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4"/>
  </p:sldMasterIdLst>
  <p:sldIdLst>
    <p:sldId id="266" r:id="rId5"/>
    <p:sldId id="267" r:id="rId6"/>
    <p:sldId id="273" r:id="rId7"/>
    <p:sldId id="272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7BDB"/>
    <a:srgbClr val="562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00F63-50C2-294C-8139-A2176C6E6B28}" v="13" dt="2024-07-09T06:06:39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56"/>
    <p:restoredTop sz="94831"/>
  </p:normalViewPr>
  <p:slideViewPr>
    <p:cSldViewPr snapToGrid="0" snapToObjects="1">
      <p:cViewPr>
        <p:scale>
          <a:sx n="198" d="100"/>
          <a:sy n="198" d="100"/>
        </p:scale>
        <p:origin x="3024" y="-2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i Min Oh CW" userId="3aba95a0-2c12-450b-b1ac-954b296778d9" providerId="ADAL" clId="{CC200F63-50C2-294C-8139-A2176C6E6B28}"/>
    <pc:docChg chg="undo custSel addSld delSld modSld modMainMaster">
      <pc:chgData name="Hui Min Oh CW" userId="3aba95a0-2c12-450b-b1ac-954b296778d9" providerId="ADAL" clId="{CC200F63-50C2-294C-8139-A2176C6E6B28}" dt="2024-07-09T06:06:43.107" v="45" actId="478"/>
      <pc:docMkLst>
        <pc:docMk/>
      </pc:docMkLst>
      <pc:sldChg chg="addSp modSp del mod">
        <pc:chgData name="Hui Min Oh CW" userId="3aba95a0-2c12-450b-b1ac-954b296778d9" providerId="ADAL" clId="{CC200F63-50C2-294C-8139-A2176C6E6B28}" dt="2024-07-09T03:21:40.782" v="40" actId="2696"/>
        <pc:sldMkLst>
          <pc:docMk/>
          <pc:sldMk cId="1891640238" sldId="271"/>
        </pc:sldMkLst>
        <pc:spChg chg="add mod">
          <ac:chgData name="Hui Min Oh CW" userId="3aba95a0-2c12-450b-b1ac-954b296778d9" providerId="ADAL" clId="{CC200F63-50C2-294C-8139-A2176C6E6B28}" dt="2024-07-09T03:19:38.334" v="7" actId="1076"/>
          <ac:spMkLst>
            <pc:docMk/>
            <pc:sldMk cId="1891640238" sldId="271"/>
            <ac:spMk id="14" creationId="{74600EA4-BA9E-EEEE-6C20-EF197B450239}"/>
          </ac:spMkLst>
        </pc:spChg>
      </pc:sldChg>
      <pc:sldChg chg="modSp mod">
        <pc:chgData name="Hui Min Oh CW" userId="3aba95a0-2c12-450b-b1ac-954b296778d9" providerId="ADAL" clId="{CC200F63-50C2-294C-8139-A2176C6E6B28}" dt="2024-07-09T06:06:32.499" v="42" actId="14100"/>
        <pc:sldMkLst>
          <pc:docMk/>
          <pc:sldMk cId="2772719560" sldId="272"/>
        </pc:sldMkLst>
        <pc:spChg chg="mod">
          <ac:chgData name="Hui Min Oh CW" userId="3aba95a0-2c12-450b-b1ac-954b296778d9" providerId="ADAL" clId="{CC200F63-50C2-294C-8139-A2176C6E6B28}" dt="2024-07-09T06:06:32.499" v="42" actId="14100"/>
          <ac:spMkLst>
            <pc:docMk/>
            <pc:sldMk cId="2772719560" sldId="272"/>
            <ac:spMk id="13" creationId="{A528DB95-3395-91F4-B31E-53458EEFFB19}"/>
          </ac:spMkLst>
        </pc:spChg>
      </pc:sldChg>
      <pc:sldChg chg="addSp delSp modSp new mod">
        <pc:chgData name="Hui Min Oh CW" userId="3aba95a0-2c12-450b-b1ac-954b296778d9" providerId="ADAL" clId="{CC200F63-50C2-294C-8139-A2176C6E6B28}" dt="2024-07-09T06:06:43.107" v="45" actId="478"/>
        <pc:sldMkLst>
          <pc:docMk/>
          <pc:sldMk cId="3281181334" sldId="273"/>
        </pc:sldMkLst>
        <pc:spChg chg="add mod">
          <ac:chgData name="Hui Min Oh CW" userId="3aba95a0-2c12-450b-b1ac-954b296778d9" providerId="ADAL" clId="{CC200F63-50C2-294C-8139-A2176C6E6B28}" dt="2024-07-09T03:21:38.562" v="39"/>
          <ac:spMkLst>
            <pc:docMk/>
            <pc:sldMk cId="3281181334" sldId="273"/>
            <ac:spMk id="12" creationId="{BBD17294-4537-1141-5769-D39FF5F62EC0}"/>
          </ac:spMkLst>
        </pc:spChg>
        <pc:spChg chg="add mod">
          <ac:chgData name="Hui Min Oh CW" userId="3aba95a0-2c12-450b-b1ac-954b296778d9" providerId="ADAL" clId="{CC200F63-50C2-294C-8139-A2176C6E6B28}" dt="2024-07-09T06:06:41.535" v="44" actId="14100"/>
          <ac:spMkLst>
            <pc:docMk/>
            <pc:sldMk cId="3281181334" sldId="273"/>
            <ac:spMk id="13" creationId="{198EDB81-960F-DF66-7B61-83F5E669FB24}"/>
          </ac:spMkLst>
        </pc:spChg>
        <pc:spChg chg="add del mod">
          <ac:chgData name="Hui Min Oh CW" userId="3aba95a0-2c12-450b-b1ac-954b296778d9" providerId="ADAL" clId="{CC200F63-50C2-294C-8139-A2176C6E6B28}" dt="2024-07-09T06:06:43.107" v="45" actId="478"/>
          <ac:spMkLst>
            <pc:docMk/>
            <pc:sldMk cId="3281181334" sldId="273"/>
            <ac:spMk id="15" creationId="{23D5479E-3CD7-35A1-0310-7F596D69FAAF}"/>
          </ac:spMkLst>
        </pc:spChg>
        <pc:picChg chg="add mod">
          <ac:chgData name="Hui Min Oh CW" userId="3aba95a0-2c12-450b-b1ac-954b296778d9" providerId="ADAL" clId="{CC200F63-50C2-294C-8139-A2176C6E6B28}" dt="2024-07-09T03:21:38.562" v="39"/>
          <ac:picMkLst>
            <pc:docMk/>
            <pc:sldMk cId="3281181334" sldId="273"/>
            <ac:picMk id="14" creationId="{6DDEF9C9-8F7F-9965-FB3E-B4074E8B7C18}"/>
          </ac:picMkLst>
        </pc:picChg>
      </pc:sldChg>
      <pc:sldMasterChg chg="modSldLayout">
        <pc:chgData name="Hui Min Oh CW" userId="3aba95a0-2c12-450b-b1ac-954b296778d9" providerId="ADAL" clId="{CC200F63-50C2-294C-8139-A2176C6E6B28}" dt="2024-07-09T03:23:34.252" v="41" actId="14100"/>
        <pc:sldMasterMkLst>
          <pc:docMk/>
          <pc:sldMasterMk cId="2919537970" sldId="2147483715"/>
        </pc:sldMasterMkLst>
        <pc:sldLayoutChg chg="addSp delSp modSp mod">
          <pc:chgData name="Hui Min Oh CW" userId="3aba95a0-2c12-450b-b1ac-954b296778d9" providerId="ADAL" clId="{CC200F63-50C2-294C-8139-A2176C6E6B28}" dt="2024-07-09T03:23:34.252" v="41" actId="14100"/>
          <pc:sldLayoutMkLst>
            <pc:docMk/>
            <pc:sldMasterMk cId="2919537970" sldId="2147483715"/>
            <pc:sldLayoutMk cId="3217817615" sldId="2147483728"/>
          </pc:sldLayoutMkLst>
          <pc:spChg chg="mod">
            <ac:chgData name="Hui Min Oh CW" userId="3aba95a0-2c12-450b-b1ac-954b296778d9" providerId="ADAL" clId="{CC200F63-50C2-294C-8139-A2176C6E6B28}" dt="2024-07-09T03:20:35.440" v="28" actId="14100"/>
            <ac:spMkLst>
              <pc:docMk/>
              <pc:sldMasterMk cId="2919537970" sldId="2147483715"/>
              <pc:sldLayoutMk cId="3217817615" sldId="2147483728"/>
              <ac:spMk id="2" creationId="{55076A1F-928E-F12E-3995-049049626D9B}"/>
            </ac:spMkLst>
          </pc:spChg>
          <pc:spChg chg="mod">
            <ac:chgData name="Hui Min Oh CW" userId="3aba95a0-2c12-450b-b1ac-954b296778d9" providerId="ADAL" clId="{CC200F63-50C2-294C-8139-A2176C6E6B28}" dt="2024-07-09T03:23:34.252" v="41" actId="14100"/>
            <ac:spMkLst>
              <pc:docMk/>
              <pc:sldMasterMk cId="2919537970" sldId="2147483715"/>
              <pc:sldLayoutMk cId="3217817615" sldId="2147483728"/>
              <ac:spMk id="3" creationId="{9A220662-B63F-2476-E84E-F65E66B90A11}"/>
            </ac:spMkLst>
          </pc:spChg>
          <pc:spChg chg="mod">
            <ac:chgData name="Hui Min Oh CW" userId="3aba95a0-2c12-450b-b1ac-954b296778d9" providerId="ADAL" clId="{CC200F63-50C2-294C-8139-A2176C6E6B28}" dt="2024-07-09T03:20:49.413" v="30" actId="14100"/>
            <ac:spMkLst>
              <pc:docMk/>
              <pc:sldMasterMk cId="2919537970" sldId="2147483715"/>
              <pc:sldLayoutMk cId="3217817615" sldId="2147483728"/>
              <ac:spMk id="6" creationId="{3E4129DA-E5E0-CC3A-9F9A-52BA05C2AD08}"/>
            </ac:spMkLst>
          </pc:spChg>
          <pc:spChg chg="mod">
            <ac:chgData name="Hui Min Oh CW" userId="3aba95a0-2c12-450b-b1ac-954b296778d9" providerId="ADAL" clId="{CC200F63-50C2-294C-8139-A2176C6E6B28}" dt="2024-07-09T03:20:41.661" v="29" actId="14100"/>
            <ac:spMkLst>
              <pc:docMk/>
              <pc:sldMasterMk cId="2919537970" sldId="2147483715"/>
              <pc:sldLayoutMk cId="3217817615" sldId="2147483728"/>
              <ac:spMk id="7" creationId="{8E425239-3A45-327F-6D2D-D4C4F50AB84C}"/>
            </ac:spMkLst>
          </pc:spChg>
          <pc:spChg chg="mod">
            <ac:chgData name="Hui Min Oh CW" userId="3aba95a0-2c12-450b-b1ac-954b296778d9" providerId="ADAL" clId="{CC200F63-50C2-294C-8139-A2176C6E6B28}" dt="2024-07-09T03:20:01.809" v="14" actId="167"/>
            <ac:spMkLst>
              <pc:docMk/>
              <pc:sldMasterMk cId="2919537970" sldId="2147483715"/>
              <pc:sldLayoutMk cId="3217817615" sldId="2147483728"/>
              <ac:spMk id="8" creationId="{AC796BAB-80FA-35E7-1122-8C9905ECD64A}"/>
            </ac:spMkLst>
          </pc:spChg>
          <pc:spChg chg="add mod">
            <ac:chgData name="Hui Min Oh CW" userId="3aba95a0-2c12-450b-b1ac-954b296778d9" providerId="ADAL" clId="{CC200F63-50C2-294C-8139-A2176C6E6B28}" dt="2024-07-09T03:20:03.361" v="15"/>
            <ac:spMkLst>
              <pc:docMk/>
              <pc:sldMasterMk cId="2919537970" sldId="2147483715"/>
              <pc:sldLayoutMk cId="3217817615" sldId="2147483728"/>
              <ac:spMk id="9" creationId="{038EE5C3-37D2-0370-DEA0-C4A0780428AC}"/>
            </ac:spMkLst>
          </pc:spChg>
          <pc:spChg chg="mod">
            <ac:chgData name="Hui Min Oh CW" userId="3aba95a0-2c12-450b-b1ac-954b296778d9" providerId="ADAL" clId="{CC200F63-50C2-294C-8139-A2176C6E6B28}" dt="2024-07-09T03:20:49.413" v="30" actId="14100"/>
            <ac:spMkLst>
              <pc:docMk/>
              <pc:sldMasterMk cId="2919537970" sldId="2147483715"/>
              <pc:sldLayoutMk cId="3217817615" sldId="2147483728"/>
              <ac:spMk id="16" creationId="{477BF578-D502-7201-31FF-054646F9BDF7}"/>
            </ac:spMkLst>
          </pc:spChg>
          <pc:spChg chg="del">
            <ac:chgData name="Hui Min Oh CW" userId="3aba95a0-2c12-450b-b1ac-954b296778d9" providerId="ADAL" clId="{CC200F63-50C2-294C-8139-A2176C6E6B28}" dt="2024-07-09T03:19:59.333" v="13" actId="478"/>
            <ac:spMkLst>
              <pc:docMk/>
              <pc:sldMasterMk cId="2919537970" sldId="2147483715"/>
              <pc:sldLayoutMk cId="3217817615" sldId="2147483728"/>
              <ac:spMk id="18" creationId="{F90C4064-0554-38DE-E7B8-0A86683EBF7A}"/>
            </ac:spMkLst>
          </pc:spChg>
          <pc:spChg chg="mod">
            <ac:chgData name="Hui Min Oh CW" userId="3aba95a0-2c12-450b-b1ac-954b296778d9" providerId="ADAL" clId="{CC200F63-50C2-294C-8139-A2176C6E6B28}" dt="2024-07-09T03:20:41.661" v="29" actId="14100"/>
            <ac:spMkLst>
              <pc:docMk/>
              <pc:sldMasterMk cId="2919537970" sldId="2147483715"/>
              <pc:sldLayoutMk cId="3217817615" sldId="2147483728"/>
              <ac:spMk id="19" creationId="{70F38497-5798-2CB9-700D-D073A4304640}"/>
            </ac:spMkLst>
          </pc:spChg>
          <pc:picChg chg="del">
            <ac:chgData name="Hui Min Oh CW" userId="3aba95a0-2c12-450b-b1ac-954b296778d9" providerId="ADAL" clId="{CC200F63-50C2-294C-8139-A2176C6E6B28}" dt="2024-07-09T03:20:23.670" v="22" actId="478"/>
            <ac:picMkLst>
              <pc:docMk/>
              <pc:sldMasterMk cId="2919537970" sldId="2147483715"/>
              <pc:sldLayoutMk cId="3217817615" sldId="2147483728"/>
              <ac:picMk id="4" creationId="{C4398714-052C-4081-E639-43B35BAA382F}"/>
            </ac:picMkLst>
          </pc:picChg>
          <pc:picChg chg="add del mod">
            <ac:chgData name="Hui Min Oh CW" userId="3aba95a0-2c12-450b-b1ac-954b296778d9" providerId="ADAL" clId="{CC200F63-50C2-294C-8139-A2176C6E6B28}" dt="2024-07-09T03:20:22.814" v="21" actId="21"/>
            <ac:picMkLst>
              <pc:docMk/>
              <pc:sldMasterMk cId="2919537970" sldId="2147483715"/>
              <pc:sldLayoutMk cId="3217817615" sldId="2147483728"/>
              <ac:picMk id="12" creationId="{1D3E46EA-F620-BBCD-D672-0336E5A94E70}"/>
            </ac:picMkLst>
          </pc:picChg>
          <pc:picChg chg="add mod">
            <ac:chgData name="Hui Min Oh CW" userId="3aba95a0-2c12-450b-b1ac-954b296778d9" providerId="ADAL" clId="{CC200F63-50C2-294C-8139-A2176C6E6B28}" dt="2024-07-09T03:20:23.943" v="23"/>
            <ac:picMkLst>
              <pc:docMk/>
              <pc:sldMasterMk cId="2919537970" sldId="2147483715"/>
              <pc:sldLayoutMk cId="3217817615" sldId="2147483728"/>
              <ac:picMk id="13" creationId="{00F280EE-AEB2-CECE-85E8-5E489F28B75B}"/>
            </ac:picMkLst>
          </pc:picChg>
        </pc:sldLayoutChg>
        <pc:sldLayoutChg chg="addSp delSp modSp mod">
          <pc:chgData name="Hui Min Oh CW" userId="3aba95a0-2c12-450b-b1ac-954b296778d9" providerId="ADAL" clId="{CC200F63-50C2-294C-8139-A2176C6E6B28}" dt="2024-07-09T03:21:15.019" v="37" actId="14100"/>
          <pc:sldLayoutMkLst>
            <pc:docMk/>
            <pc:sldMasterMk cId="2919537970" sldId="2147483715"/>
            <pc:sldLayoutMk cId="925056106" sldId="2147483729"/>
          </pc:sldLayoutMkLst>
          <pc:spChg chg="add del mod">
            <ac:chgData name="Hui Min Oh CW" userId="3aba95a0-2c12-450b-b1ac-954b296778d9" providerId="ADAL" clId="{CC200F63-50C2-294C-8139-A2176C6E6B28}" dt="2024-07-09T03:21:06.494" v="35" actId="478"/>
            <ac:spMkLst>
              <pc:docMk/>
              <pc:sldMasterMk cId="2919537970" sldId="2147483715"/>
              <pc:sldLayoutMk cId="925056106" sldId="2147483729"/>
              <ac:spMk id="2" creationId="{38F14852-77F7-6B0B-A174-72233DFE16A9}"/>
            </ac:spMkLst>
          </pc:spChg>
          <pc:spChg chg="add del mod">
            <ac:chgData name="Hui Min Oh CW" userId="3aba95a0-2c12-450b-b1ac-954b296778d9" providerId="ADAL" clId="{CC200F63-50C2-294C-8139-A2176C6E6B28}" dt="2024-07-09T03:21:06.494" v="35" actId="478"/>
            <ac:spMkLst>
              <pc:docMk/>
              <pc:sldMasterMk cId="2919537970" sldId="2147483715"/>
              <pc:sldLayoutMk cId="925056106" sldId="2147483729"/>
              <ac:spMk id="3" creationId="{E82E0521-265D-5003-CC3D-C2CDA1AD575F}"/>
            </ac:spMkLst>
          </pc:spChg>
          <pc:spChg chg="mod">
            <ac:chgData name="Hui Min Oh CW" userId="3aba95a0-2c12-450b-b1ac-954b296778d9" providerId="ADAL" clId="{CC200F63-50C2-294C-8139-A2176C6E6B28}" dt="2024-07-09T03:21:04.328" v="34" actId="14100"/>
            <ac:spMkLst>
              <pc:docMk/>
              <pc:sldMasterMk cId="2919537970" sldId="2147483715"/>
              <pc:sldLayoutMk cId="925056106" sldId="2147483729"/>
              <ac:spMk id="4" creationId="{2CFB75A5-6ECB-570F-3971-0CC1DA50C635}"/>
            </ac:spMkLst>
          </pc:spChg>
          <pc:spChg chg="mod">
            <ac:chgData name="Hui Min Oh CW" userId="3aba95a0-2c12-450b-b1ac-954b296778d9" providerId="ADAL" clId="{CC200F63-50C2-294C-8139-A2176C6E6B28}" dt="2024-07-09T03:21:00.597" v="33" actId="14100"/>
            <ac:spMkLst>
              <pc:docMk/>
              <pc:sldMasterMk cId="2919537970" sldId="2147483715"/>
              <pc:sldLayoutMk cId="925056106" sldId="2147483729"/>
              <ac:spMk id="5" creationId="{9B6F38F1-628C-37F8-43BD-6D45FEB9ADA1}"/>
            </ac:spMkLst>
          </pc:spChg>
          <pc:spChg chg="mod">
            <ac:chgData name="Hui Min Oh CW" userId="3aba95a0-2c12-450b-b1ac-954b296778d9" providerId="ADAL" clId="{CC200F63-50C2-294C-8139-A2176C6E6B28}" dt="2024-07-09T03:21:12.408" v="36" actId="14100"/>
            <ac:spMkLst>
              <pc:docMk/>
              <pc:sldMasterMk cId="2919537970" sldId="2147483715"/>
              <pc:sldLayoutMk cId="925056106" sldId="2147483729"/>
              <ac:spMk id="7" creationId="{8BED145D-B17F-0C84-0137-02470D0ED6E6}"/>
            </ac:spMkLst>
          </pc:spChg>
          <pc:spChg chg="mod">
            <ac:chgData name="Hui Min Oh CW" userId="3aba95a0-2c12-450b-b1ac-954b296778d9" providerId="ADAL" clId="{CC200F63-50C2-294C-8139-A2176C6E6B28}" dt="2024-07-09T03:21:12.408" v="36" actId="14100"/>
            <ac:spMkLst>
              <pc:docMk/>
              <pc:sldMasterMk cId="2919537970" sldId="2147483715"/>
              <pc:sldLayoutMk cId="925056106" sldId="2147483729"/>
              <ac:spMk id="9" creationId="{19BD168A-DDC7-F87C-1BF0-3C80C9FDF433}"/>
            </ac:spMkLst>
          </pc:spChg>
          <pc:spChg chg="mod">
            <ac:chgData name="Hui Min Oh CW" userId="3aba95a0-2c12-450b-b1ac-954b296778d9" providerId="ADAL" clId="{CC200F63-50C2-294C-8139-A2176C6E6B28}" dt="2024-07-09T03:21:15.019" v="37" actId="14100"/>
            <ac:spMkLst>
              <pc:docMk/>
              <pc:sldMasterMk cId="2919537970" sldId="2147483715"/>
              <pc:sldLayoutMk cId="925056106" sldId="2147483729"/>
              <ac:spMk id="10" creationId="{F21E438E-36D1-E43B-EA73-6BE6996D5C11}"/>
            </ac:spMkLst>
          </pc:spChg>
          <pc:picChg chg="del">
            <ac:chgData name="Hui Min Oh CW" userId="3aba95a0-2c12-450b-b1ac-954b296778d9" providerId="ADAL" clId="{CC200F63-50C2-294C-8139-A2176C6E6B28}" dt="2024-07-09T03:20:57.407" v="31" actId="478"/>
            <ac:picMkLst>
              <pc:docMk/>
              <pc:sldMasterMk cId="2919537970" sldId="2147483715"/>
              <pc:sldLayoutMk cId="925056106" sldId="2147483729"/>
              <ac:picMk id="6" creationId="{D556563A-0778-E9DE-FB20-DCBE1A2BA5AC}"/>
            </ac:picMkLst>
          </pc:picChg>
          <pc:picChg chg="add mod">
            <ac:chgData name="Hui Min Oh CW" userId="3aba95a0-2c12-450b-b1ac-954b296778d9" providerId="ADAL" clId="{CC200F63-50C2-294C-8139-A2176C6E6B28}" dt="2024-07-09T03:20:57.741" v="32"/>
            <ac:picMkLst>
              <pc:docMk/>
              <pc:sldMasterMk cId="2919537970" sldId="2147483715"/>
              <pc:sldLayoutMk cId="925056106" sldId="2147483729"/>
              <ac:picMk id="12" creationId="{8DD41D89-7A7F-2D52-B9E2-01D4218FFE30}"/>
            </ac:picMkLst>
          </pc:picChg>
        </pc:sldLayoutChg>
      </pc:sldMasterChg>
    </pc:docChg>
  </pc:docChgLst>
  <pc:docChgLst>
    <pc:chgData name="Hui Min Oh CW" userId="3aba95a0-2c12-450b-b1ac-954b296778d9" providerId="ADAL" clId="{47EA8700-89B0-1940-BACF-E28930154C55}"/>
    <pc:docChg chg="undo custSel addSld delSld modSld modMainMaster">
      <pc:chgData name="Hui Min Oh CW" userId="3aba95a0-2c12-450b-b1ac-954b296778d9" providerId="ADAL" clId="{47EA8700-89B0-1940-BACF-E28930154C55}" dt="2024-06-04T03:33:54.790" v="227"/>
      <pc:docMkLst>
        <pc:docMk/>
      </pc:docMkLst>
      <pc:sldChg chg="del">
        <pc:chgData name="Hui Min Oh CW" userId="3aba95a0-2c12-450b-b1ac-954b296778d9" providerId="ADAL" clId="{47EA8700-89B0-1940-BACF-E28930154C55}" dt="2024-05-31T07:10:44.020" v="2" actId="2696"/>
        <pc:sldMkLst>
          <pc:docMk/>
          <pc:sldMk cId="949906130" sldId="262"/>
        </pc:sldMkLst>
      </pc:sldChg>
      <pc:sldChg chg="del">
        <pc:chgData name="Hui Min Oh CW" userId="3aba95a0-2c12-450b-b1ac-954b296778d9" providerId="ADAL" clId="{47EA8700-89B0-1940-BACF-E28930154C55}" dt="2024-05-31T07:10:44.017" v="1" actId="2696"/>
        <pc:sldMkLst>
          <pc:docMk/>
          <pc:sldMk cId="2051639998" sldId="263"/>
        </pc:sldMkLst>
      </pc:sldChg>
      <pc:sldChg chg="delSp modSp add del mod">
        <pc:chgData name="Hui Min Oh CW" userId="3aba95a0-2c12-450b-b1ac-954b296778d9" providerId="ADAL" clId="{47EA8700-89B0-1940-BACF-E28930154C55}" dt="2024-05-31T07:11:56.512" v="18" actId="2696"/>
        <pc:sldMkLst>
          <pc:docMk/>
          <pc:sldMk cId="168587811" sldId="264"/>
        </pc:sldMkLst>
        <pc:spChg chg="mod">
          <ac:chgData name="Hui Min Oh CW" userId="3aba95a0-2c12-450b-b1ac-954b296778d9" providerId="ADAL" clId="{47EA8700-89B0-1940-BACF-E28930154C55}" dt="2024-05-31T07:11:26.946" v="13" actId="27636"/>
          <ac:spMkLst>
            <pc:docMk/>
            <pc:sldMk cId="168587811" sldId="264"/>
            <ac:spMk id="9" creationId="{2AB79832-8E2B-DA5F-BCFB-4CE0990B1419}"/>
          </ac:spMkLst>
        </pc:spChg>
        <pc:spChg chg="del mod">
          <ac:chgData name="Hui Min Oh CW" userId="3aba95a0-2c12-450b-b1ac-954b296778d9" providerId="ADAL" clId="{47EA8700-89B0-1940-BACF-E28930154C55}" dt="2024-05-31T07:11:55.048" v="17" actId="478"/>
          <ac:spMkLst>
            <pc:docMk/>
            <pc:sldMk cId="168587811" sldId="264"/>
            <ac:spMk id="11" creationId="{8DD9E457-5D88-B0FA-6F85-0E668C5CF204}"/>
          </ac:spMkLst>
        </pc:spChg>
        <pc:spChg chg="mod">
          <ac:chgData name="Hui Min Oh CW" userId="3aba95a0-2c12-450b-b1ac-954b296778d9" providerId="ADAL" clId="{47EA8700-89B0-1940-BACF-E28930154C55}" dt="2024-05-31T07:11:26.936" v="12" actId="27636"/>
          <ac:spMkLst>
            <pc:docMk/>
            <pc:sldMk cId="168587811" sldId="264"/>
            <ac:spMk id="12" creationId="{31CB6109-78C8-F016-9B09-4CED7DBBD2C5}"/>
          </ac:spMkLst>
        </pc:spChg>
      </pc:sldChg>
      <pc:sldChg chg="delSp modSp del mod">
        <pc:chgData name="Hui Min Oh CW" userId="3aba95a0-2c12-450b-b1ac-954b296778d9" providerId="ADAL" clId="{47EA8700-89B0-1940-BACF-E28930154C55}" dt="2024-05-31T07:24:49.236" v="168" actId="2696"/>
        <pc:sldMkLst>
          <pc:docMk/>
          <pc:sldMk cId="3261896492" sldId="265"/>
        </pc:sldMkLst>
        <pc:spChg chg="del">
          <ac:chgData name="Hui Min Oh CW" userId="3aba95a0-2c12-450b-b1ac-954b296778d9" providerId="ADAL" clId="{47EA8700-89B0-1940-BACF-E28930154C55}" dt="2024-05-31T07:16:53.049" v="67" actId="478"/>
          <ac:spMkLst>
            <pc:docMk/>
            <pc:sldMk cId="3261896492" sldId="265"/>
            <ac:spMk id="7" creationId="{4CC6FD27-EE61-9F84-1FEE-0BB9AC235408}"/>
          </ac:spMkLst>
        </pc:spChg>
        <pc:spChg chg="del">
          <ac:chgData name="Hui Min Oh CW" userId="3aba95a0-2c12-450b-b1ac-954b296778d9" providerId="ADAL" clId="{47EA8700-89B0-1940-BACF-E28930154C55}" dt="2024-05-31T07:16:56.416" v="69" actId="478"/>
          <ac:spMkLst>
            <pc:docMk/>
            <pc:sldMk cId="3261896492" sldId="265"/>
            <ac:spMk id="8" creationId="{8C01B90A-2F62-352F-4BA2-CA6F515397DD}"/>
          </ac:spMkLst>
        </pc:spChg>
        <pc:spChg chg="del">
          <ac:chgData name="Hui Min Oh CW" userId="3aba95a0-2c12-450b-b1ac-954b296778d9" providerId="ADAL" clId="{47EA8700-89B0-1940-BACF-E28930154C55}" dt="2024-05-31T07:16:53.049" v="67" actId="478"/>
          <ac:spMkLst>
            <pc:docMk/>
            <pc:sldMk cId="3261896492" sldId="265"/>
            <ac:spMk id="9" creationId="{64309416-44D6-607E-C527-02BAA5769745}"/>
          </ac:spMkLst>
        </pc:spChg>
        <pc:spChg chg="del">
          <ac:chgData name="Hui Min Oh CW" userId="3aba95a0-2c12-450b-b1ac-954b296778d9" providerId="ADAL" clId="{47EA8700-89B0-1940-BACF-E28930154C55}" dt="2024-05-31T07:16:53.049" v="67" actId="478"/>
          <ac:spMkLst>
            <pc:docMk/>
            <pc:sldMk cId="3261896492" sldId="265"/>
            <ac:spMk id="10" creationId="{72772B36-35B4-0C56-D146-2A15C09EBA5C}"/>
          </ac:spMkLst>
        </pc:spChg>
        <pc:spChg chg="mod">
          <ac:chgData name="Hui Min Oh CW" userId="3aba95a0-2c12-450b-b1ac-954b296778d9" providerId="ADAL" clId="{47EA8700-89B0-1940-BACF-E28930154C55}" dt="2024-05-31T07:17:47" v="78" actId="27636"/>
          <ac:spMkLst>
            <pc:docMk/>
            <pc:sldMk cId="3261896492" sldId="265"/>
            <ac:spMk id="11" creationId="{B446DF83-0EF8-DA18-C8A0-46D892D937B8}"/>
          </ac:spMkLst>
        </pc:spChg>
        <pc:spChg chg="mod">
          <ac:chgData name="Hui Min Oh CW" userId="3aba95a0-2c12-450b-b1ac-954b296778d9" providerId="ADAL" clId="{47EA8700-89B0-1940-BACF-E28930154C55}" dt="2024-05-31T07:17:46.987" v="77" actId="27636"/>
          <ac:spMkLst>
            <pc:docMk/>
            <pc:sldMk cId="3261896492" sldId="265"/>
            <ac:spMk id="13" creationId="{5BC38E55-558D-4FA3-B176-3A56206194E2}"/>
          </ac:spMkLst>
        </pc:spChg>
        <pc:spChg chg="del">
          <ac:chgData name="Hui Min Oh CW" userId="3aba95a0-2c12-450b-b1ac-954b296778d9" providerId="ADAL" clId="{47EA8700-89B0-1940-BACF-E28930154C55}" dt="2024-05-31T07:16:54.211" v="68" actId="478"/>
          <ac:spMkLst>
            <pc:docMk/>
            <pc:sldMk cId="3261896492" sldId="265"/>
            <ac:spMk id="15" creationId="{5AE06874-DA1F-C1CA-2F3C-BB1F0E2307EF}"/>
          </ac:spMkLst>
        </pc:spChg>
      </pc:sldChg>
      <pc:sldChg chg="modSp add">
        <pc:chgData name="Hui Min Oh CW" userId="3aba95a0-2c12-450b-b1ac-954b296778d9" providerId="ADAL" clId="{47EA8700-89B0-1940-BACF-E28930154C55}" dt="2024-06-04T03:33:54.790" v="227"/>
        <pc:sldMkLst>
          <pc:docMk/>
          <pc:sldMk cId="4100645834" sldId="266"/>
        </pc:sldMkLst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4100645834" sldId="266"/>
            <ac:spMk id="2" creationId="{887C9A4A-DF68-9349-8372-DCF08F6932FD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4100645834" sldId="266"/>
            <ac:spMk id="3" creationId="{13948884-4E89-DD48-9FB9-558BB2ACD146}"/>
          </ac:spMkLst>
        </pc:spChg>
      </pc:sldChg>
      <pc:sldChg chg="modSp add">
        <pc:chgData name="Hui Min Oh CW" userId="3aba95a0-2c12-450b-b1ac-954b296778d9" providerId="ADAL" clId="{47EA8700-89B0-1940-BACF-E28930154C55}" dt="2024-06-04T03:33:54.790" v="227"/>
        <pc:sldMkLst>
          <pc:docMk/>
          <pc:sldMk cId="817683101" sldId="267"/>
        </pc:sldMkLst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817683101" sldId="267"/>
            <ac:spMk id="2" creationId="{887C9A4A-DF68-9349-8372-DCF08F6932FD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817683101" sldId="267"/>
            <ac:spMk id="3" creationId="{13948884-4E89-DD48-9FB9-558BB2ACD146}"/>
          </ac:spMkLst>
        </pc:spChg>
      </pc:sldChg>
      <pc:sldChg chg="addSp delSp modSp new del mod">
        <pc:chgData name="Hui Min Oh CW" userId="3aba95a0-2c12-450b-b1ac-954b296778d9" providerId="ADAL" clId="{47EA8700-89B0-1940-BACF-E28930154C55}" dt="2024-05-31T07:24:49.234" v="167" actId="2696"/>
        <pc:sldMkLst>
          <pc:docMk/>
          <pc:sldMk cId="346026436" sldId="268"/>
        </pc:sldMkLst>
        <pc:spChg chg="add mod">
          <ac:chgData name="Hui Min Oh CW" userId="3aba95a0-2c12-450b-b1ac-954b296778d9" providerId="ADAL" clId="{47EA8700-89B0-1940-BACF-E28930154C55}" dt="2024-05-31T07:13:29.468" v="61" actId="1037"/>
          <ac:spMkLst>
            <pc:docMk/>
            <pc:sldMk cId="346026436" sldId="268"/>
            <ac:spMk id="13" creationId="{51A73851-6410-B4D6-B042-C9E884701B9D}"/>
          </ac:spMkLst>
        </pc:spChg>
        <pc:spChg chg="add mod">
          <ac:chgData name="Hui Min Oh CW" userId="3aba95a0-2c12-450b-b1ac-954b296778d9" providerId="ADAL" clId="{47EA8700-89B0-1940-BACF-E28930154C55}" dt="2024-05-31T07:16:39.995" v="66" actId="20577"/>
          <ac:spMkLst>
            <pc:docMk/>
            <pc:sldMk cId="346026436" sldId="268"/>
            <ac:spMk id="15" creationId="{31E3777B-17F7-C321-8463-0A433D57BA24}"/>
          </ac:spMkLst>
        </pc:spChg>
        <pc:picChg chg="add del mod">
          <ac:chgData name="Hui Min Oh CW" userId="3aba95a0-2c12-450b-b1ac-954b296778d9" providerId="ADAL" clId="{47EA8700-89B0-1940-BACF-E28930154C55}" dt="2024-05-31T07:13:26.587" v="54" actId="478"/>
          <ac:picMkLst>
            <pc:docMk/>
            <pc:sldMk cId="346026436" sldId="268"/>
            <ac:picMk id="12" creationId="{2523DDCD-6067-3191-1689-9511382181BA}"/>
          </ac:picMkLst>
        </pc:picChg>
        <pc:picChg chg="add mod">
          <ac:chgData name="Hui Min Oh CW" userId="3aba95a0-2c12-450b-b1ac-954b296778d9" providerId="ADAL" clId="{47EA8700-89B0-1940-BACF-E28930154C55}" dt="2024-05-31T07:16:28.476" v="62"/>
          <ac:picMkLst>
            <pc:docMk/>
            <pc:sldMk cId="346026436" sldId="268"/>
            <ac:picMk id="14" creationId="{7EAF1BA0-A018-2126-F382-15EB533B427A}"/>
          </ac:picMkLst>
        </pc:picChg>
      </pc:sldChg>
      <pc:sldChg chg="addSp modSp new del">
        <pc:chgData name="Hui Min Oh CW" userId="3aba95a0-2c12-450b-b1ac-954b296778d9" providerId="ADAL" clId="{47EA8700-89B0-1940-BACF-E28930154C55}" dt="2024-05-31T07:24:49.209" v="166" actId="2696"/>
        <pc:sldMkLst>
          <pc:docMk/>
          <pc:sldMk cId="3689657277" sldId="269"/>
        </pc:sldMkLst>
        <pc:spChg chg="add mod">
          <ac:chgData name="Hui Min Oh CW" userId="3aba95a0-2c12-450b-b1ac-954b296778d9" providerId="ADAL" clId="{47EA8700-89B0-1940-BACF-E28930154C55}" dt="2024-05-31T07:24:35.826" v="161"/>
          <ac:spMkLst>
            <pc:docMk/>
            <pc:sldMk cId="3689657277" sldId="269"/>
            <ac:spMk id="12" creationId="{C72B5364-8A7B-0C2A-B6C9-47A336D7D61F}"/>
          </ac:spMkLst>
        </pc:spChg>
      </pc:sldChg>
      <pc:sldChg chg="new del">
        <pc:chgData name="Hui Min Oh CW" userId="3aba95a0-2c12-450b-b1ac-954b296778d9" providerId="ADAL" clId="{47EA8700-89B0-1940-BACF-E28930154C55}" dt="2024-05-31T07:24:49.240" v="169" actId="2696"/>
        <pc:sldMkLst>
          <pc:docMk/>
          <pc:sldMk cId="4263218508" sldId="270"/>
        </pc:sldMkLst>
      </pc:sldChg>
      <pc:sldChg chg="addSp modSp new mod">
        <pc:chgData name="Hui Min Oh CW" userId="3aba95a0-2c12-450b-b1ac-954b296778d9" providerId="ADAL" clId="{47EA8700-89B0-1940-BACF-E28930154C55}" dt="2024-06-04T03:33:54.790" v="227"/>
        <pc:sldMkLst>
          <pc:docMk/>
          <pc:sldMk cId="1891640238" sldId="271"/>
        </pc:sldMkLst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2" creationId="{A6D356D4-9500-83A6-2D76-FF22693090F9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3" creationId="{09306705-C100-A078-289C-EA33F90AF4EA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4" creationId="{112B047C-9D65-1C19-0493-68EC2B1225A8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5" creationId="{854393CE-724A-3FE5-29D0-BA39349E22ED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6" creationId="{12F455CE-41C8-83A0-6FD2-59B086955E94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7" creationId="{E4647A5A-7998-B689-0D2F-217703B15679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8" creationId="{3C613867-3AF3-8C6A-BC02-DBC5B5E3E99A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9" creationId="{47DD2BFD-62A0-53DA-32FB-6CF41CB39EBD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10" creationId="{4AF160AD-F403-7D47-69F3-D491E944FDB9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11" creationId="{62E322AC-5F7D-9C4C-97A3-54C16BA01302}"/>
          </ac:spMkLst>
        </pc:spChg>
        <pc:spChg chg="add 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12" creationId="{3E1ABAE7-CE15-BCF8-2FCB-58063CF54AB6}"/>
          </ac:spMkLst>
        </pc:spChg>
        <pc:spChg chg="add mod">
          <ac:chgData name="Hui Min Oh CW" userId="3aba95a0-2c12-450b-b1ac-954b296778d9" providerId="ADAL" clId="{47EA8700-89B0-1940-BACF-E28930154C55}" dt="2024-06-04T03:33:54.790" v="227"/>
          <ac:spMkLst>
            <pc:docMk/>
            <pc:sldMk cId="1891640238" sldId="271"/>
            <ac:spMk id="13" creationId="{2F0E50D9-F68D-4C60-6613-9C29BB83C472}"/>
          </ac:spMkLst>
        </pc:spChg>
        <pc:picChg chg="add mod">
          <ac:chgData name="Hui Min Oh CW" userId="3aba95a0-2c12-450b-b1ac-954b296778d9" providerId="ADAL" clId="{47EA8700-89B0-1940-BACF-E28930154C55}" dt="2024-06-04T03:33:54.790" v="227"/>
          <ac:picMkLst>
            <pc:docMk/>
            <pc:sldMk cId="1891640238" sldId="271"/>
            <ac:picMk id="14" creationId="{E725E946-1ED9-B9FA-82F2-874291220FB7}"/>
          </ac:picMkLst>
        </pc:picChg>
        <pc:picChg chg="add mod">
          <ac:chgData name="Hui Min Oh CW" userId="3aba95a0-2c12-450b-b1ac-954b296778d9" providerId="ADAL" clId="{47EA8700-89B0-1940-BACF-E28930154C55}" dt="2024-05-31T07:25:27.952" v="173"/>
          <ac:picMkLst>
            <pc:docMk/>
            <pc:sldMk cId="1891640238" sldId="271"/>
            <ac:picMk id="15" creationId="{9CD65C0A-E237-96AC-BCFD-E3A13D032719}"/>
          </ac:picMkLst>
        </pc:picChg>
      </pc:sldChg>
      <pc:sldChg chg="addSp modSp new mod">
        <pc:chgData name="Hui Min Oh CW" userId="3aba95a0-2c12-450b-b1ac-954b296778d9" providerId="ADAL" clId="{47EA8700-89B0-1940-BACF-E28930154C55}" dt="2024-06-04T03:33:54.790" v="227"/>
        <pc:sldMkLst>
          <pc:docMk/>
          <pc:sldMk cId="2772719560" sldId="272"/>
        </pc:sldMkLst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2" creationId="{67FA3D74-A83C-9A2B-D98C-9E39325884E8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3" creationId="{0F3178DC-7269-EC4B-75C6-0523B245B7B3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4" creationId="{690C93C2-C621-33A1-9BC5-1FE794874A42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5" creationId="{D7B0175D-41E9-51B9-2ED6-FD9FD1459958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6" creationId="{976C83BC-95AA-6853-D688-8474D3822755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7" creationId="{8F5003C1-D3A2-5CBA-7AA6-F14C17BFC507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8" creationId="{C5501283-EF49-CD54-97AF-E3DE52928592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9" creationId="{CEEAE578-EF54-BC20-CDF6-C0652EAAFA16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10" creationId="{BFD7A90B-BC8D-B309-F653-F5707CBABC3C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11" creationId="{205822E0-7E34-DED4-6A3D-E575FF6A3286}"/>
          </ac:spMkLst>
        </pc:spChg>
        <pc:spChg chg="add mod">
          <ac:chgData name="Hui Min Oh CW" userId="3aba95a0-2c12-450b-b1ac-954b296778d9" providerId="ADAL" clId="{47EA8700-89B0-1940-BACF-E28930154C55}" dt="2024-06-04T03:33:54.790" v="227"/>
          <ac:spMkLst>
            <pc:docMk/>
            <pc:sldMk cId="2772719560" sldId="272"/>
            <ac:spMk id="13" creationId="{A528DB95-3395-91F4-B31E-53458EEFFB19}"/>
          </ac:spMkLst>
        </pc:spChg>
        <pc:picChg chg="add mod">
          <ac:chgData name="Hui Min Oh CW" userId="3aba95a0-2c12-450b-b1ac-954b296778d9" providerId="ADAL" clId="{47EA8700-89B0-1940-BACF-E28930154C55}" dt="2024-06-04T03:33:54.790" v="227"/>
          <ac:picMkLst>
            <pc:docMk/>
            <pc:sldMk cId="2772719560" sldId="272"/>
            <ac:picMk id="12" creationId="{3324C808-CA77-97D7-73AE-FC1D22EC128B}"/>
          </ac:picMkLst>
        </pc:picChg>
      </pc:sldChg>
      <pc:sldMasterChg chg="delSp modSp mod delSldLayout modSldLayout">
        <pc:chgData name="Hui Min Oh CW" userId="3aba95a0-2c12-450b-b1ac-954b296778d9" providerId="ADAL" clId="{47EA8700-89B0-1940-BACF-E28930154C55}" dt="2024-06-04T03:33:54.790" v="227"/>
        <pc:sldMasterMkLst>
          <pc:docMk/>
          <pc:sldMasterMk cId="1421670406" sldId="2147483694"/>
        </pc:sldMasterMkLst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asterMk cId="1421670406" sldId="2147483694"/>
            <ac:spMk id="2" creationId="{00000000-0000-0000-0000-000000000000}"/>
          </ac:spMkLst>
        </pc:spChg>
        <pc:spChg chg="mod">
          <ac:chgData name="Hui Min Oh CW" userId="3aba95a0-2c12-450b-b1ac-954b296778d9" providerId="ADAL" clId="{47EA8700-89B0-1940-BACF-E28930154C55}" dt="2024-06-04T03:33:54.790" v="227"/>
          <ac:spMkLst>
            <pc:docMk/>
            <pc:sldMasterMk cId="1421670406" sldId="2147483694"/>
            <ac:spMk id="3" creationId="{00000000-0000-0000-0000-000000000000}"/>
          </ac:spMkLst>
        </pc:spChg>
        <pc:picChg chg="del">
          <ac:chgData name="Hui Min Oh CW" userId="3aba95a0-2c12-450b-b1ac-954b296778d9" providerId="ADAL" clId="{47EA8700-89B0-1940-BACF-E28930154C55}" dt="2024-05-31T07:10:50.663" v="4" actId="478"/>
          <ac:picMkLst>
            <pc:docMk/>
            <pc:sldMasterMk cId="1421670406" sldId="2147483694"/>
            <ac:picMk id="6" creationId="{ACBF0CE6-CEE5-DA46-957E-BE24E2F2CC5A}"/>
          </ac:picMkLst>
        </pc:picChg>
        <pc:picChg chg="del">
          <ac:chgData name="Hui Min Oh CW" userId="3aba95a0-2c12-450b-b1ac-954b296778d9" providerId="ADAL" clId="{47EA8700-89B0-1940-BACF-E28930154C55}" dt="2024-05-31T07:10:50.130" v="3" actId="478"/>
          <ac:picMkLst>
            <pc:docMk/>
            <pc:sldMasterMk cId="1421670406" sldId="2147483694"/>
            <ac:picMk id="9" creationId="{FC1941B4-F1DA-F84D-95BF-E76E7440A81E}"/>
          </ac:picMkLst>
        </pc:picChg>
        <pc:sldLayoutChg chg="addSp delSp modSp mod">
          <pc:chgData name="Hui Min Oh CW" userId="3aba95a0-2c12-450b-b1ac-954b296778d9" providerId="ADAL" clId="{47EA8700-89B0-1940-BACF-E28930154C55}" dt="2024-06-04T03:33:54.790" v="227"/>
          <pc:sldLayoutMkLst>
            <pc:docMk/>
            <pc:sldMasterMk cId="1421670406" sldId="2147483694"/>
            <pc:sldLayoutMk cId="3277111850" sldId="2147483706"/>
          </pc:sldLayoutMkLst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2" creationId="{55076A1F-928E-F12E-3995-049049626D9B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3" creationId="{9A220662-B63F-2476-E84E-F65E66B90A11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5" creationId="{2A262A5C-0AE2-FC57-79F4-D3D27066EB3B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6" creationId="{3E4129DA-E5E0-CC3A-9F9A-52BA05C2AD08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7" creationId="{8E425239-3A45-327F-6D2D-D4C4F50AB84C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8" creationId="{AC796BAB-80FA-35E7-1122-8C9905ECD64A}"/>
            </ac:spMkLst>
          </pc:spChg>
          <pc:spChg chg="add del mod">
            <ac:chgData name="Hui Min Oh CW" userId="3aba95a0-2c12-450b-b1ac-954b296778d9" providerId="ADAL" clId="{47EA8700-89B0-1940-BACF-E28930154C55}" dt="2024-05-31T07:21:24.290" v="104" actId="478"/>
            <ac:spMkLst>
              <pc:docMk/>
              <pc:sldMasterMk cId="1421670406" sldId="2147483694"/>
              <pc:sldLayoutMk cId="3277111850" sldId="2147483706"/>
              <ac:spMk id="9" creationId="{962E480D-15A2-4908-B530-95EAE742D862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10" creationId="{7783047C-F9F1-13DE-4BE8-D4BB90F1DF19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11" creationId="{21C0AD9D-A107-EAA5-9102-48CF0E25926A}"/>
            </ac:spMkLst>
          </pc:spChg>
          <pc:spChg chg="del">
            <ac:chgData name="Hui Min Oh CW" userId="3aba95a0-2c12-450b-b1ac-954b296778d9" providerId="ADAL" clId="{47EA8700-89B0-1940-BACF-E28930154C55}" dt="2024-05-31T07:10:55.951" v="5" actId="478"/>
            <ac:spMkLst>
              <pc:docMk/>
              <pc:sldMasterMk cId="1421670406" sldId="2147483694"/>
              <pc:sldLayoutMk cId="3277111850" sldId="2147483706"/>
              <ac:spMk id="12" creationId="{5F455FE5-A22B-8D3E-78DF-1D13BB054F3B}"/>
            </ac:spMkLst>
          </pc:spChg>
          <pc:spChg chg="del">
            <ac:chgData name="Hui Min Oh CW" userId="3aba95a0-2c12-450b-b1ac-954b296778d9" providerId="ADAL" clId="{47EA8700-89B0-1940-BACF-E28930154C55}" dt="2024-05-31T07:10:55.951" v="5" actId="478"/>
            <ac:spMkLst>
              <pc:docMk/>
              <pc:sldMasterMk cId="1421670406" sldId="2147483694"/>
              <pc:sldLayoutMk cId="3277111850" sldId="2147483706"/>
              <ac:spMk id="13" creationId="{8AC9BE76-218E-837C-0B35-520D911BC72F}"/>
            </ac:spMkLst>
          </pc:spChg>
          <pc:spChg chg="del">
            <ac:chgData name="Hui Min Oh CW" userId="3aba95a0-2c12-450b-b1ac-954b296778d9" providerId="ADAL" clId="{47EA8700-89B0-1940-BACF-E28930154C55}" dt="2024-05-31T07:10:55.951" v="5" actId="478"/>
            <ac:spMkLst>
              <pc:docMk/>
              <pc:sldMasterMk cId="1421670406" sldId="2147483694"/>
              <pc:sldLayoutMk cId="3277111850" sldId="2147483706"/>
              <ac:spMk id="14" creationId="{3FF4DB35-24C5-4CC3-E6A1-059292C9765A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15" creationId="{4C261349-D6E6-4750-D334-83686ED0455A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16" creationId="{477BF578-D502-7201-31FF-054646F9BDF7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17" creationId="{A6C6E48B-E0A8-2881-2C91-7926C1011108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18" creationId="{F90C4064-0554-38DE-E7B8-0A86683EBF7A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19" creationId="{70F38497-5798-2CB9-700D-D073A4304640}"/>
            </ac:spMkLst>
          </pc:spChg>
          <pc:spChg chg="del">
            <ac:chgData name="Hui Min Oh CW" userId="3aba95a0-2c12-450b-b1ac-954b296778d9" providerId="ADAL" clId="{47EA8700-89B0-1940-BACF-E28930154C55}" dt="2024-05-31T07:11:06.509" v="9" actId="478"/>
            <ac:spMkLst>
              <pc:docMk/>
              <pc:sldMasterMk cId="1421670406" sldId="2147483694"/>
              <pc:sldLayoutMk cId="3277111850" sldId="2147483706"/>
              <ac:spMk id="37" creationId="{A06BA078-2150-A60E-EAEA-E59A2C86C702}"/>
            </ac:spMkLst>
          </pc:spChg>
          <pc:spChg chg="del">
            <ac:chgData name="Hui Min Oh CW" userId="3aba95a0-2c12-450b-b1ac-954b296778d9" providerId="ADAL" clId="{47EA8700-89B0-1940-BACF-E28930154C55}" dt="2024-05-31T07:11:06.509" v="9" actId="478"/>
            <ac:spMkLst>
              <pc:docMk/>
              <pc:sldMasterMk cId="1421670406" sldId="2147483694"/>
              <pc:sldLayoutMk cId="3277111850" sldId="2147483706"/>
              <ac:spMk id="38" creationId="{9D7E57A9-9FBF-CFE1-8F2E-07B7BD85AB9A}"/>
            </ac:spMkLst>
          </pc:spChg>
          <pc:spChg chg="del">
            <ac:chgData name="Hui Min Oh CW" userId="3aba95a0-2c12-450b-b1ac-954b296778d9" providerId="ADAL" clId="{47EA8700-89B0-1940-BACF-E28930154C55}" dt="2024-05-31T07:11:06.509" v="9" actId="478"/>
            <ac:spMkLst>
              <pc:docMk/>
              <pc:sldMasterMk cId="1421670406" sldId="2147483694"/>
              <pc:sldLayoutMk cId="3277111850" sldId="2147483706"/>
              <ac:spMk id="47" creationId="{109A03C9-A854-9255-1B55-41E41116FE63}"/>
            </ac:spMkLst>
          </pc:spChg>
          <pc:spChg chg="del">
            <ac:chgData name="Hui Min Oh CW" userId="3aba95a0-2c12-450b-b1ac-954b296778d9" providerId="ADAL" clId="{47EA8700-89B0-1940-BACF-E28930154C55}" dt="2024-05-31T07:11:06.509" v="9" actId="478"/>
            <ac:spMkLst>
              <pc:docMk/>
              <pc:sldMasterMk cId="1421670406" sldId="2147483694"/>
              <pc:sldLayoutMk cId="3277111850" sldId="2147483706"/>
              <ac:spMk id="48" creationId="{9F7F9000-0072-8579-E2B6-3464CAE2E4A7}"/>
            </ac:spMkLst>
          </pc:spChg>
          <pc:spChg chg="del">
            <ac:chgData name="Hui Min Oh CW" userId="3aba95a0-2c12-450b-b1ac-954b296778d9" providerId="ADAL" clId="{47EA8700-89B0-1940-BACF-E28930154C55}" dt="2024-05-31T07:11:06.509" v="9" actId="478"/>
            <ac:spMkLst>
              <pc:docMk/>
              <pc:sldMasterMk cId="1421670406" sldId="2147483694"/>
              <pc:sldLayoutMk cId="3277111850" sldId="2147483706"/>
              <ac:spMk id="49" creationId="{AC098AF0-41D6-59B4-0827-57A45EB9F574}"/>
            </ac:spMkLst>
          </pc:spChg>
          <pc:spChg chg="del">
            <ac:chgData name="Hui Min Oh CW" userId="3aba95a0-2c12-450b-b1ac-954b296778d9" providerId="ADAL" clId="{47EA8700-89B0-1940-BACF-E28930154C55}" dt="2024-05-31T07:11:00.234" v="6" actId="478"/>
            <ac:spMkLst>
              <pc:docMk/>
              <pc:sldMasterMk cId="1421670406" sldId="2147483694"/>
              <pc:sldLayoutMk cId="3277111850" sldId="2147483706"/>
              <ac:spMk id="50" creationId="{1A33AC8B-B728-EECD-B8E4-59C3DDF9F901}"/>
            </ac:spMkLst>
          </pc:spChg>
          <pc:spChg chg="del">
            <ac:chgData name="Hui Min Oh CW" userId="3aba95a0-2c12-450b-b1ac-954b296778d9" providerId="ADAL" clId="{47EA8700-89B0-1940-BACF-E28930154C55}" dt="2024-05-31T07:11:00.234" v="6" actId="478"/>
            <ac:spMkLst>
              <pc:docMk/>
              <pc:sldMasterMk cId="1421670406" sldId="2147483694"/>
              <pc:sldLayoutMk cId="3277111850" sldId="2147483706"/>
              <ac:spMk id="51" creationId="{2832434A-B089-0A2C-678F-1AD36F3E9862}"/>
            </ac:spMkLst>
          </pc:spChg>
          <pc:spChg chg="del">
            <ac:chgData name="Hui Min Oh CW" userId="3aba95a0-2c12-450b-b1ac-954b296778d9" providerId="ADAL" clId="{47EA8700-89B0-1940-BACF-E28930154C55}" dt="2024-05-31T07:10:55.951" v="5" actId="478"/>
            <ac:spMkLst>
              <pc:docMk/>
              <pc:sldMasterMk cId="1421670406" sldId="2147483694"/>
              <pc:sldLayoutMk cId="3277111850" sldId="2147483706"/>
              <ac:spMk id="52" creationId="{EB06BA0A-6349-7946-C45C-A26449200339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3277111850" sldId="2147483706"/>
              <ac:spMk id="53" creationId="{10709EF0-AEB5-0F13-0A63-F02573B818F2}"/>
            </ac:spMkLst>
          </pc:spChg>
          <pc:spChg chg="del">
            <ac:chgData name="Hui Min Oh CW" userId="3aba95a0-2c12-450b-b1ac-954b296778d9" providerId="ADAL" clId="{47EA8700-89B0-1940-BACF-E28930154C55}" dt="2024-05-31T07:11:00.234" v="6" actId="478"/>
            <ac:spMkLst>
              <pc:docMk/>
              <pc:sldMasterMk cId="1421670406" sldId="2147483694"/>
              <pc:sldLayoutMk cId="3277111850" sldId="2147483706"/>
              <ac:spMk id="54" creationId="{08D16FCE-47EA-6C37-615C-3AF1F32A9730}"/>
            </ac:spMkLst>
          </pc:spChg>
          <pc:spChg chg="del">
            <ac:chgData name="Hui Min Oh CW" userId="3aba95a0-2c12-450b-b1ac-954b296778d9" providerId="ADAL" clId="{47EA8700-89B0-1940-BACF-E28930154C55}" dt="2024-05-31T07:11:00.234" v="6" actId="478"/>
            <ac:spMkLst>
              <pc:docMk/>
              <pc:sldMasterMk cId="1421670406" sldId="2147483694"/>
              <pc:sldLayoutMk cId="3277111850" sldId="2147483706"/>
              <ac:spMk id="55" creationId="{802F5C64-78C6-4192-1D4D-68FB2FD5AC25}"/>
            </ac:spMkLst>
          </pc:spChg>
          <pc:spChg chg="del">
            <ac:chgData name="Hui Min Oh CW" userId="3aba95a0-2c12-450b-b1ac-954b296778d9" providerId="ADAL" clId="{47EA8700-89B0-1940-BACF-E28930154C55}" dt="2024-05-31T07:11:02.057" v="7" actId="478"/>
            <ac:spMkLst>
              <pc:docMk/>
              <pc:sldMasterMk cId="1421670406" sldId="2147483694"/>
              <pc:sldLayoutMk cId="3277111850" sldId="2147483706"/>
              <ac:spMk id="56" creationId="{B645537D-4F0E-1DBB-6568-D5A099440475}"/>
            </ac:spMkLst>
          </pc:spChg>
          <pc:spChg chg="del">
            <ac:chgData name="Hui Min Oh CW" userId="3aba95a0-2c12-450b-b1ac-954b296778d9" providerId="ADAL" clId="{47EA8700-89B0-1940-BACF-E28930154C55}" dt="2024-05-31T07:10:55.951" v="5" actId="478"/>
            <ac:spMkLst>
              <pc:docMk/>
              <pc:sldMasterMk cId="1421670406" sldId="2147483694"/>
              <pc:sldLayoutMk cId="3277111850" sldId="2147483706"/>
              <ac:spMk id="60" creationId="{021406F7-D1E1-A002-B3AD-EE058C57389D}"/>
            </ac:spMkLst>
          </pc:spChg>
          <pc:picChg chg="add mod">
            <ac:chgData name="Hui Min Oh CW" userId="3aba95a0-2c12-450b-b1ac-954b296778d9" providerId="ADAL" clId="{47EA8700-89B0-1940-BACF-E28930154C55}" dt="2024-06-04T03:33:54.790" v="227"/>
            <ac:picMkLst>
              <pc:docMk/>
              <pc:sldMasterMk cId="1421670406" sldId="2147483694"/>
              <pc:sldLayoutMk cId="3277111850" sldId="2147483706"/>
              <ac:picMk id="4" creationId="{C4398714-052C-4081-E639-43B35BAA382F}"/>
            </ac:picMkLst>
          </pc:picChg>
          <pc:picChg chg="add del mod">
            <ac:chgData name="Hui Min Oh CW" userId="3aba95a0-2c12-450b-b1ac-954b296778d9" providerId="ADAL" clId="{47EA8700-89B0-1940-BACF-E28930154C55}" dt="2024-05-31T07:27:37.750" v="222" actId="478"/>
            <ac:picMkLst>
              <pc:docMk/>
              <pc:sldMasterMk cId="1421670406" sldId="2147483694"/>
              <pc:sldLayoutMk cId="3277111850" sldId="2147483706"/>
              <ac:picMk id="20" creationId="{D1DDB3AD-F245-74FC-B0F3-A85B837B1A25}"/>
            </ac:picMkLst>
          </pc:picChg>
          <pc:picChg chg="del">
            <ac:chgData name="Hui Min Oh CW" userId="3aba95a0-2c12-450b-b1ac-954b296778d9" providerId="ADAL" clId="{47EA8700-89B0-1940-BACF-E28930154C55}" dt="2024-05-31T07:11:02.959" v="8" actId="478"/>
            <ac:picMkLst>
              <pc:docMk/>
              <pc:sldMasterMk cId="1421670406" sldId="2147483694"/>
              <pc:sldLayoutMk cId="3277111850" sldId="2147483706"/>
              <ac:picMk id="29" creationId="{7F18E137-D004-9992-D53F-DC2B60E79328}"/>
            </ac:picMkLst>
          </pc:picChg>
          <pc:picChg chg="mod">
            <ac:chgData name="Hui Min Oh CW" userId="3aba95a0-2c12-450b-b1ac-954b296778d9" providerId="ADAL" clId="{47EA8700-89B0-1940-BACF-E28930154C55}" dt="2024-06-04T03:33:54.790" v="227"/>
            <ac:picMkLst>
              <pc:docMk/>
              <pc:sldMasterMk cId="1421670406" sldId="2147483694"/>
              <pc:sldLayoutMk cId="3277111850" sldId="2147483706"/>
              <ac:picMk id="32" creationId="{B71C6847-807D-A684-06E9-39B1B5712804}"/>
            </ac:picMkLst>
          </pc:picChg>
        </pc:sldLayoutChg>
        <pc:sldLayoutChg chg="del">
          <pc:chgData name="Hui Min Oh CW" userId="3aba95a0-2c12-450b-b1ac-954b296778d9" providerId="ADAL" clId="{47EA8700-89B0-1940-BACF-E28930154C55}" dt="2024-05-31T07:18:43.114" v="94" actId="2696"/>
          <pc:sldLayoutMkLst>
            <pc:docMk/>
            <pc:sldMasterMk cId="1421670406" sldId="2147483694"/>
            <pc:sldLayoutMk cId="3603001703" sldId="2147483709"/>
          </pc:sldLayoutMkLst>
        </pc:sldLayoutChg>
        <pc:sldLayoutChg chg="addSp delSp modSp mod">
          <pc:chgData name="Hui Min Oh CW" userId="3aba95a0-2c12-450b-b1ac-954b296778d9" providerId="ADAL" clId="{47EA8700-89B0-1940-BACF-E28930154C55}" dt="2024-06-04T03:33:54.790" v="227"/>
          <pc:sldLayoutMkLst>
            <pc:docMk/>
            <pc:sldMasterMk cId="1421670406" sldId="2147483694"/>
            <pc:sldLayoutMk cId="630061411" sldId="2147483713"/>
          </pc:sldLayoutMkLst>
          <pc:spChg chg="del">
            <ac:chgData name="Hui Min Oh CW" userId="3aba95a0-2c12-450b-b1ac-954b296778d9" providerId="ADAL" clId="{47EA8700-89B0-1940-BACF-E28930154C55}" dt="2024-05-31T07:17:20.788" v="74" actId="478"/>
            <ac:spMkLst>
              <pc:docMk/>
              <pc:sldMasterMk cId="1421670406" sldId="2147483694"/>
              <pc:sldLayoutMk cId="630061411" sldId="2147483713"/>
              <ac:spMk id="2" creationId="{A9B5BA98-5135-4953-5EBB-26E829C8F600}"/>
            </ac:spMkLst>
          </pc:spChg>
          <pc:spChg chg="del">
            <ac:chgData name="Hui Min Oh CW" userId="3aba95a0-2c12-450b-b1ac-954b296778d9" providerId="ADAL" clId="{47EA8700-89B0-1940-BACF-E28930154C55}" dt="2024-05-31T07:17:20.788" v="74" actId="478"/>
            <ac:spMkLst>
              <pc:docMk/>
              <pc:sldMasterMk cId="1421670406" sldId="2147483694"/>
              <pc:sldLayoutMk cId="630061411" sldId="2147483713"/>
              <ac:spMk id="3" creationId="{8A02F60F-D2A2-80C9-A0C8-5CE61FE45CD1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4" creationId="{2CFB75A5-6ECB-570F-3971-0CC1DA50C635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5" creationId="{9B6F38F1-628C-37F8-43BD-6D45FEB9ADA1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7" creationId="{8BED145D-B17F-0C84-0137-02470D0ED6E6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8" creationId="{AC796BAB-80FA-35E7-1122-8C9905ECD64A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9" creationId="{19BD168A-DDC7-F87C-1BF0-3C80C9FDF433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10" creationId="{F21E438E-36D1-E43B-EA73-6BE6996D5C11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11" creationId="{CB522850-9168-1838-C25B-EB9E4AA05C34}"/>
            </ac:spMkLst>
          </pc:spChg>
          <pc:spChg chg="del">
            <ac:chgData name="Hui Min Oh CW" userId="3aba95a0-2c12-450b-b1ac-954b296778d9" providerId="ADAL" clId="{47EA8700-89B0-1940-BACF-E28930154C55}" dt="2024-05-31T07:17:14.026" v="73" actId="478"/>
            <ac:spMkLst>
              <pc:docMk/>
              <pc:sldMasterMk cId="1421670406" sldId="2147483694"/>
              <pc:sldLayoutMk cId="630061411" sldId="2147483713"/>
              <ac:spMk id="12" creationId="{5F455FE5-A22B-8D3E-78DF-1D13BB054F3B}"/>
            </ac:spMkLst>
          </pc:spChg>
          <pc:spChg chg="del">
            <ac:chgData name="Hui Min Oh CW" userId="3aba95a0-2c12-450b-b1ac-954b296778d9" providerId="ADAL" clId="{47EA8700-89B0-1940-BACF-E28930154C55}" dt="2024-05-31T07:17:14.026" v="73" actId="478"/>
            <ac:spMkLst>
              <pc:docMk/>
              <pc:sldMasterMk cId="1421670406" sldId="2147483694"/>
              <pc:sldLayoutMk cId="630061411" sldId="2147483713"/>
              <ac:spMk id="13" creationId="{8AC9BE76-218E-837C-0B35-520D911BC72F}"/>
            </ac:spMkLst>
          </pc:spChg>
          <pc:spChg chg="del">
            <ac:chgData name="Hui Min Oh CW" userId="3aba95a0-2c12-450b-b1ac-954b296778d9" providerId="ADAL" clId="{47EA8700-89B0-1940-BACF-E28930154C55}" dt="2024-05-31T07:17:14.026" v="73" actId="478"/>
            <ac:spMkLst>
              <pc:docMk/>
              <pc:sldMasterMk cId="1421670406" sldId="2147483694"/>
              <pc:sldLayoutMk cId="630061411" sldId="2147483713"/>
              <ac:spMk id="14" creationId="{3FF4DB35-24C5-4CC3-E6A1-059292C9765A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15" creationId="{F812B929-A7C1-5BC8-8CFF-6E78394C0E81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16" creationId="{896C78E3-3D5E-91B1-C2CA-766F3A6A3FBD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17" creationId="{D6B4B469-55D9-F662-565B-8E93644DBA09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18" creationId="{7ACD5F9D-F680-22B7-25D4-CB4134C73DD2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19" creationId="{47132938-7E9B-7983-E0F6-7D92015D430E}"/>
            </ac:spMkLst>
          </pc:spChg>
          <pc:spChg chg="add 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20" creationId="{90DAE11B-74D9-B89E-0F2C-0EE5A8D6B73D}"/>
            </ac:spMkLst>
          </pc:spChg>
          <pc:spChg chg="del">
            <ac:chgData name="Hui Min Oh CW" userId="3aba95a0-2c12-450b-b1ac-954b296778d9" providerId="ADAL" clId="{47EA8700-89B0-1940-BACF-E28930154C55}" dt="2024-05-31T07:17:20.788" v="74" actId="478"/>
            <ac:spMkLst>
              <pc:docMk/>
              <pc:sldMasterMk cId="1421670406" sldId="2147483694"/>
              <pc:sldLayoutMk cId="630061411" sldId="2147483713"/>
              <ac:spMk id="37" creationId="{A06BA078-2150-A60E-EAEA-E59A2C86C702}"/>
            </ac:spMkLst>
          </pc:spChg>
          <pc:spChg chg="del">
            <ac:chgData name="Hui Min Oh CW" userId="3aba95a0-2c12-450b-b1ac-954b296778d9" providerId="ADAL" clId="{47EA8700-89B0-1940-BACF-E28930154C55}" dt="2024-05-31T07:17:22.326" v="75" actId="478"/>
            <ac:spMkLst>
              <pc:docMk/>
              <pc:sldMasterMk cId="1421670406" sldId="2147483694"/>
              <pc:sldLayoutMk cId="630061411" sldId="2147483713"/>
              <ac:spMk id="38" creationId="{9D7E57A9-9FBF-CFE1-8F2E-07B7BD85AB9A}"/>
            </ac:spMkLst>
          </pc:spChg>
          <pc:spChg chg="del">
            <ac:chgData name="Hui Min Oh CW" userId="3aba95a0-2c12-450b-b1ac-954b296778d9" providerId="ADAL" clId="{47EA8700-89B0-1940-BACF-E28930154C55}" dt="2024-05-31T07:17:20.788" v="74" actId="478"/>
            <ac:spMkLst>
              <pc:docMk/>
              <pc:sldMasterMk cId="1421670406" sldId="2147483694"/>
              <pc:sldLayoutMk cId="630061411" sldId="2147483713"/>
              <ac:spMk id="47" creationId="{109A03C9-A854-9255-1B55-41E41116FE63}"/>
            </ac:spMkLst>
          </pc:spChg>
          <pc:spChg chg="del">
            <ac:chgData name="Hui Min Oh CW" userId="3aba95a0-2c12-450b-b1ac-954b296778d9" providerId="ADAL" clId="{47EA8700-89B0-1940-BACF-E28930154C55}" dt="2024-05-31T07:17:20.788" v="74" actId="478"/>
            <ac:spMkLst>
              <pc:docMk/>
              <pc:sldMasterMk cId="1421670406" sldId="2147483694"/>
              <pc:sldLayoutMk cId="630061411" sldId="2147483713"/>
              <ac:spMk id="48" creationId="{9F7F9000-0072-8579-E2B6-3464CAE2E4A7}"/>
            </ac:spMkLst>
          </pc:spChg>
          <pc:spChg chg="del">
            <ac:chgData name="Hui Min Oh CW" userId="3aba95a0-2c12-450b-b1ac-954b296778d9" providerId="ADAL" clId="{47EA8700-89B0-1940-BACF-E28930154C55}" dt="2024-05-31T07:17:08.865" v="70" actId="478"/>
            <ac:spMkLst>
              <pc:docMk/>
              <pc:sldMasterMk cId="1421670406" sldId="2147483694"/>
              <pc:sldLayoutMk cId="630061411" sldId="2147483713"/>
              <ac:spMk id="50" creationId="{1A33AC8B-B728-EECD-B8E4-59C3DDF9F901}"/>
            </ac:spMkLst>
          </pc:spChg>
          <pc:spChg chg="del">
            <ac:chgData name="Hui Min Oh CW" userId="3aba95a0-2c12-450b-b1ac-954b296778d9" providerId="ADAL" clId="{47EA8700-89B0-1940-BACF-E28930154C55}" dt="2024-05-31T07:17:08.865" v="70" actId="478"/>
            <ac:spMkLst>
              <pc:docMk/>
              <pc:sldMasterMk cId="1421670406" sldId="2147483694"/>
              <pc:sldLayoutMk cId="630061411" sldId="2147483713"/>
              <ac:spMk id="51" creationId="{2832434A-B089-0A2C-678F-1AD36F3E9862}"/>
            </ac:spMkLst>
          </pc:spChg>
          <pc:spChg chg="del">
            <ac:chgData name="Hui Min Oh CW" userId="3aba95a0-2c12-450b-b1ac-954b296778d9" providerId="ADAL" clId="{47EA8700-89B0-1940-BACF-E28930154C55}" dt="2024-05-31T07:17:08.865" v="70" actId="478"/>
            <ac:spMkLst>
              <pc:docMk/>
              <pc:sldMasterMk cId="1421670406" sldId="2147483694"/>
              <pc:sldLayoutMk cId="630061411" sldId="2147483713"/>
              <ac:spMk id="52" creationId="{EB06BA0A-6349-7946-C45C-A26449200339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630061411" sldId="2147483713"/>
              <ac:spMk id="53" creationId="{10709EF0-AEB5-0F13-0A63-F02573B818F2}"/>
            </ac:spMkLst>
          </pc:spChg>
          <pc:spChg chg="del">
            <ac:chgData name="Hui Min Oh CW" userId="3aba95a0-2c12-450b-b1ac-954b296778d9" providerId="ADAL" clId="{47EA8700-89B0-1940-BACF-E28930154C55}" dt="2024-05-31T07:17:08.865" v="70" actId="478"/>
            <ac:spMkLst>
              <pc:docMk/>
              <pc:sldMasterMk cId="1421670406" sldId="2147483694"/>
              <pc:sldLayoutMk cId="630061411" sldId="2147483713"/>
              <ac:spMk id="54" creationId="{08D16FCE-47EA-6C37-615C-3AF1F32A9730}"/>
            </ac:spMkLst>
          </pc:spChg>
          <pc:spChg chg="del">
            <ac:chgData name="Hui Min Oh CW" userId="3aba95a0-2c12-450b-b1ac-954b296778d9" providerId="ADAL" clId="{47EA8700-89B0-1940-BACF-E28930154C55}" dt="2024-05-31T07:17:08.865" v="70" actId="478"/>
            <ac:spMkLst>
              <pc:docMk/>
              <pc:sldMasterMk cId="1421670406" sldId="2147483694"/>
              <pc:sldLayoutMk cId="630061411" sldId="2147483713"/>
              <ac:spMk id="55" creationId="{802F5C64-78C6-4192-1D4D-68FB2FD5AC25}"/>
            </ac:spMkLst>
          </pc:spChg>
          <pc:spChg chg="del">
            <ac:chgData name="Hui Min Oh CW" userId="3aba95a0-2c12-450b-b1ac-954b296778d9" providerId="ADAL" clId="{47EA8700-89B0-1940-BACF-E28930154C55}" dt="2024-05-31T07:17:09.940" v="71" actId="478"/>
            <ac:spMkLst>
              <pc:docMk/>
              <pc:sldMasterMk cId="1421670406" sldId="2147483694"/>
              <pc:sldLayoutMk cId="630061411" sldId="2147483713"/>
              <ac:spMk id="56" creationId="{B645537D-4F0E-1DBB-6568-D5A099440475}"/>
            </ac:spMkLst>
          </pc:spChg>
          <pc:spChg chg="del">
            <ac:chgData name="Hui Min Oh CW" userId="3aba95a0-2c12-450b-b1ac-954b296778d9" providerId="ADAL" clId="{47EA8700-89B0-1940-BACF-E28930154C55}" dt="2024-05-31T07:17:11.177" v="72" actId="478"/>
            <ac:spMkLst>
              <pc:docMk/>
              <pc:sldMasterMk cId="1421670406" sldId="2147483694"/>
              <pc:sldLayoutMk cId="630061411" sldId="2147483713"/>
              <ac:spMk id="60" creationId="{021406F7-D1E1-A002-B3AD-EE058C57389D}"/>
            </ac:spMkLst>
          </pc:spChg>
          <pc:picChg chg="add mod">
            <ac:chgData name="Hui Min Oh CW" userId="3aba95a0-2c12-450b-b1ac-954b296778d9" providerId="ADAL" clId="{47EA8700-89B0-1940-BACF-E28930154C55}" dt="2024-06-04T03:33:54.790" v="227"/>
            <ac:picMkLst>
              <pc:docMk/>
              <pc:sldMasterMk cId="1421670406" sldId="2147483694"/>
              <pc:sldLayoutMk cId="630061411" sldId="2147483713"/>
              <ac:picMk id="6" creationId="{D556563A-0778-E9DE-FB20-DCBE1A2BA5AC}"/>
            </ac:picMkLst>
          </pc:picChg>
          <pc:picChg chg="del">
            <ac:chgData name="Hui Min Oh CW" userId="3aba95a0-2c12-450b-b1ac-954b296778d9" providerId="ADAL" clId="{47EA8700-89B0-1940-BACF-E28930154C55}" dt="2024-05-31T07:17:20.788" v="74" actId="478"/>
            <ac:picMkLst>
              <pc:docMk/>
              <pc:sldMasterMk cId="1421670406" sldId="2147483694"/>
              <pc:sldLayoutMk cId="630061411" sldId="2147483713"/>
              <ac:picMk id="29" creationId="{7F18E137-D004-9992-D53F-DC2B60E79328}"/>
            </ac:picMkLst>
          </pc:picChg>
        </pc:sldLayoutChg>
        <pc:sldLayoutChg chg="modSp">
          <pc:chgData name="Hui Min Oh CW" userId="3aba95a0-2c12-450b-b1ac-954b296778d9" providerId="ADAL" clId="{47EA8700-89B0-1940-BACF-E28930154C55}" dt="2024-06-04T03:33:54.790" v="227"/>
          <pc:sldLayoutMkLst>
            <pc:docMk/>
            <pc:sldMasterMk cId="1421670406" sldId="2147483694"/>
            <pc:sldLayoutMk cId="164750411" sldId="2147483714"/>
          </pc:sldLayoutMkLst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164750411" sldId="2147483714"/>
              <ac:spMk id="2" creationId="{00000000-0000-0000-0000-000000000000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164750411" sldId="2147483714"/>
              <ac:spMk id="3" creationId="{00000000-0000-0000-0000-000000000000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164750411" sldId="2147483714"/>
              <ac:spMk id="5" creationId="{F5D2E73C-7E68-BC44-BD8C-AFDE8AAC485A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164750411" sldId="2147483714"/>
              <ac:spMk id="7" creationId="{28116194-9988-094D-AABB-B1FE45B47B6D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164750411" sldId="2147483714"/>
              <ac:spMk id="8" creationId="{74F2AED0-8485-094D-8C8D-516B8D5F9CDB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164750411" sldId="2147483714"/>
              <ac:spMk id="9" creationId="{611EFD99-4F1B-344F-B622-61256D9D678C}"/>
            </ac:spMkLst>
          </pc:spChg>
          <pc:spChg chg="mod">
            <ac:chgData name="Hui Min Oh CW" userId="3aba95a0-2c12-450b-b1ac-954b296778d9" providerId="ADAL" clId="{47EA8700-89B0-1940-BACF-E28930154C55}" dt="2024-06-04T03:33:54.790" v="227"/>
            <ac:spMkLst>
              <pc:docMk/>
              <pc:sldMasterMk cId="1421670406" sldId="2147483694"/>
              <pc:sldLayoutMk cId="164750411" sldId="2147483714"/>
              <ac:spMk id="11" creationId="{74D0EEA3-6C91-3A48-9C7D-DF69109731AD}"/>
            </ac:spMkLst>
          </pc:spChg>
        </pc:sldLayoutChg>
      </pc:sldMasterChg>
    </pc:docChg>
  </pc:docChgLst>
  <pc:docChgLst>
    <pc:chgData name="Amelyn Oh" userId="S::amelynoh@oliver.agency::67ddbab3-10a7-4ae4-b6b4-57d053b747d7" providerId="AD" clId="Web-{69D2EC06-9411-53DA-6DF3-B88E18DA242D}"/>
    <pc:docChg chg="modSld">
      <pc:chgData name="Amelyn Oh" userId="S::amelynoh@oliver.agency::67ddbab3-10a7-4ae4-b6b4-57d053b747d7" providerId="AD" clId="Web-{69D2EC06-9411-53DA-6DF3-B88E18DA242D}" dt="2024-06-07T05:51:30.924" v="4" actId="20577"/>
      <pc:docMkLst>
        <pc:docMk/>
      </pc:docMkLst>
      <pc:sldChg chg="modSp">
        <pc:chgData name="Amelyn Oh" userId="S::amelynoh@oliver.agency::67ddbab3-10a7-4ae4-b6b4-57d053b747d7" providerId="AD" clId="Web-{69D2EC06-9411-53DA-6DF3-B88E18DA242D}" dt="2024-06-07T05:51:30.924" v="4" actId="20577"/>
        <pc:sldMkLst>
          <pc:docMk/>
          <pc:sldMk cId="817683101" sldId="267"/>
        </pc:sldMkLst>
        <pc:spChg chg="mod">
          <ac:chgData name="Amelyn Oh" userId="S::amelynoh@oliver.agency::67ddbab3-10a7-4ae4-b6b4-57d053b747d7" providerId="AD" clId="Web-{69D2EC06-9411-53DA-6DF3-B88E18DA242D}" dt="2024-06-07T05:51:22.361" v="3" actId="20577"/>
          <ac:spMkLst>
            <pc:docMk/>
            <pc:sldMk cId="817683101" sldId="267"/>
            <ac:spMk id="2" creationId="{887C9A4A-DF68-9349-8372-DCF08F6932FD}"/>
          </ac:spMkLst>
        </pc:spChg>
        <pc:spChg chg="mod">
          <ac:chgData name="Amelyn Oh" userId="S::amelynoh@oliver.agency::67ddbab3-10a7-4ae4-b6b4-57d053b747d7" providerId="AD" clId="Web-{69D2EC06-9411-53DA-6DF3-B88E18DA242D}" dt="2024-06-07T05:51:30.924" v="4" actId="20577"/>
          <ac:spMkLst>
            <pc:docMk/>
            <pc:sldMk cId="817683101" sldId="267"/>
            <ac:spMk id="3" creationId="{13948884-4E89-DD48-9FB9-558BB2ACD146}"/>
          </ac:spMkLst>
        </pc:spChg>
      </pc:sldChg>
    </pc:docChg>
  </pc:docChgLst>
  <pc:docChgLst>
    <pc:chgData name="Hannah Ellis CW" userId="06dc36c7-4999-4cb4-8423-425ce692449a" providerId="ADAL" clId="{68FF3492-A06E-4568-BA29-E93297FE483B}"/>
    <pc:docChg chg="modSld">
      <pc:chgData name="Hannah Ellis CW" userId="06dc36c7-4999-4cb4-8423-425ce692449a" providerId="ADAL" clId="{68FF3492-A06E-4568-BA29-E93297FE483B}" dt="2021-08-26T15:58:52.451" v="1"/>
      <pc:docMkLst>
        <pc:docMk/>
      </pc:docMkLst>
      <pc:sldChg chg="modSp mod">
        <pc:chgData name="Hannah Ellis CW" userId="06dc36c7-4999-4cb4-8423-425ce692449a" providerId="ADAL" clId="{68FF3492-A06E-4568-BA29-E93297FE483B}" dt="2021-08-26T15:58:52.451" v="1"/>
        <pc:sldMkLst>
          <pc:docMk/>
          <pc:sldMk cId="949906130" sldId="262"/>
        </pc:sldMkLst>
        <pc:spChg chg="mod">
          <ac:chgData name="Hannah Ellis CW" userId="06dc36c7-4999-4cb4-8423-425ce692449a" providerId="ADAL" clId="{68FF3492-A06E-4568-BA29-E93297FE483B}" dt="2021-08-26T15:58:52.451" v="1"/>
          <ac:spMkLst>
            <pc:docMk/>
            <pc:sldMk cId="949906130" sldId="262"/>
            <ac:spMk id="11" creationId="{63C59CE6-1B3E-8740-95FE-F30F26DC946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25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5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bg, white text with CTA butt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7486" y="1534070"/>
            <a:ext cx="6010433" cy="2899044"/>
          </a:xfrm>
        </p:spPr>
        <p:txBody>
          <a:bodyPr lIns="0" tIns="0" rIns="0" bIns="0" anchor="b" anchorCtr="0">
            <a:noAutofit/>
          </a:bodyPr>
          <a:lstStyle>
            <a:lvl1pPr algn="l">
              <a:defRPr sz="4899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Headline goes here (must mention product name)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6231" y="4613073"/>
            <a:ext cx="6010433" cy="936838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3629">
                <a:solidFill>
                  <a:schemeClr val="bg1"/>
                </a:solidFill>
              </a:defRPr>
            </a:lvl1pPr>
            <a:lvl2pPr marL="969736" indent="0" algn="ctr">
              <a:buNone/>
              <a:defRPr sz="4242"/>
            </a:lvl2pPr>
            <a:lvl3pPr marL="1939471" indent="0" algn="ctr">
              <a:buNone/>
              <a:defRPr sz="3817"/>
            </a:lvl3pPr>
            <a:lvl4pPr marL="2909204" indent="0" algn="ctr">
              <a:buNone/>
              <a:defRPr sz="3392"/>
            </a:lvl4pPr>
            <a:lvl5pPr marL="3878939" indent="0" algn="ctr">
              <a:buNone/>
              <a:defRPr sz="3392"/>
            </a:lvl5pPr>
            <a:lvl6pPr marL="4848675" indent="0" algn="ctr">
              <a:buNone/>
              <a:defRPr sz="3392"/>
            </a:lvl6pPr>
            <a:lvl7pPr marL="5818412" indent="0" algn="ctr">
              <a:buNone/>
              <a:defRPr sz="3392"/>
            </a:lvl7pPr>
            <a:lvl8pPr marL="6788148" indent="0" algn="ctr">
              <a:buNone/>
              <a:defRPr sz="3392"/>
            </a:lvl8pPr>
            <a:lvl9pPr marL="7757880" indent="0" algn="ctr">
              <a:buNone/>
              <a:defRPr sz="3392"/>
            </a:lvl9pPr>
          </a:lstStyle>
          <a:p>
            <a:r>
              <a:rPr lang="en-GB" dirty="0"/>
              <a:t>Subhead goes here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2E73C-7E68-BC44-BD8C-AFDE8AAC48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6123" y="8798469"/>
            <a:ext cx="2804950" cy="93683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452"/>
            </a:lvl1pPr>
            <a:lvl2pPr marL="342892" indent="0">
              <a:buNone/>
              <a:defRPr/>
            </a:lvl2pPr>
            <a:lvl3pPr marL="685783" indent="0">
              <a:buNone/>
              <a:defRPr/>
            </a:lvl3pPr>
            <a:lvl4pPr marL="1028675" indent="0">
              <a:buNone/>
              <a:defRPr/>
            </a:lvl4pPr>
            <a:lvl5pPr marL="1371568" indent="0">
              <a:buNone/>
              <a:defRPr/>
            </a:lvl5pPr>
          </a:lstStyle>
          <a:p>
            <a:pPr lvl="0"/>
            <a:r>
              <a:rPr lang="en-GB" dirty="0"/>
              <a:t>Insert your channel partner contact details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116194-9988-094D-AABB-B1FE45B47B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6124" y="5754221"/>
            <a:ext cx="4003620" cy="1927451"/>
          </a:xfrm>
          <a:solidFill>
            <a:srgbClr val="E07BDB"/>
          </a:solidFill>
        </p:spPr>
        <p:txBody>
          <a:bodyPr lIns="72000" tIns="72000" rIns="72000" bIns="72000">
            <a:normAutofit/>
          </a:bodyPr>
          <a:lstStyle>
            <a:lvl1pPr marL="0" indent="0">
              <a:buNone/>
              <a:defRPr sz="1814">
                <a:solidFill>
                  <a:schemeClr val="bg1"/>
                </a:solidFill>
              </a:defRPr>
            </a:lvl1pPr>
            <a:lvl2pPr marL="342892" indent="0">
              <a:buNone/>
              <a:defRPr/>
            </a:lvl2pPr>
            <a:lvl3pPr marL="685783" indent="0">
              <a:buNone/>
              <a:defRPr/>
            </a:lvl3pPr>
            <a:lvl4pPr marL="1028675" indent="0">
              <a:buNone/>
              <a:defRPr/>
            </a:lvl4pPr>
            <a:lvl5pPr marL="1371568" indent="0">
              <a:buNone/>
              <a:defRPr/>
            </a:lvl5pPr>
          </a:lstStyle>
          <a:p>
            <a:pPr lvl="0"/>
            <a:r>
              <a:rPr lang="en-GB" dirty="0"/>
              <a:t>Copy/promo details go here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11EFD99-4F1B-344F-B622-61256D9D6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4950" y="5754220"/>
            <a:ext cx="1847714" cy="140548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product image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4D0EEA3-6C91-3A48-9C7D-DF69109731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4950" y="7159709"/>
            <a:ext cx="1847714" cy="521962"/>
          </a:xfrm>
          <a:solidFill>
            <a:schemeClr val="bg2"/>
          </a:solidFill>
        </p:spPr>
        <p:txBody>
          <a:bodyPr lIns="72000" tIns="72000" rIns="72000" bIns="72000" anchor="ctr" anchorCtr="0">
            <a:normAutofit/>
          </a:bodyPr>
          <a:lstStyle>
            <a:lvl1pPr marL="0" indent="0">
              <a:buNone/>
              <a:defRPr sz="1089"/>
            </a:lvl1pPr>
            <a:lvl2pPr marL="342892" indent="0">
              <a:buNone/>
              <a:defRPr/>
            </a:lvl2pPr>
            <a:lvl3pPr marL="685783" indent="0">
              <a:buNone/>
              <a:defRPr/>
            </a:lvl3pPr>
            <a:lvl4pPr marL="1028675" indent="0">
              <a:buNone/>
              <a:defRPr/>
            </a:lvl4pPr>
            <a:lvl5pPr marL="1371568" indent="0">
              <a:buNone/>
              <a:defRPr/>
            </a:lvl5pPr>
          </a:lstStyle>
          <a:p>
            <a:pPr lvl="0"/>
            <a:r>
              <a:rPr lang="en-GB" dirty="0"/>
              <a:t>Product name or caption goes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F2AED0-8485-094D-8C8D-516B8D5F9C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6123" y="7968925"/>
            <a:ext cx="6011191" cy="403006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892" indent="0" algn="ctr">
              <a:buNone/>
              <a:defRPr>
                <a:solidFill>
                  <a:schemeClr val="bg1"/>
                </a:solidFill>
              </a:defRPr>
            </a:lvl2pPr>
            <a:lvl3pPr marL="685783" indent="0" algn="ctr">
              <a:buNone/>
              <a:defRPr>
                <a:solidFill>
                  <a:schemeClr val="bg1"/>
                </a:solidFill>
              </a:defRPr>
            </a:lvl3pPr>
            <a:lvl4pPr marL="1028675" indent="0" algn="ctr">
              <a:buNone/>
              <a:defRPr>
                <a:solidFill>
                  <a:schemeClr val="bg1"/>
                </a:solidFill>
              </a:defRPr>
            </a:lvl4pPr>
            <a:lvl5pPr marL="1371568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CTA button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2594547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bg,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796BAB-80FA-35E7-1122-8C9905ECD64A}"/>
              </a:ext>
            </a:extLst>
          </p:cNvPr>
          <p:cNvSpPr/>
          <p:nvPr userDrawn="1"/>
        </p:nvSpPr>
        <p:spPr>
          <a:xfrm>
            <a:off x="0" y="1"/>
            <a:ext cx="6846648" cy="4964961"/>
          </a:xfrm>
          <a:prstGeom prst="rect">
            <a:avLst/>
          </a:prstGeom>
          <a:solidFill>
            <a:srgbClr val="F8F5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9" name="Picture Placeholder 15">
            <a:extLst>
              <a:ext uri="{FF2B5EF4-FFF2-40B4-BE49-F238E27FC236}">
                <a16:creationId xmlns:a16="http://schemas.microsoft.com/office/drawing/2014/main" id="{038EE5C3-37D2-0370-DEA0-C4A0780428AC}"/>
              </a:ext>
            </a:extLst>
          </p:cNvPr>
          <p:cNvSpPr>
            <a:spLocks noGrp="1" noChangeAspect="1"/>
          </p:cNvSpPr>
          <p:nvPr>
            <p:ph type="pic" sz="quarter" idx="44" hasCustomPrompt="1"/>
          </p:nvPr>
        </p:nvSpPr>
        <p:spPr>
          <a:xfrm>
            <a:off x="2661274" y="56"/>
            <a:ext cx="4185374" cy="4709030"/>
          </a:xfrm>
          <a:custGeom>
            <a:avLst/>
            <a:gdLst>
              <a:gd name="connsiteX0" fmla="*/ 5038 w 2306868"/>
              <a:gd name="connsiteY0" fmla="*/ 0 h 2645630"/>
              <a:gd name="connsiteX1" fmla="*/ 2305986 w 2306868"/>
              <a:gd name="connsiteY1" fmla="*/ 61 h 2645630"/>
              <a:gd name="connsiteX2" fmla="*/ 2304193 w 2306868"/>
              <a:gd name="connsiteY2" fmla="*/ 2533996 h 2645630"/>
              <a:gd name="connsiteX3" fmla="*/ 1632957 w 2306868"/>
              <a:gd name="connsiteY3" fmla="*/ 2645368 h 2645630"/>
              <a:gd name="connsiteX4" fmla="*/ 757567 w 2306868"/>
              <a:gd name="connsiteY4" fmla="*/ 2407324 h 2645630"/>
              <a:gd name="connsiteX5" fmla="*/ 410631 w 2306868"/>
              <a:gd name="connsiteY5" fmla="*/ 1557796 h 2645630"/>
              <a:gd name="connsiteX6" fmla="*/ 342856 w 2306868"/>
              <a:gd name="connsiteY6" fmla="*/ 751888 h 2645630"/>
              <a:gd name="connsiteX7" fmla="*/ 48658 w 2306868"/>
              <a:gd name="connsiteY7" fmla="*/ 341283 h 2645630"/>
              <a:gd name="connsiteX8" fmla="*/ 5038 w 2306868"/>
              <a:gd name="connsiteY8" fmla="*/ 0 h 2645630"/>
              <a:gd name="connsiteX0" fmla="*/ 15543 w 2292692"/>
              <a:gd name="connsiteY0" fmla="*/ 1995 h 2645569"/>
              <a:gd name="connsiteX1" fmla="*/ 2291810 w 2292692"/>
              <a:gd name="connsiteY1" fmla="*/ 0 h 2645569"/>
              <a:gd name="connsiteX2" fmla="*/ 2290017 w 2292692"/>
              <a:gd name="connsiteY2" fmla="*/ 2533935 h 2645569"/>
              <a:gd name="connsiteX3" fmla="*/ 1618781 w 2292692"/>
              <a:gd name="connsiteY3" fmla="*/ 2645307 h 2645569"/>
              <a:gd name="connsiteX4" fmla="*/ 743391 w 2292692"/>
              <a:gd name="connsiteY4" fmla="*/ 2407263 h 2645569"/>
              <a:gd name="connsiteX5" fmla="*/ 396455 w 2292692"/>
              <a:gd name="connsiteY5" fmla="*/ 1557735 h 2645569"/>
              <a:gd name="connsiteX6" fmla="*/ 328680 w 2292692"/>
              <a:gd name="connsiteY6" fmla="*/ 751827 h 2645569"/>
              <a:gd name="connsiteX7" fmla="*/ 34482 w 2292692"/>
              <a:gd name="connsiteY7" fmla="*/ 341222 h 2645569"/>
              <a:gd name="connsiteX8" fmla="*/ 15543 w 2292692"/>
              <a:gd name="connsiteY8" fmla="*/ 1995 h 2645569"/>
              <a:gd name="connsiteX0" fmla="*/ 9332 w 2286481"/>
              <a:gd name="connsiteY0" fmla="*/ 1995 h 2645569"/>
              <a:gd name="connsiteX1" fmla="*/ 2285599 w 2286481"/>
              <a:gd name="connsiteY1" fmla="*/ 0 h 2645569"/>
              <a:gd name="connsiteX2" fmla="*/ 2283806 w 2286481"/>
              <a:gd name="connsiteY2" fmla="*/ 2533935 h 2645569"/>
              <a:gd name="connsiteX3" fmla="*/ 1612570 w 2286481"/>
              <a:gd name="connsiteY3" fmla="*/ 2645307 h 2645569"/>
              <a:gd name="connsiteX4" fmla="*/ 737180 w 2286481"/>
              <a:gd name="connsiteY4" fmla="*/ 2407263 h 2645569"/>
              <a:gd name="connsiteX5" fmla="*/ 390244 w 2286481"/>
              <a:gd name="connsiteY5" fmla="*/ 1557735 h 2645569"/>
              <a:gd name="connsiteX6" fmla="*/ 322469 w 2286481"/>
              <a:gd name="connsiteY6" fmla="*/ 751827 h 2645569"/>
              <a:gd name="connsiteX7" fmla="*/ 40611 w 2286481"/>
              <a:gd name="connsiteY7" fmla="*/ 501625 h 2645569"/>
              <a:gd name="connsiteX8" fmla="*/ 9332 w 2286481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34186 w 2298198"/>
              <a:gd name="connsiteY6" fmla="*/ 751827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09505 w 2298198"/>
              <a:gd name="connsiteY6" fmla="*/ 881383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0755 w 2298198"/>
              <a:gd name="connsiteY5" fmla="*/ 152277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0755 w 2298198"/>
              <a:gd name="connsiteY5" fmla="*/ 152277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880528 w 2298198"/>
              <a:gd name="connsiteY4" fmla="*/ 2263312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880528 w 2298198"/>
              <a:gd name="connsiteY4" fmla="*/ 2263312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566958"/>
              <a:gd name="connsiteX1" fmla="*/ 2297316 w 2298198"/>
              <a:gd name="connsiteY1" fmla="*/ 0 h 2566958"/>
              <a:gd name="connsiteX2" fmla="*/ 2295523 w 2298198"/>
              <a:gd name="connsiteY2" fmla="*/ 2533935 h 2566958"/>
              <a:gd name="connsiteX3" fmla="*/ 1630457 w 2298198"/>
              <a:gd name="connsiteY3" fmla="*/ 2523977 h 2566958"/>
              <a:gd name="connsiteX4" fmla="*/ 880528 w 2298198"/>
              <a:gd name="connsiteY4" fmla="*/ 2263312 h 2566958"/>
              <a:gd name="connsiteX5" fmla="*/ 438982 w 2298198"/>
              <a:gd name="connsiteY5" fmla="*/ 1535113 h 2566958"/>
              <a:gd name="connsiteX6" fmla="*/ 307448 w 2298198"/>
              <a:gd name="connsiteY6" fmla="*/ 887552 h 2566958"/>
              <a:gd name="connsiteX7" fmla="*/ 52328 w 2298198"/>
              <a:gd name="connsiteY7" fmla="*/ 501625 h 2566958"/>
              <a:gd name="connsiteX8" fmla="*/ 21049 w 2298198"/>
              <a:gd name="connsiteY8" fmla="*/ 1995 h 2566958"/>
              <a:gd name="connsiteX0" fmla="*/ 21049 w 2298198"/>
              <a:gd name="connsiteY0" fmla="*/ 1995 h 2566958"/>
              <a:gd name="connsiteX1" fmla="*/ 2297316 w 2298198"/>
              <a:gd name="connsiteY1" fmla="*/ 0 h 2566958"/>
              <a:gd name="connsiteX2" fmla="*/ 2295523 w 2298198"/>
              <a:gd name="connsiteY2" fmla="*/ 2533935 h 2566958"/>
              <a:gd name="connsiteX3" fmla="*/ 1630457 w 2298198"/>
              <a:gd name="connsiteY3" fmla="*/ 2523977 h 2566958"/>
              <a:gd name="connsiteX4" fmla="*/ 872301 w 2298198"/>
              <a:gd name="connsiteY4" fmla="*/ 2250973 h 2566958"/>
              <a:gd name="connsiteX5" fmla="*/ 438982 w 2298198"/>
              <a:gd name="connsiteY5" fmla="*/ 1535113 h 2566958"/>
              <a:gd name="connsiteX6" fmla="*/ 307448 w 2298198"/>
              <a:gd name="connsiteY6" fmla="*/ 887552 h 2566958"/>
              <a:gd name="connsiteX7" fmla="*/ 52328 w 2298198"/>
              <a:gd name="connsiteY7" fmla="*/ 501625 h 2566958"/>
              <a:gd name="connsiteX8" fmla="*/ 21049 w 2298198"/>
              <a:gd name="connsiteY8" fmla="*/ 1995 h 2566958"/>
              <a:gd name="connsiteX0" fmla="*/ 21049 w 2298198"/>
              <a:gd name="connsiteY0" fmla="*/ 1995 h 2566958"/>
              <a:gd name="connsiteX1" fmla="*/ 2297316 w 2298198"/>
              <a:gd name="connsiteY1" fmla="*/ 0 h 2566958"/>
              <a:gd name="connsiteX2" fmla="*/ 2295523 w 2298198"/>
              <a:gd name="connsiteY2" fmla="*/ 2533935 h 2566958"/>
              <a:gd name="connsiteX3" fmla="*/ 1630457 w 2298198"/>
              <a:gd name="connsiteY3" fmla="*/ 2523977 h 2566958"/>
              <a:gd name="connsiteX4" fmla="*/ 872301 w 2298198"/>
              <a:gd name="connsiteY4" fmla="*/ 2250973 h 2566958"/>
              <a:gd name="connsiteX5" fmla="*/ 438982 w 2298198"/>
              <a:gd name="connsiteY5" fmla="*/ 1535113 h 2566958"/>
              <a:gd name="connsiteX6" fmla="*/ 307448 w 2298198"/>
              <a:gd name="connsiteY6" fmla="*/ 887552 h 2566958"/>
              <a:gd name="connsiteX7" fmla="*/ 52328 w 2298198"/>
              <a:gd name="connsiteY7" fmla="*/ 501625 h 2566958"/>
              <a:gd name="connsiteX8" fmla="*/ 21049 w 2298198"/>
              <a:gd name="connsiteY8" fmla="*/ 1995 h 2566958"/>
              <a:gd name="connsiteX0" fmla="*/ 21049 w 2298198"/>
              <a:gd name="connsiteY0" fmla="*/ 1995 h 2568697"/>
              <a:gd name="connsiteX1" fmla="*/ 2297316 w 2298198"/>
              <a:gd name="connsiteY1" fmla="*/ 0 h 2568697"/>
              <a:gd name="connsiteX2" fmla="*/ 2295523 w 2298198"/>
              <a:gd name="connsiteY2" fmla="*/ 2533935 h 2568697"/>
              <a:gd name="connsiteX3" fmla="*/ 1630457 w 2298198"/>
              <a:gd name="connsiteY3" fmla="*/ 2523977 h 2568697"/>
              <a:gd name="connsiteX4" fmla="*/ 872301 w 2298198"/>
              <a:gd name="connsiteY4" fmla="*/ 2250973 h 2568697"/>
              <a:gd name="connsiteX5" fmla="*/ 438982 w 2298198"/>
              <a:gd name="connsiteY5" fmla="*/ 1535113 h 2568697"/>
              <a:gd name="connsiteX6" fmla="*/ 307448 w 2298198"/>
              <a:gd name="connsiteY6" fmla="*/ 887552 h 2568697"/>
              <a:gd name="connsiteX7" fmla="*/ 52328 w 2298198"/>
              <a:gd name="connsiteY7" fmla="*/ 501625 h 2568697"/>
              <a:gd name="connsiteX8" fmla="*/ 21049 w 2298198"/>
              <a:gd name="connsiteY8" fmla="*/ 1995 h 2568697"/>
              <a:gd name="connsiteX0" fmla="*/ 21049 w 2298198"/>
              <a:gd name="connsiteY0" fmla="*/ 1995 h 2568697"/>
              <a:gd name="connsiteX1" fmla="*/ 2297316 w 2298198"/>
              <a:gd name="connsiteY1" fmla="*/ 0 h 2568697"/>
              <a:gd name="connsiteX2" fmla="*/ 2295523 w 2298198"/>
              <a:gd name="connsiteY2" fmla="*/ 2533935 h 2568697"/>
              <a:gd name="connsiteX3" fmla="*/ 1630457 w 2298198"/>
              <a:gd name="connsiteY3" fmla="*/ 2523977 h 2568697"/>
              <a:gd name="connsiteX4" fmla="*/ 872301 w 2298198"/>
              <a:gd name="connsiteY4" fmla="*/ 2250973 h 2568697"/>
              <a:gd name="connsiteX5" fmla="*/ 438982 w 2298198"/>
              <a:gd name="connsiteY5" fmla="*/ 1535113 h 2568697"/>
              <a:gd name="connsiteX6" fmla="*/ 307448 w 2298198"/>
              <a:gd name="connsiteY6" fmla="*/ 887552 h 2568697"/>
              <a:gd name="connsiteX7" fmla="*/ 52328 w 2298198"/>
              <a:gd name="connsiteY7" fmla="*/ 501625 h 2568697"/>
              <a:gd name="connsiteX8" fmla="*/ 21049 w 2298198"/>
              <a:gd name="connsiteY8" fmla="*/ 1995 h 2568697"/>
              <a:gd name="connsiteX0" fmla="*/ 21049 w 2298198"/>
              <a:gd name="connsiteY0" fmla="*/ 1995 h 2540369"/>
              <a:gd name="connsiteX1" fmla="*/ 2297316 w 2298198"/>
              <a:gd name="connsiteY1" fmla="*/ 0 h 2540369"/>
              <a:gd name="connsiteX2" fmla="*/ 2295523 w 2298198"/>
              <a:gd name="connsiteY2" fmla="*/ 2533935 h 2540369"/>
              <a:gd name="connsiteX3" fmla="*/ 1630457 w 2298198"/>
              <a:gd name="connsiteY3" fmla="*/ 2523977 h 2540369"/>
              <a:gd name="connsiteX4" fmla="*/ 872301 w 2298198"/>
              <a:gd name="connsiteY4" fmla="*/ 2250973 h 2540369"/>
              <a:gd name="connsiteX5" fmla="*/ 438982 w 2298198"/>
              <a:gd name="connsiteY5" fmla="*/ 1535113 h 2540369"/>
              <a:gd name="connsiteX6" fmla="*/ 307448 w 2298198"/>
              <a:gd name="connsiteY6" fmla="*/ 887552 h 2540369"/>
              <a:gd name="connsiteX7" fmla="*/ 52328 w 2298198"/>
              <a:gd name="connsiteY7" fmla="*/ 501625 h 2540369"/>
              <a:gd name="connsiteX8" fmla="*/ 21049 w 2298198"/>
              <a:gd name="connsiteY8" fmla="*/ 1995 h 2540369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72301 w 2298198"/>
              <a:gd name="connsiteY4" fmla="*/ 2250973 h 2543674"/>
              <a:gd name="connsiteX5" fmla="*/ 438982 w 2298198"/>
              <a:gd name="connsiteY5" fmla="*/ 1535113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72301 w 2298198"/>
              <a:gd name="connsiteY4" fmla="*/ 2250973 h 2543674"/>
              <a:gd name="connsiteX5" fmla="*/ 438982 w 2298198"/>
              <a:gd name="connsiteY5" fmla="*/ 1535113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38982 w 2298198"/>
              <a:gd name="connsiteY5" fmla="*/ 1535113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43414 w 2298198"/>
              <a:gd name="connsiteY5" fmla="*/ 1520955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43414 w 2298198"/>
              <a:gd name="connsiteY5" fmla="*/ 1520955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43414 w 2298198"/>
              <a:gd name="connsiteY5" fmla="*/ 1520955 h 2543674"/>
              <a:gd name="connsiteX6" fmla="*/ 300798 w 2298198"/>
              <a:gd name="connsiteY6" fmla="*/ 757771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12102 w 2289251"/>
              <a:gd name="connsiteY0" fmla="*/ 1995 h 2543674"/>
              <a:gd name="connsiteX1" fmla="*/ 2288369 w 2289251"/>
              <a:gd name="connsiteY1" fmla="*/ 0 h 2543674"/>
              <a:gd name="connsiteX2" fmla="*/ 2286576 w 2289251"/>
              <a:gd name="connsiteY2" fmla="*/ 2533935 h 2543674"/>
              <a:gd name="connsiteX3" fmla="*/ 1621510 w 2289251"/>
              <a:gd name="connsiteY3" fmla="*/ 2523977 h 2543674"/>
              <a:gd name="connsiteX4" fmla="*/ 850055 w 2289251"/>
              <a:gd name="connsiteY4" fmla="*/ 2229737 h 2543674"/>
              <a:gd name="connsiteX5" fmla="*/ 434467 w 2289251"/>
              <a:gd name="connsiteY5" fmla="*/ 1520955 h 2543674"/>
              <a:gd name="connsiteX6" fmla="*/ 291851 w 2289251"/>
              <a:gd name="connsiteY6" fmla="*/ 757771 h 2543674"/>
              <a:gd name="connsiteX7" fmla="*/ 61113 w 2289251"/>
              <a:gd name="connsiteY7" fmla="*/ 414318 h 2543674"/>
              <a:gd name="connsiteX8" fmla="*/ 12102 w 2289251"/>
              <a:gd name="connsiteY8" fmla="*/ 1995 h 2543674"/>
              <a:gd name="connsiteX0" fmla="*/ 7160 w 2297608"/>
              <a:gd name="connsiteY0" fmla="*/ 0 h 2544039"/>
              <a:gd name="connsiteX1" fmla="*/ 2296726 w 2297608"/>
              <a:gd name="connsiteY1" fmla="*/ 365 h 2544039"/>
              <a:gd name="connsiteX2" fmla="*/ 2294933 w 2297608"/>
              <a:gd name="connsiteY2" fmla="*/ 2534300 h 2544039"/>
              <a:gd name="connsiteX3" fmla="*/ 1629867 w 2297608"/>
              <a:gd name="connsiteY3" fmla="*/ 2524342 h 2544039"/>
              <a:gd name="connsiteX4" fmla="*/ 858412 w 2297608"/>
              <a:gd name="connsiteY4" fmla="*/ 2230102 h 2544039"/>
              <a:gd name="connsiteX5" fmla="*/ 442824 w 2297608"/>
              <a:gd name="connsiteY5" fmla="*/ 1521320 h 2544039"/>
              <a:gd name="connsiteX6" fmla="*/ 300208 w 2297608"/>
              <a:gd name="connsiteY6" fmla="*/ 758136 h 2544039"/>
              <a:gd name="connsiteX7" fmla="*/ 69470 w 2297608"/>
              <a:gd name="connsiteY7" fmla="*/ 414683 h 2544039"/>
              <a:gd name="connsiteX8" fmla="*/ 7160 w 2297608"/>
              <a:gd name="connsiteY8" fmla="*/ 0 h 2544039"/>
              <a:gd name="connsiteX0" fmla="*/ 3950 w 2307697"/>
              <a:gd name="connsiteY0" fmla="*/ 1995 h 2543674"/>
              <a:gd name="connsiteX1" fmla="*/ 2306815 w 2307697"/>
              <a:gd name="connsiteY1" fmla="*/ 0 h 2543674"/>
              <a:gd name="connsiteX2" fmla="*/ 2305022 w 2307697"/>
              <a:gd name="connsiteY2" fmla="*/ 2533935 h 2543674"/>
              <a:gd name="connsiteX3" fmla="*/ 1639956 w 2307697"/>
              <a:gd name="connsiteY3" fmla="*/ 2523977 h 2543674"/>
              <a:gd name="connsiteX4" fmla="*/ 868501 w 2307697"/>
              <a:gd name="connsiteY4" fmla="*/ 2229737 h 2543674"/>
              <a:gd name="connsiteX5" fmla="*/ 452913 w 2307697"/>
              <a:gd name="connsiteY5" fmla="*/ 1520955 h 2543674"/>
              <a:gd name="connsiteX6" fmla="*/ 310297 w 2307697"/>
              <a:gd name="connsiteY6" fmla="*/ 757771 h 2543674"/>
              <a:gd name="connsiteX7" fmla="*/ 79559 w 2307697"/>
              <a:gd name="connsiteY7" fmla="*/ 414318 h 2543674"/>
              <a:gd name="connsiteX8" fmla="*/ 3950 w 2307697"/>
              <a:gd name="connsiteY8" fmla="*/ 1995 h 2543674"/>
              <a:gd name="connsiteX0" fmla="*/ 0 w 2303747"/>
              <a:gd name="connsiteY0" fmla="*/ 1995 h 2543674"/>
              <a:gd name="connsiteX1" fmla="*/ 2302865 w 2303747"/>
              <a:gd name="connsiteY1" fmla="*/ 0 h 2543674"/>
              <a:gd name="connsiteX2" fmla="*/ 2301072 w 2303747"/>
              <a:gd name="connsiteY2" fmla="*/ 2533935 h 2543674"/>
              <a:gd name="connsiteX3" fmla="*/ 1636006 w 2303747"/>
              <a:gd name="connsiteY3" fmla="*/ 2523977 h 2543674"/>
              <a:gd name="connsiteX4" fmla="*/ 864551 w 2303747"/>
              <a:gd name="connsiteY4" fmla="*/ 2229737 h 2543674"/>
              <a:gd name="connsiteX5" fmla="*/ 448963 w 2303747"/>
              <a:gd name="connsiteY5" fmla="*/ 1520955 h 2543674"/>
              <a:gd name="connsiteX6" fmla="*/ 306347 w 2303747"/>
              <a:gd name="connsiteY6" fmla="*/ 757771 h 2543674"/>
              <a:gd name="connsiteX7" fmla="*/ 75609 w 2303747"/>
              <a:gd name="connsiteY7" fmla="*/ 414318 h 2543674"/>
              <a:gd name="connsiteX8" fmla="*/ 0 w 2303747"/>
              <a:gd name="connsiteY8" fmla="*/ 1995 h 2543674"/>
              <a:gd name="connsiteX0" fmla="*/ 0 w 2303747"/>
              <a:gd name="connsiteY0" fmla="*/ 1995 h 2543674"/>
              <a:gd name="connsiteX1" fmla="*/ 2302865 w 2303747"/>
              <a:gd name="connsiteY1" fmla="*/ 0 h 2543674"/>
              <a:gd name="connsiteX2" fmla="*/ 2301072 w 2303747"/>
              <a:gd name="connsiteY2" fmla="*/ 2533935 h 2543674"/>
              <a:gd name="connsiteX3" fmla="*/ 1636006 w 2303747"/>
              <a:gd name="connsiteY3" fmla="*/ 2523977 h 2543674"/>
              <a:gd name="connsiteX4" fmla="*/ 864551 w 2303747"/>
              <a:gd name="connsiteY4" fmla="*/ 2229737 h 2543674"/>
              <a:gd name="connsiteX5" fmla="*/ 448963 w 2303747"/>
              <a:gd name="connsiteY5" fmla="*/ 1520955 h 2543674"/>
              <a:gd name="connsiteX6" fmla="*/ 306347 w 2303747"/>
              <a:gd name="connsiteY6" fmla="*/ 757771 h 2543674"/>
              <a:gd name="connsiteX7" fmla="*/ 75609 w 2303747"/>
              <a:gd name="connsiteY7" fmla="*/ 414318 h 2543674"/>
              <a:gd name="connsiteX8" fmla="*/ 0 w 2303747"/>
              <a:gd name="connsiteY8" fmla="*/ 1995 h 2543674"/>
              <a:gd name="connsiteX0" fmla="*/ 0 w 2303747"/>
              <a:gd name="connsiteY0" fmla="*/ 1995 h 2542239"/>
              <a:gd name="connsiteX1" fmla="*/ 2302865 w 2303747"/>
              <a:gd name="connsiteY1" fmla="*/ 0 h 2542239"/>
              <a:gd name="connsiteX2" fmla="*/ 2301072 w 2303747"/>
              <a:gd name="connsiteY2" fmla="*/ 2533935 h 2542239"/>
              <a:gd name="connsiteX3" fmla="*/ 1636006 w 2303747"/>
              <a:gd name="connsiteY3" fmla="*/ 2523977 h 2542239"/>
              <a:gd name="connsiteX4" fmla="*/ 864551 w 2303747"/>
              <a:gd name="connsiteY4" fmla="*/ 2229737 h 2542239"/>
              <a:gd name="connsiteX5" fmla="*/ 448963 w 2303747"/>
              <a:gd name="connsiteY5" fmla="*/ 1520955 h 2542239"/>
              <a:gd name="connsiteX6" fmla="*/ 306347 w 2303747"/>
              <a:gd name="connsiteY6" fmla="*/ 757771 h 2542239"/>
              <a:gd name="connsiteX7" fmla="*/ 75609 w 2303747"/>
              <a:gd name="connsiteY7" fmla="*/ 414318 h 2542239"/>
              <a:gd name="connsiteX8" fmla="*/ 0 w 2303747"/>
              <a:gd name="connsiteY8" fmla="*/ 1995 h 2542239"/>
              <a:gd name="connsiteX0" fmla="*/ 0 w 2303747"/>
              <a:gd name="connsiteY0" fmla="*/ 1995 h 2542239"/>
              <a:gd name="connsiteX1" fmla="*/ 2302865 w 2303747"/>
              <a:gd name="connsiteY1" fmla="*/ 0 h 2542239"/>
              <a:gd name="connsiteX2" fmla="*/ 2301072 w 2303747"/>
              <a:gd name="connsiteY2" fmla="*/ 2533935 h 2542239"/>
              <a:gd name="connsiteX3" fmla="*/ 1636006 w 2303747"/>
              <a:gd name="connsiteY3" fmla="*/ 2523977 h 2542239"/>
              <a:gd name="connsiteX4" fmla="*/ 864551 w 2303747"/>
              <a:gd name="connsiteY4" fmla="*/ 2229737 h 2542239"/>
              <a:gd name="connsiteX5" fmla="*/ 448963 w 2303747"/>
              <a:gd name="connsiteY5" fmla="*/ 1520955 h 2542239"/>
              <a:gd name="connsiteX6" fmla="*/ 306347 w 2303747"/>
              <a:gd name="connsiteY6" fmla="*/ 757771 h 2542239"/>
              <a:gd name="connsiteX7" fmla="*/ 75609 w 2303747"/>
              <a:gd name="connsiteY7" fmla="*/ 414318 h 2542239"/>
              <a:gd name="connsiteX8" fmla="*/ 0 w 2303747"/>
              <a:gd name="connsiteY8" fmla="*/ 1995 h 2542239"/>
              <a:gd name="connsiteX0" fmla="*/ 0 w 2303747"/>
              <a:gd name="connsiteY0" fmla="*/ 1995 h 2542239"/>
              <a:gd name="connsiteX1" fmla="*/ 2302865 w 2303747"/>
              <a:gd name="connsiteY1" fmla="*/ 0 h 2542239"/>
              <a:gd name="connsiteX2" fmla="*/ 2301072 w 2303747"/>
              <a:gd name="connsiteY2" fmla="*/ 2533935 h 2542239"/>
              <a:gd name="connsiteX3" fmla="*/ 1636006 w 2303747"/>
              <a:gd name="connsiteY3" fmla="*/ 2523977 h 2542239"/>
              <a:gd name="connsiteX4" fmla="*/ 864551 w 2303747"/>
              <a:gd name="connsiteY4" fmla="*/ 2229737 h 2542239"/>
              <a:gd name="connsiteX5" fmla="*/ 448963 w 2303747"/>
              <a:gd name="connsiteY5" fmla="*/ 1520955 h 2542239"/>
              <a:gd name="connsiteX6" fmla="*/ 306347 w 2303747"/>
              <a:gd name="connsiteY6" fmla="*/ 757771 h 2542239"/>
              <a:gd name="connsiteX7" fmla="*/ 75609 w 2303747"/>
              <a:gd name="connsiteY7" fmla="*/ 414318 h 2542239"/>
              <a:gd name="connsiteX8" fmla="*/ 0 w 2303747"/>
              <a:gd name="connsiteY8" fmla="*/ 1995 h 2542239"/>
              <a:gd name="connsiteX0" fmla="*/ 0 w 2303747"/>
              <a:gd name="connsiteY0" fmla="*/ 1995 h 2542239"/>
              <a:gd name="connsiteX1" fmla="*/ 2302865 w 2303747"/>
              <a:gd name="connsiteY1" fmla="*/ 0 h 2542239"/>
              <a:gd name="connsiteX2" fmla="*/ 2301072 w 2303747"/>
              <a:gd name="connsiteY2" fmla="*/ 2533935 h 2542239"/>
              <a:gd name="connsiteX3" fmla="*/ 1636006 w 2303747"/>
              <a:gd name="connsiteY3" fmla="*/ 2523977 h 2542239"/>
              <a:gd name="connsiteX4" fmla="*/ 864551 w 2303747"/>
              <a:gd name="connsiteY4" fmla="*/ 2229737 h 2542239"/>
              <a:gd name="connsiteX5" fmla="*/ 448963 w 2303747"/>
              <a:gd name="connsiteY5" fmla="*/ 1520955 h 2542239"/>
              <a:gd name="connsiteX6" fmla="*/ 306347 w 2303747"/>
              <a:gd name="connsiteY6" fmla="*/ 757771 h 2542239"/>
              <a:gd name="connsiteX7" fmla="*/ 75609 w 2303747"/>
              <a:gd name="connsiteY7" fmla="*/ 414318 h 2542239"/>
              <a:gd name="connsiteX8" fmla="*/ 0 w 2303747"/>
              <a:gd name="connsiteY8" fmla="*/ 1995 h 2542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3747" h="2542239">
                <a:moveTo>
                  <a:pt x="0" y="1995"/>
                </a:moveTo>
                <a:lnTo>
                  <a:pt x="2302865" y="0"/>
                </a:lnTo>
                <a:cubicBezTo>
                  <a:pt x="2305425" y="842578"/>
                  <a:pt x="2301658" y="1688212"/>
                  <a:pt x="2301072" y="2533935"/>
                </a:cubicBezTo>
                <a:cubicBezTo>
                  <a:pt x="2059884" y="2548200"/>
                  <a:pt x="1791959" y="2543579"/>
                  <a:pt x="1636006" y="2523977"/>
                </a:cubicBezTo>
                <a:cubicBezTo>
                  <a:pt x="1459375" y="2501776"/>
                  <a:pt x="1144344" y="2462036"/>
                  <a:pt x="864551" y="2229737"/>
                </a:cubicBezTo>
                <a:cubicBezTo>
                  <a:pt x="712455" y="2097156"/>
                  <a:pt x="535785" y="1892213"/>
                  <a:pt x="448963" y="1520955"/>
                </a:cubicBezTo>
                <a:cubicBezTo>
                  <a:pt x="399734" y="1300731"/>
                  <a:pt x="403904" y="904002"/>
                  <a:pt x="306347" y="757771"/>
                </a:cubicBezTo>
                <a:cubicBezTo>
                  <a:pt x="251707" y="650090"/>
                  <a:pt x="142230" y="568997"/>
                  <a:pt x="75609" y="414318"/>
                </a:cubicBezTo>
                <a:cubicBezTo>
                  <a:pt x="-13829" y="174622"/>
                  <a:pt x="3598" y="52045"/>
                  <a:pt x="0" y="1995"/>
                </a:cubicBezTo>
                <a:close/>
              </a:path>
            </a:pathLst>
          </a:custGeom>
          <a:solidFill>
            <a:srgbClr val="F072E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2177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GB" dirty="0" err="1"/>
              <a:t>Añada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imagen </a:t>
            </a:r>
            <a:r>
              <a:rPr lang="en-GB" dirty="0" err="1"/>
              <a:t>aquí</a:t>
            </a:r>
            <a:endParaRPr lang="en-GB" dirty="0"/>
          </a:p>
        </p:txBody>
      </p:sp>
      <p:pic>
        <p:nvPicPr>
          <p:cNvPr id="32" name="Picture 31" descr="A person looking at a tablet&#10;&#10;Description automatically generated">
            <a:extLst>
              <a:ext uri="{FF2B5EF4-FFF2-40B4-BE49-F238E27FC236}">
                <a16:creationId xmlns:a16="http://schemas.microsoft.com/office/drawing/2014/main" id="{B71C6847-807D-A684-06E9-39B1B57128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781406" y="0"/>
            <a:ext cx="6846648" cy="990600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10709EF0-AEB5-0F13-0A63-F02573B818F2}"/>
              </a:ext>
            </a:extLst>
          </p:cNvPr>
          <p:cNvSpPr/>
          <p:nvPr userDrawn="1"/>
        </p:nvSpPr>
        <p:spPr>
          <a:xfrm>
            <a:off x="2783673" y="5400865"/>
            <a:ext cx="3803970" cy="2574938"/>
          </a:xfrm>
          <a:prstGeom prst="rect">
            <a:avLst/>
          </a:prstGeom>
          <a:solidFill>
            <a:srgbClr val="F8F5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5076A1F-928E-F12E-3995-049049626D9B}"/>
              </a:ext>
            </a:extLst>
          </p:cNvPr>
          <p:cNvSpPr/>
          <p:nvPr userDrawn="1"/>
        </p:nvSpPr>
        <p:spPr>
          <a:xfrm>
            <a:off x="4704812" y="8411107"/>
            <a:ext cx="2153188" cy="1494837"/>
          </a:xfrm>
          <a:prstGeom prst="rect">
            <a:avLst/>
          </a:prstGeom>
          <a:solidFill>
            <a:srgbClr val="F8F5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220662-B63F-2476-E84E-F65E66B90A11}"/>
              </a:ext>
            </a:extLst>
          </p:cNvPr>
          <p:cNvSpPr/>
          <p:nvPr userDrawn="1"/>
        </p:nvSpPr>
        <p:spPr>
          <a:xfrm>
            <a:off x="0" y="8411706"/>
            <a:ext cx="4704812" cy="149429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5" name="Text Placeholder 32">
            <a:extLst>
              <a:ext uri="{FF2B5EF4-FFF2-40B4-BE49-F238E27FC236}">
                <a16:creationId xmlns:a16="http://schemas.microsoft.com/office/drawing/2014/main" id="{2A262A5C-0AE2-FC57-79F4-D3D27066EB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2434" y="1636235"/>
            <a:ext cx="2967843" cy="1599200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66" b="1">
                <a:latin typeface="Helvetica" pitchFamily="2" charset="0"/>
              </a:defRPr>
            </a:lvl1pPr>
          </a:lstStyle>
          <a:p>
            <a:pPr lvl="0"/>
            <a:r>
              <a:rPr lang="en-GB" dirty="0" err="1"/>
              <a:t>Título</a:t>
            </a:r>
            <a:endParaRPr lang="en-US" dirty="0"/>
          </a:p>
        </p:txBody>
      </p:sp>
      <p:sp>
        <p:nvSpPr>
          <p:cNvPr id="6" name="Text Placeholder 32">
            <a:extLst>
              <a:ext uri="{FF2B5EF4-FFF2-40B4-BE49-F238E27FC236}">
                <a16:creationId xmlns:a16="http://schemas.microsoft.com/office/drawing/2014/main" id="{3E4129DA-E5E0-CC3A-9F9A-52BA05C2AD0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62434" y="8634326"/>
            <a:ext cx="4266024" cy="228617"/>
          </a:xfrm>
        </p:spPr>
        <p:txBody>
          <a:bodyPr lIns="0">
            <a:noAutofit/>
          </a:bodyPr>
          <a:lstStyle>
            <a:lvl1pPr marL="0" indent="0">
              <a:spcBef>
                <a:spcPts val="0"/>
              </a:spcBef>
              <a:buNone/>
              <a:defRPr sz="998" b="1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CONTÁCTA</a:t>
            </a:r>
          </a:p>
        </p:txBody>
      </p:sp>
      <p:sp>
        <p:nvSpPr>
          <p:cNvPr id="7" name="Text Placeholder 32">
            <a:extLst>
              <a:ext uri="{FF2B5EF4-FFF2-40B4-BE49-F238E27FC236}">
                <a16:creationId xmlns:a16="http://schemas.microsoft.com/office/drawing/2014/main" id="{8E425239-3A45-327F-6D2D-D4C4F50AB84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62433" y="9284726"/>
            <a:ext cx="2004009" cy="423613"/>
          </a:xfrm>
        </p:spPr>
        <p:txBody>
          <a:bodyPr lIns="0">
            <a:noAutofit/>
          </a:bodyPr>
          <a:lstStyle>
            <a:lvl1pPr marL="0" indent="0">
              <a:spcBef>
                <a:spcPts val="0"/>
              </a:spcBef>
              <a:buNone/>
              <a:defRPr sz="998" b="0" i="0">
                <a:solidFill>
                  <a:schemeClr val="bg1"/>
                </a:solidFill>
                <a:latin typeface="Helvetica Light" panose="020B0403020202020204" pitchFamily="34" charset="0"/>
              </a:defRPr>
            </a:lvl1pPr>
          </a:lstStyle>
          <a:p>
            <a:pPr lvl="0"/>
            <a:r>
              <a:rPr lang="en-US" dirty="0"/>
              <a:t>Address Line 1</a:t>
            </a:r>
            <a:br>
              <a:rPr lang="en-US" dirty="0"/>
            </a:br>
            <a:r>
              <a:rPr lang="en-US" dirty="0"/>
              <a:t>Address Line 2</a:t>
            </a:r>
          </a:p>
        </p:txBody>
      </p:sp>
      <p:sp>
        <p:nvSpPr>
          <p:cNvPr id="10" name="Picture Placeholder 23">
            <a:extLst>
              <a:ext uri="{FF2B5EF4-FFF2-40B4-BE49-F238E27FC236}">
                <a16:creationId xmlns:a16="http://schemas.microsoft.com/office/drawing/2014/main" id="{7783047C-F9F1-13DE-4BE8-D4BB90F1DF19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262433" y="5400865"/>
            <a:ext cx="2521240" cy="2574938"/>
          </a:xfrm>
          <a:custGeom>
            <a:avLst/>
            <a:gdLst>
              <a:gd name="connsiteX0" fmla="*/ 0 w 2941706"/>
              <a:gd name="connsiteY0" fmla="*/ 0 h 2105641"/>
              <a:gd name="connsiteX1" fmla="*/ 2941706 w 2941706"/>
              <a:gd name="connsiteY1" fmla="*/ 0 h 2105641"/>
              <a:gd name="connsiteX2" fmla="*/ 2941706 w 2941706"/>
              <a:gd name="connsiteY2" fmla="*/ 2105641 h 2105641"/>
              <a:gd name="connsiteX3" fmla="*/ 0 w 2941706"/>
              <a:gd name="connsiteY3" fmla="*/ 2105641 h 2105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1706" h="2105641">
                <a:moveTo>
                  <a:pt x="0" y="0"/>
                </a:moveTo>
                <a:lnTo>
                  <a:pt x="2941706" y="0"/>
                </a:lnTo>
                <a:lnTo>
                  <a:pt x="2941706" y="2105641"/>
                </a:lnTo>
                <a:lnTo>
                  <a:pt x="0" y="2105641"/>
                </a:lnTo>
                <a:close/>
              </a:path>
            </a:pathLst>
          </a:custGeom>
          <a:solidFill>
            <a:srgbClr val="F071E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2177" b="1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GB" dirty="0" err="1"/>
              <a:t>Añada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imagen </a:t>
            </a:r>
            <a:r>
              <a:rPr lang="en-GB" dirty="0" err="1"/>
              <a:t>aquí</a:t>
            </a:r>
            <a:endParaRPr lang="en-GB" dirty="0"/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21C0AD9D-A107-EAA5-9102-48CF0E25926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070891" y="5875379"/>
            <a:ext cx="3320414" cy="288693"/>
          </a:xfrm>
        </p:spPr>
        <p:txBody>
          <a:bodyPr lIns="0">
            <a:normAutofit/>
          </a:bodyPr>
          <a:lstStyle>
            <a:lvl1pPr marL="0" indent="0">
              <a:buNone/>
              <a:defRPr sz="1270" b="1">
                <a:latin typeface="Helvetica" pitchFamily="2" charset="0"/>
              </a:defRPr>
            </a:lvl1pPr>
            <a:lvl2pPr marL="518465" indent="0">
              <a:buNone/>
              <a:defRPr sz="1996">
                <a:latin typeface="Helvetica" pitchFamily="2" charset="0"/>
              </a:defRPr>
            </a:lvl2pPr>
          </a:lstStyle>
          <a:p>
            <a:pPr lvl="0"/>
            <a:r>
              <a:rPr lang="en-GB" dirty="0"/>
              <a:t>Introduce </a:t>
            </a:r>
            <a:r>
              <a:rPr lang="en-GB" dirty="0" err="1"/>
              <a:t>nombre</a:t>
            </a:r>
            <a:r>
              <a:rPr lang="en-GB" dirty="0"/>
              <a:t> de </a:t>
            </a:r>
            <a:r>
              <a:rPr lang="en-GB" dirty="0" err="1"/>
              <a:t>producto</a:t>
            </a:r>
            <a:endParaRPr lang="en-GB" dirty="0"/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4C261349-D6E6-4750-D334-83686ED0455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070891" y="6164072"/>
            <a:ext cx="3320414" cy="1121802"/>
          </a:xfrm>
        </p:spPr>
        <p:txBody>
          <a:bodyPr lIns="0">
            <a:normAutofit/>
          </a:bodyPr>
          <a:lstStyle>
            <a:lvl1pPr marL="0" indent="0">
              <a:lnSpc>
                <a:spcPct val="110000"/>
              </a:lnSpc>
              <a:buNone/>
              <a:defRPr sz="1179" b="0" i="0">
                <a:latin typeface="Helvetica Light" panose="020B0403020202020204" pitchFamily="34" charset="0"/>
              </a:defRPr>
            </a:lvl1pPr>
            <a:lvl2pPr marL="518465" indent="0">
              <a:buNone/>
              <a:defRPr sz="1996">
                <a:latin typeface="Helvetica" pitchFamily="2" charset="0"/>
              </a:defRPr>
            </a:lvl2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Maecenas </a:t>
            </a:r>
            <a:r>
              <a:rPr lang="en-GB" dirty="0" err="1"/>
              <a:t>sed</a:t>
            </a:r>
            <a:r>
              <a:rPr lang="en-GB" dirty="0"/>
              <a:t> nisi a </a:t>
            </a:r>
            <a:r>
              <a:rPr lang="en-GB" dirty="0" err="1"/>
              <a:t>justo</a:t>
            </a:r>
            <a:r>
              <a:rPr lang="en-GB" dirty="0"/>
              <a:t> </a:t>
            </a:r>
            <a:r>
              <a:rPr lang="en-GB" dirty="0" err="1"/>
              <a:t>laoreet</a:t>
            </a:r>
            <a:r>
              <a:rPr lang="en-GB" dirty="0"/>
              <a:t> </a:t>
            </a:r>
            <a:r>
              <a:rPr lang="en-GB" dirty="0" err="1"/>
              <a:t>lobortis</a:t>
            </a:r>
            <a:r>
              <a:rPr lang="en-GB" dirty="0"/>
              <a:t>. Sed et </a:t>
            </a:r>
            <a:r>
              <a:rPr lang="en-GB" dirty="0" err="1"/>
              <a:t>nisl</a:t>
            </a:r>
            <a:r>
              <a:rPr lang="en-GB" dirty="0"/>
              <a:t> id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mollis</a:t>
            </a:r>
            <a:r>
              <a:rPr lang="en-GB" dirty="0"/>
              <a:t> </a:t>
            </a:r>
            <a:r>
              <a:rPr lang="en-GB" dirty="0" err="1"/>
              <a:t>imperdiet</a:t>
            </a:r>
            <a:r>
              <a:rPr lang="en-GB" dirty="0"/>
              <a:t>. Ut ac </a:t>
            </a:r>
            <a:r>
              <a:rPr lang="en-GB" dirty="0" err="1"/>
              <a:t>sodales</a:t>
            </a:r>
            <a:r>
              <a:rPr lang="en-GB" dirty="0"/>
              <a:t> </a:t>
            </a:r>
            <a:r>
              <a:rPr lang="en-GB" dirty="0" err="1"/>
              <a:t>diam</a:t>
            </a:r>
            <a:r>
              <a:rPr lang="en-GB" dirty="0"/>
              <a:t>, et </a:t>
            </a:r>
            <a:r>
              <a:rPr lang="en-GB" dirty="0" err="1"/>
              <a:t>suscipit</a:t>
            </a:r>
            <a:r>
              <a:rPr lang="en-GB" dirty="0"/>
              <a:t> diam.</a:t>
            </a:r>
          </a:p>
        </p:txBody>
      </p:sp>
      <p:sp>
        <p:nvSpPr>
          <p:cNvPr id="16" name="Text Placeholder 32">
            <a:extLst>
              <a:ext uri="{FF2B5EF4-FFF2-40B4-BE49-F238E27FC236}">
                <a16:creationId xmlns:a16="http://schemas.microsoft.com/office/drawing/2014/main" id="{477BF578-D502-7201-31FF-054646F9BDF7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62434" y="8843453"/>
            <a:ext cx="4266024" cy="228617"/>
          </a:xfrm>
        </p:spPr>
        <p:txBody>
          <a:bodyPr lIns="0">
            <a:noAutofit/>
          </a:bodyPr>
          <a:lstStyle>
            <a:lvl1pPr marL="0" indent="0">
              <a:spcBef>
                <a:spcPts val="0"/>
              </a:spcBef>
              <a:buNone/>
              <a:defRPr sz="1633" b="1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+1 (123) 456-7890</a:t>
            </a:r>
          </a:p>
        </p:txBody>
      </p:sp>
      <p:sp>
        <p:nvSpPr>
          <p:cNvPr id="17" name="Text Placeholder 32">
            <a:extLst>
              <a:ext uri="{FF2B5EF4-FFF2-40B4-BE49-F238E27FC236}">
                <a16:creationId xmlns:a16="http://schemas.microsoft.com/office/drawing/2014/main" id="{A6C6E48B-E0A8-2881-2C91-7926C101110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62434" y="3558220"/>
            <a:ext cx="2967843" cy="919825"/>
          </a:xfrm>
        </p:spPr>
        <p:txBody>
          <a:bodyPr lIns="0">
            <a:noAutofit/>
          </a:bodyPr>
          <a:lstStyle>
            <a:lvl1pPr marL="0" indent="0">
              <a:buNone/>
              <a:defRPr sz="1814" b="0" i="0">
                <a:latin typeface="Helvetica Light" panose="020B0403020202020204" pitchFamily="34" charset="0"/>
              </a:defRPr>
            </a:lvl1pPr>
          </a:lstStyle>
          <a:p>
            <a:pPr marL="0" marR="0" lvl="0" indent="0" algn="l" defTabSz="380848" rtl="0" eaLnBrk="1" fontAlgn="auto" latinLnBrk="0" hangingPunct="1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b="0" i="0" dirty="0" err="1">
                <a:latin typeface="Helvetica Light" panose="020B0403020202020204" pitchFamily="34" charset="0"/>
              </a:rPr>
              <a:t>Subtítulo</a:t>
            </a:r>
            <a:endParaRPr lang="en-GB" sz="2000" b="0" i="0" dirty="0">
              <a:latin typeface="Montserrat Light" pitchFamily="2" charset="77"/>
            </a:endParaRPr>
          </a:p>
        </p:txBody>
      </p:sp>
      <p:sp>
        <p:nvSpPr>
          <p:cNvPr id="19" name="Text Placeholder 32">
            <a:extLst>
              <a:ext uri="{FF2B5EF4-FFF2-40B4-BE49-F238E27FC236}">
                <a16:creationId xmlns:a16="http://schemas.microsoft.com/office/drawing/2014/main" id="{70F38497-5798-2CB9-700D-D073A430464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524448" y="9284726"/>
            <a:ext cx="2004009" cy="423613"/>
          </a:xfrm>
        </p:spPr>
        <p:txBody>
          <a:bodyPr lIns="0">
            <a:noAutofit/>
          </a:bodyPr>
          <a:lstStyle>
            <a:lvl1pPr marL="0" indent="0">
              <a:spcBef>
                <a:spcPts val="0"/>
              </a:spcBef>
              <a:buNone/>
              <a:defRPr sz="998" b="0" i="0">
                <a:solidFill>
                  <a:schemeClr val="bg1"/>
                </a:solidFill>
                <a:latin typeface="Helvetica Light" panose="020B0403020202020204" pitchFamily="34" charset="0"/>
              </a:defRPr>
            </a:lvl1pPr>
          </a:lstStyle>
          <a:p>
            <a:pPr lvl="0"/>
            <a:r>
              <a:rPr lang="en-US" dirty="0" err="1"/>
              <a:t>sample@email.com</a:t>
            </a:r>
            <a:br>
              <a:rPr lang="en-US" dirty="0"/>
            </a:br>
            <a:r>
              <a:rPr lang="en-US" dirty="0" err="1"/>
              <a:t>www.sampleurl.com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F280EE-AEB2-CECE-85E8-5E489F28B7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958100" y="9184005"/>
            <a:ext cx="1637467" cy="43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817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mage bg,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796BAB-80FA-35E7-1122-8C9905ECD64A}"/>
              </a:ext>
            </a:extLst>
          </p:cNvPr>
          <p:cNvSpPr/>
          <p:nvPr userDrawn="1"/>
        </p:nvSpPr>
        <p:spPr>
          <a:xfrm>
            <a:off x="0" y="1"/>
            <a:ext cx="6846648" cy="4615067"/>
          </a:xfrm>
          <a:prstGeom prst="rect">
            <a:avLst/>
          </a:prstGeom>
          <a:solidFill>
            <a:srgbClr val="F8F5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0709EF0-AEB5-0F13-0A63-F02573B818F2}"/>
              </a:ext>
            </a:extLst>
          </p:cNvPr>
          <p:cNvSpPr/>
          <p:nvPr userDrawn="1"/>
        </p:nvSpPr>
        <p:spPr>
          <a:xfrm>
            <a:off x="2783673" y="4994863"/>
            <a:ext cx="3803970" cy="2574938"/>
          </a:xfrm>
          <a:prstGeom prst="rect">
            <a:avLst/>
          </a:prstGeom>
          <a:solidFill>
            <a:srgbClr val="F8F5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FB75A5-6ECB-570F-3971-0CC1DA50C635}"/>
              </a:ext>
            </a:extLst>
          </p:cNvPr>
          <p:cNvSpPr/>
          <p:nvPr userDrawn="1"/>
        </p:nvSpPr>
        <p:spPr>
          <a:xfrm>
            <a:off x="4704811" y="7904696"/>
            <a:ext cx="2153189" cy="2001247"/>
          </a:xfrm>
          <a:prstGeom prst="rect">
            <a:avLst/>
          </a:prstGeom>
          <a:solidFill>
            <a:srgbClr val="F8F5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6F38F1-628C-37F8-43BD-6D45FEB9ADA1}"/>
              </a:ext>
            </a:extLst>
          </p:cNvPr>
          <p:cNvSpPr/>
          <p:nvPr userDrawn="1"/>
        </p:nvSpPr>
        <p:spPr>
          <a:xfrm>
            <a:off x="1" y="7904697"/>
            <a:ext cx="4704812" cy="200248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7" name="Text Placeholder 32">
            <a:extLst>
              <a:ext uri="{FF2B5EF4-FFF2-40B4-BE49-F238E27FC236}">
                <a16:creationId xmlns:a16="http://schemas.microsoft.com/office/drawing/2014/main" id="{8BED145D-B17F-0C84-0137-02470D0ED6E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623895" y="8571342"/>
            <a:ext cx="2827630" cy="526823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89" b="1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+1 (123) 456-789</a:t>
            </a:r>
            <a:br>
              <a:rPr lang="en-US" dirty="0"/>
            </a:br>
            <a:r>
              <a:rPr lang="en-US" dirty="0" err="1"/>
              <a:t>sample@email.com</a:t>
            </a:r>
            <a:br>
              <a:rPr lang="en-US" dirty="0"/>
            </a:br>
            <a:r>
              <a:rPr lang="en-US" dirty="0" err="1"/>
              <a:t>www.sampleurl.com</a:t>
            </a:r>
            <a:endParaRPr lang="en-US" dirty="0"/>
          </a:p>
        </p:txBody>
      </p:sp>
      <p:sp>
        <p:nvSpPr>
          <p:cNvPr id="9" name="Text Placeholder 32">
            <a:extLst>
              <a:ext uri="{FF2B5EF4-FFF2-40B4-BE49-F238E27FC236}">
                <a16:creationId xmlns:a16="http://schemas.microsoft.com/office/drawing/2014/main" id="{19BD168A-DDC7-F87C-1BF0-3C80C9FDF43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623894" y="9292639"/>
            <a:ext cx="2827630" cy="423613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89" b="0" i="0">
                <a:solidFill>
                  <a:schemeClr val="bg1"/>
                </a:solidFill>
                <a:latin typeface="Helvetica Light" panose="020B0403020202020204" pitchFamily="34" charset="0"/>
              </a:defRPr>
            </a:lvl1pPr>
          </a:lstStyle>
          <a:p>
            <a:pPr lvl="0"/>
            <a:r>
              <a:rPr lang="en-US" dirty="0"/>
              <a:t>Address Line 1</a:t>
            </a:r>
            <a:br>
              <a:rPr lang="en-US" dirty="0"/>
            </a:br>
            <a:r>
              <a:rPr lang="en-US" dirty="0"/>
              <a:t>Address Line 2</a:t>
            </a:r>
          </a:p>
        </p:txBody>
      </p:sp>
      <p:sp>
        <p:nvSpPr>
          <p:cNvPr id="10" name="Text Placeholder 32">
            <a:extLst>
              <a:ext uri="{FF2B5EF4-FFF2-40B4-BE49-F238E27FC236}">
                <a16:creationId xmlns:a16="http://schemas.microsoft.com/office/drawing/2014/main" id="{F21E438E-36D1-E43B-EA73-6BE6996D5C1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67902" y="8075084"/>
            <a:ext cx="4183622" cy="30022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79" b="1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Escanee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código</a:t>
            </a:r>
            <a:r>
              <a:rPr lang="en-US" dirty="0"/>
              <a:t> QR para acceder a la </a:t>
            </a:r>
            <a:r>
              <a:rPr lang="en-US" dirty="0" err="1"/>
              <a:t>compra</a:t>
            </a:r>
            <a:r>
              <a:rPr lang="en-US" dirty="0"/>
              <a:t> o </a:t>
            </a:r>
            <a:r>
              <a:rPr lang="en-US" dirty="0" err="1"/>
              <a:t>contáctenos</a:t>
            </a:r>
            <a:r>
              <a:rPr lang="en-US" dirty="0"/>
              <a:t> para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información</a:t>
            </a:r>
            <a:endParaRPr lang="en-US" dirty="0"/>
          </a:p>
        </p:txBody>
      </p:sp>
      <p:sp>
        <p:nvSpPr>
          <p:cNvPr id="11" name="Picture Placeholder 23">
            <a:extLst>
              <a:ext uri="{FF2B5EF4-FFF2-40B4-BE49-F238E27FC236}">
                <a16:creationId xmlns:a16="http://schemas.microsoft.com/office/drawing/2014/main" id="{CB522850-9168-1838-C25B-EB9E4AA05C34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262434" y="8571343"/>
            <a:ext cx="1140675" cy="1067340"/>
          </a:xfrm>
          <a:custGeom>
            <a:avLst/>
            <a:gdLst>
              <a:gd name="connsiteX0" fmla="*/ 0 w 2941706"/>
              <a:gd name="connsiteY0" fmla="*/ 0 h 2105641"/>
              <a:gd name="connsiteX1" fmla="*/ 2941706 w 2941706"/>
              <a:gd name="connsiteY1" fmla="*/ 0 h 2105641"/>
              <a:gd name="connsiteX2" fmla="*/ 2941706 w 2941706"/>
              <a:gd name="connsiteY2" fmla="*/ 2105641 h 2105641"/>
              <a:gd name="connsiteX3" fmla="*/ 0 w 2941706"/>
              <a:gd name="connsiteY3" fmla="*/ 2105641 h 2105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1706" h="2105641">
                <a:moveTo>
                  <a:pt x="0" y="0"/>
                </a:moveTo>
                <a:lnTo>
                  <a:pt x="2941706" y="0"/>
                </a:lnTo>
                <a:lnTo>
                  <a:pt x="2941706" y="2105641"/>
                </a:lnTo>
                <a:lnTo>
                  <a:pt x="0" y="2105641"/>
                </a:lnTo>
                <a:close/>
              </a:path>
            </a:pathLst>
          </a:custGeom>
          <a:solidFill>
            <a:srgbClr val="F071E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7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 err="1"/>
              <a:t>Añadir</a:t>
            </a:r>
            <a:r>
              <a:rPr lang="en-US" dirty="0"/>
              <a:t> </a:t>
            </a:r>
            <a:r>
              <a:rPr lang="en-US" dirty="0" err="1"/>
              <a:t>código</a:t>
            </a:r>
            <a:r>
              <a:rPr lang="en-US" dirty="0"/>
              <a:t> QR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12B929-A7C1-5BC8-8CFF-6E78394C0E8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2434" y="1334657"/>
            <a:ext cx="2967843" cy="1599200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66" b="1">
                <a:latin typeface="Helvetica" pitchFamily="2" charset="0"/>
              </a:defRPr>
            </a:lvl1pPr>
          </a:lstStyle>
          <a:p>
            <a:pPr lvl="0"/>
            <a:r>
              <a:rPr lang="en-GB" dirty="0" err="1"/>
              <a:t>Título</a:t>
            </a:r>
            <a:endParaRPr lang="en-US" dirty="0"/>
          </a:p>
        </p:txBody>
      </p:sp>
      <p:sp>
        <p:nvSpPr>
          <p:cNvPr id="16" name="Text Placeholder 32">
            <a:extLst>
              <a:ext uri="{FF2B5EF4-FFF2-40B4-BE49-F238E27FC236}">
                <a16:creationId xmlns:a16="http://schemas.microsoft.com/office/drawing/2014/main" id="{896C78E3-3D5E-91B1-C2CA-766F3A6A3F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2434" y="3256642"/>
            <a:ext cx="2967843" cy="919825"/>
          </a:xfrm>
        </p:spPr>
        <p:txBody>
          <a:bodyPr lIns="0">
            <a:noAutofit/>
          </a:bodyPr>
          <a:lstStyle>
            <a:lvl1pPr marL="0" indent="0">
              <a:buNone/>
              <a:defRPr sz="1814" b="0" i="0">
                <a:latin typeface="Helvetica Light" panose="020B0403020202020204" pitchFamily="34" charset="0"/>
              </a:defRPr>
            </a:lvl1pPr>
          </a:lstStyle>
          <a:p>
            <a:pPr marL="0" marR="0" lvl="0" indent="0" algn="l" defTabSz="380848" rtl="0" eaLnBrk="1" fontAlgn="auto" latinLnBrk="0" hangingPunct="1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b="0" i="0" dirty="0" err="1">
                <a:latin typeface="Helvetica Light" panose="020B0403020202020204" pitchFamily="34" charset="0"/>
              </a:rPr>
              <a:t>Subtítulo</a:t>
            </a:r>
            <a:endParaRPr lang="en-GB" sz="2000" b="0" i="0" dirty="0">
              <a:latin typeface="Montserrat Light" pitchFamily="2" charset="77"/>
            </a:endParaRPr>
          </a:p>
        </p:txBody>
      </p:sp>
      <p:sp>
        <p:nvSpPr>
          <p:cNvPr id="17" name="Picture Placeholder 23">
            <a:extLst>
              <a:ext uri="{FF2B5EF4-FFF2-40B4-BE49-F238E27FC236}">
                <a16:creationId xmlns:a16="http://schemas.microsoft.com/office/drawing/2014/main" id="{D6B4B469-55D9-F662-565B-8E93644DBA09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262433" y="5001982"/>
            <a:ext cx="2521240" cy="2574938"/>
          </a:xfrm>
          <a:custGeom>
            <a:avLst/>
            <a:gdLst>
              <a:gd name="connsiteX0" fmla="*/ 0 w 2941706"/>
              <a:gd name="connsiteY0" fmla="*/ 0 h 2105641"/>
              <a:gd name="connsiteX1" fmla="*/ 2941706 w 2941706"/>
              <a:gd name="connsiteY1" fmla="*/ 0 h 2105641"/>
              <a:gd name="connsiteX2" fmla="*/ 2941706 w 2941706"/>
              <a:gd name="connsiteY2" fmla="*/ 2105641 h 2105641"/>
              <a:gd name="connsiteX3" fmla="*/ 0 w 2941706"/>
              <a:gd name="connsiteY3" fmla="*/ 2105641 h 2105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1706" h="2105641">
                <a:moveTo>
                  <a:pt x="0" y="0"/>
                </a:moveTo>
                <a:lnTo>
                  <a:pt x="2941706" y="0"/>
                </a:lnTo>
                <a:lnTo>
                  <a:pt x="2941706" y="2105641"/>
                </a:lnTo>
                <a:lnTo>
                  <a:pt x="0" y="2105641"/>
                </a:lnTo>
                <a:close/>
              </a:path>
            </a:pathLst>
          </a:custGeom>
          <a:solidFill>
            <a:srgbClr val="F071E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2177" b="1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GB" dirty="0" err="1"/>
              <a:t>Añada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imagen </a:t>
            </a:r>
            <a:r>
              <a:rPr lang="en-GB" dirty="0" err="1"/>
              <a:t>aquí</a:t>
            </a:r>
            <a:endParaRPr lang="en-GB" dirty="0"/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7ACD5F9D-F680-22B7-25D4-CB4134C73DD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070891" y="5476496"/>
            <a:ext cx="3320414" cy="288693"/>
          </a:xfrm>
        </p:spPr>
        <p:txBody>
          <a:bodyPr lIns="0">
            <a:normAutofit/>
          </a:bodyPr>
          <a:lstStyle>
            <a:lvl1pPr marL="0" indent="0">
              <a:buNone/>
              <a:defRPr sz="1270" b="1">
                <a:latin typeface="Helvetica" pitchFamily="2" charset="0"/>
              </a:defRPr>
            </a:lvl1pPr>
            <a:lvl2pPr marL="518465" indent="0">
              <a:buNone/>
              <a:defRPr sz="1996">
                <a:latin typeface="Helvetica" pitchFamily="2" charset="0"/>
              </a:defRPr>
            </a:lvl2pPr>
          </a:lstStyle>
          <a:p>
            <a:pPr lvl="0"/>
            <a:r>
              <a:rPr lang="en-GB" dirty="0"/>
              <a:t>Introduce </a:t>
            </a:r>
            <a:r>
              <a:rPr lang="en-GB" dirty="0" err="1"/>
              <a:t>nombre</a:t>
            </a:r>
            <a:r>
              <a:rPr lang="en-GB" dirty="0"/>
              <a:t> de </a:t>
            </a:r>
            <a:r>
              <a:rPr lang="en-GB" dirty="0" err="1"/>
              <a:t>producto</a:t>
            </a:r>
            <a:endParaRPr lang="en-GB" dirty="0"/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47132938-7E9B-7983-E0F6-7D92015D430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070891" y="5765189"/>
            <a:ext cx="3320414" cy="1534349"/>
          </a:xfrm>
        </p:spPr>
        <p:txBody>
          <a:bodyPr lIns="0">
            <a:normAutofit/>
          </a:bodyPr>
          <a:lstStyle>
            <a:lvl1pPr marL="0" indent="0">
              <a:lnSpc>
                <a:spcPct val="110000"/>
              </a:lnSpc>
              <a:buNone/>
              <a:defRPr sz="1179" b="0" i="0">
                <a:latin typeface="Helvetica Light" panose="020B0403020202020204" pitchFamily="34" charset="0"/>
              </a:defRPr>
            </a:lvl1pPr>
            <a:lvl2pPr marL="518465" indent="0">
              <a:buNone/>
              <a:defRPr sz="1996">
                <a:latin typeface="Helvetica" pitchFamily="2" charset="0"/>
              </a:defRPr>
            </a:lvl2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Maecenas </a:t>
            </a:r>
            <a:r>
              <a:rPr lang="en-GB" dirty="0" err="1"/>
              <a:t>sed</a:t>
            </a:r>
            <a:r>
              <a:rPr lang="en-GB" dirty="0"/>
              <a:t> nisi a </a:t>
            </a:r>
            <a:r>
              <a:rPr lang="en-GB" dirty="0" err="1"/>
              <a:t>justo</a:t>
            </a:r>
            <a:r>
              <a:rPr lang="en-GB" dirty="0"/>
              <a:t> </a:t>
            </a:r>
            <a:r>
              <a:rPr lang="en-GB" dirty="0" err="1"/>
              <a:t>laoreet</a:t>
            </a:r>
            <a:r>
              <a:rPr lang="en-GB" dirty="0"/>
              <a:t> </a:t>
            </a:r>
            <a:r>
              <a:rPr lang="en-GB" dirty="0" err="1"/>
              <a:t>lobortis</a:t>
            </a:r>
            <a:r>
              <a:rPr lang="en-GB" dirty="0"/>
              <a:t>. Sed et </a:t>
            </a:r>
            <a:r>
              <a:rPr lang="en-GB" dirty="0" err="1"/>
              <a:t>nisl</a:t>
            </a:r>
            <a:r>
              <a:rPr lang="en-GB" dirty="0"/>
              <a:t> id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mollis</a:t>
            </a:r>
            <a:r>
              <a:rPr lang="en-GB" dirty="0"/>
              <a:t> </a:t>
            </a:r>
            <a:r>
              <a:rPr lang="en-GB" dirty="0" err="1"/>
              <a:t>imperdiet</a:t>
            </a:r>
            <a:r>
              <a:rPr lang="en-GB" dirty="0"/>
              <a:t>. Ut ac </a:t>
            </a:r>
            <a:r>
              <a:rPr lang="en-GB" dirty="0" err="1"/>
              <a:t>sodales</a:t>
            </a:r>
            <a:r>
              <a:rPr lang="en-GB" dirty="0"/>
              <a:t> </a:t>
            </a:r>
            <a:r>
              <a:rPr lang="en-GB" dirty="0" err="1"/>
              <a:t>diam</a:t>
            </a:r>
            <a:r>
              <a:rPr lang="en-GB" dirty="0"/>
              <a:t>, et </a:t>
            </a:r>
            <a:r>
              <a:rPr lang="en-GB" dirty="0" err="1"/>
              <a:t>suscipit</a:t>
            </a:r>
            <a:r>
              <a:rPr lang="en-GB" dirty="0"/>
              <a:t> diam.</a:t>
            </a:r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90DAE11B-74D9-B89E-0F2C-0EE5A8D6B73D}"/>
              </a:ext>
            </a:extLst>
          </p:cNvPr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2689106" y="57"/>
            <a:ext cx="4185374" cy="4433322"/>
          </a:xfrm>
          <a:custGeom>
            <a:avLst/>
            <a:gdLst>
              <a:gd name="connsiteX0" fmla="*/ 5038 w 2306868"/>
              <a:gd name="connsiteY0" fmla="*/ 0 h 2645630"/>
              <a:gd name="connsiteX1" fmla="*/ 2305986 w 2306868"/>
              <a:gd name="connsiteY1" fmla="*/ 61 h 2645630"/>
              <a:gd name="connsiteX2" fmla="*/ 2304193 w 2306868"/>
              <a:gd name="connsiteY2" fmla="*/ 2533996 h 2645630"/>
              <a:gd name="connsiteX3" fmla="*/ 1632957 w 2306868"/>
              <a:gd name="connsiteY3" fmla="*/ 2645368 h 2645630"/>
              <a:gd name="connsiteX4" fmla="*/ 757567 w 2306868"/>
              <a:gd name="connsiteY4" fmla="*/ 2407324 h 2645630"/>
              <a:gd name="connsiteX5" fmla="*/ 410631 w 2306868"/>
              <a:gd name="connsiteY5" fmla="*/ 1557796 h 2645630"/>
              <a:gd name="connsiteX6" fmla="*/ 342856 w 2306868"/>
              <a:gd name="connsiteY6" fmla="*/ 751888 h 2645630"/>
              <a:gd name="connsiteX7" fmla="*/ 48658 w 2306868"/>
              <a:gd name="connsiteY7" fmla="*/ 341283 h 2645630"/>
              <a:gd name="connsiteX8" fmla="*/ 5038 w 2306868"/>
              <a:gd name="connsiteY8" fmla="*/ 0 h 2645630"/>
              <a:gd name="connsiteX0" fmla="*/ 15543 w 2292692"/>
              <a:gd name="connsiteY0" fmla="*/ 1995 h 2645569"/>
              <a:gd name="connsiteX1" fmla="*/ 2291810 w 2292692"/>
              <a:gd name="connsiteY1" fmla="*/ 0 h 2645569"/>
              <a:gd name="connsiteX2" fmla="*/ 2290017 w 2292692"/>
              <a:gd name="connsiteY2" fmla="*/ 2533935 h 2645569"/>
              <a:gd name="connsiteX3" fmla="*/ 1618781 w 2292692"/>
              <a:gd name="connsiteY3" fmla="*/ 2645307 h 2645569"/>
              <a:gd name="connsiteX4" fmla="*/ 743391 w 2292692"/>
              <a:gd name="connsiteY4" fmla="*/ 2407263 h 2645569"/>
              <a:gd name="connsiteX5" fmla="*/ 396455 w 2292692"/>
              <a:gd name="connsiteY5" fmla="*/ 1557735 h 2645569"/>
              <a:gd name="connsiteX6" fmla="*/ 328680 w 2292692"/>
              <a:gd name="connsiteY6" fmla="*/ 751827 h 2645569"/>
              <a:gd name="connsiteX7" fmla="*/ 34482 w 2292692"/>
              <a:gd name="connsiteY7" fmla="*/ 341222 h 2645569"/>
              <a:gd name="connsiteX8" fmla="*/ 15543 w 2292692"/>
              <a:gd name="connsiteY8" fmla="*/ 1995 h 2645569"/>
              <a:gd name="connsiteX0" fmla="*/ 9332 w 2286481"/>
              <a:gd name="connsiteY0" fmla="*/ 1995 h 2645569"/>
              <a:gd name="connsiteX1" fmla="*/ 2285599 w 2286481"/>
              <a:gd name="connsiteY1" fmla="*/ 0 h 2645569"/>
              <a:gd name="connsiteX2" fmla="*/ 2283806 w 2286481"/>
              <a:gd name="connsiteY2" fmla="*/ 2533935 h 2645569"/>
              <a:gd name="connsiteX3" fmla="*/ 1612570 w 2286481"/>
              <a:gd name="connsiteY3" fmla="*/ 2645307 h 2645569"/>
              <a:gd name="connsiteX4" fmla="*/ 737180 w 2286481"/>
              <a:gd name="connsiteY4" fmla="*/ 2407263 h 2645569"/>
              <a:gd name="connsiteX5" fmla="*/ 390244 w 2286481"/>
              <a:gd name="connsiteY5" fmla="*/ 1557735 h 2645569"/>
              <a:gd name="connsiteX6" fmla="*/ 322469 w 2286481"/>
              <a:gd name="connsiteY6" fmla="*/ 751827 h 2645569"/>
              <a:gd name="connsiteX7" fmla="*/ 40611 w 2286481"/>
              <a:gd name="connsiteY7" fmla="*/ 501625 h 2645569"/>
              <a:gd name="connsiteX8" fmla="*/ 9332 w 2286481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34186 w 2298198"/>
              <a:gd name="connsiteY6" fmla="*/ 751827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09505 w 2298198"/>
              <a:gd name="connsiteY6" fmla="*/ 881383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01961 w 2298198"/>
              <a:gd name="connsiteY5" fmla="*/ 155773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0755 w 2298198"/>
              <a:gd name="connsiteY5" fmla="*/ 152277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0755 w 2298198"/>
              <a:gd name="connsiteY5" fmla="*/ 1522775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748897 w 2298198"/>
              <a:gd name="connsiteY4" fmla="*/ 2407263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880528 w 2298198"/>
              <a:gd name="connsiteY4" fmla="*/ 2263312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645569"/>
              <a:gd name="connsiteX1" fmla="*/ 2297316 w 2298198"/>
              <a:gd name="connsiteY1" fmla="*/ 0 h 2645569"/>
              <a:gd name="connsiteX2" fmla="*/ 2295523 w 2298198"/>
              <a:gd name="connsiteY2" fmla="*/ 2533935 h 2645569"/>
              <a:gd name="connsiteX3" fmla="*/ 1624287 w 2298198"/>
              <a:gd name="connsiteY3" fmla="*/ 2645307 h 2645569"/>
              <a:gd name="connsiteX4" fmla="*/ 880528 w 2298198"/>
              <a:gd name="connsiteY4" fmla="*/ 2263312 h 2645569"/>
              <a:gd name="connsiteX5" fmla="*/ 438982 w 2298198"/>
              <a:gd name="connsiteY5" fmla="*/ 1535113 h 2645569"/>
              <a:gd name="connsiteX6" fmla="*/ 307448 w 2298198"/>
              <a:gd name="connsiteY6" fmla="*/ 887552 h 2645569"/>
              <a:gd name="connsiteX7" fmla="*/ 52328 w 2298198"/>
              <a:gd name="connsiteY7" fmla="*/ 501625 h 2645569"/>
              <a:gd name="connsiteX8" fmla="*/ 21049 w 2298198"/>
              <a:gd name="connsiteY8" fmla="*/ 1995 h 2645569"/>
              <a:gd name="connsiteX0" fmla="*/ 21049 w 2298198"/>
              <a:gd name="connsiteY0" fmla="*/ 1995 h 2566958"/>
              <a:gd name="connsiteX1" fmla="*/ 2297316 w 2298198"/>
              <a:gd name="connsiteY1" fmla="*/ 0 h 2566958"/>
              <a:gd name="connsiteX2" fmla="*/ 2295523 w 2298198"/>
              <a:gd name="connsiteY2" fmla="*/ 2533935 h 2566958"/>
              <a:gd name="connsiteX3" fmla="*/ 1630457 w 2298198"/>
              <a:gd name="connsiteY3" fmla="*/ 2523977 h 2566958"/>
              <a:gd name="connsiteX4" fmla="*/ 880528 w 2298198"/>
              <a:gd name="connsiteY4" fmla="*/ 2263312 h 2566958"/>
              <a:gd name="connsiteX5" fmla="*/ 438982 w 2298198"/>
              <a:gd name="connsiteY5" fmla="*/ 1535113 h 2566958"/>
              <a:gd name="connsiteX6" fmla="*/ 307448 w 2298198"/>
              <a:gd name="connsiteY6" fmla="*/ 887552 h 2566958"/>
              <a:gd name="connsiteX7" fmla="*/ 52328 w 2298198"/>
              <a:gd name="connsiteY7" fmla="*/ 501625 h 2566958"/>
              <a:gd name="connsiteX8" fmla="*/ 21049 w 2298198"/>
              <a:gd name="connsiteY8" fmla="*/ 1995 h 2566958"/>
              <a:gd name="connsiteX0" fmla="*/ 21049 w 2298198"/>
              <a:gd name="connsiteY0" fmla="*/ 1995 h 2566958"/>
              <a:gd name="connsiteX1" fmla="*/ 2297316 w 2298198"/>
              <a:gd name="connsiteY1" fmla="*/ 0 h 2566958"/>
              <a:gd name="connsiteX2" fmla="*/ 2295523 w 2298198"/>
              <a:gd name="connsiteY2" fmla="*/ 2533935 h 2566958"/>
              <a:gd name="connsiteX3" fmla="*/ 1630457 w 2298198"/>
              <a:gd name="connsiteY3" fmla="*/ 2523977 h 2566958"/>
              <a:gd name="connsiteX4" fmla="*/ 872301 w 2298198"/>
              <a:gd name="connsiteY4" fmla="*/ 2250973 h 2566958"/>
              <a:gd name="connsiteX5" fmla="*/ 438982 w 2298198"/>
              <a:gd name="connsiteY5" fmla="*/ 1535113 h 2566958"/>
              <a:gd name="connsiteX6" fmla="*/ 307448 w 2298198"/>
              <a:gd name="connsiteY6" fmla="*/ 887552 h 2566958"/>
              <a:gd name="connsiteX7" fmla="*/ 52328 w 2298198"/>
              <a:gd name="connsiteY7" fmla="*/ 501625 h 2566958"/>
              <a:gd name="connsiteX8" fmla="*/ 21049 w 2298198"/>
              <a:gd name="connsiteY8" fmla="*/ 1995 h 2566958"/>
              <a:gd name="connsiteX0" fmla="*/ 21049 w 2298198"/>
              <a:gd name="connsiteY0" fmla="*/ 1995 h 2566958"/>
              <a:gd name="connsiteX1" fmla="*/ 2297316 w 2298198"/>
              <a:gd name="connsiteY1" fmla="*/ 0 h 2566958"/>
              <a:gd name="connsiteX2" fmla="*/ 2295523 w 2298198"/>
              <a:gd name="connsiteY2" fmla="*/ 2533935 h 2566958"/>
              <a:gd name="connsiteX3" fmla="*/ 1630457 w 2298198"/>
              <a:gd name="connsiteY3" fmla="*/ 2523977 h 2566958"/>
              <a:gd name="connsiteX4" fmla="*/ 872301 w 2298198"/>
              <a:gd name="connsiteY4" fmla="*/ 2250973 h 2566958"/>
              <a:gd name="connsiteX5" fmla="*/ 438982 w 2298198"/>
              <a:gd name="connsiteY5" fmla="*/ 1535113 h 2566958"/>
              <a:gd name="connsiteX6" fmla="*/ 307448 w 2298198"/>
              <a:gd name="connsiteY6" fmla="*/ 887552 h 2566958"/>
              <a:gd name="connsiteX7" fmla="*/ 52328 w 2298198"/>
              <a:gd name="connsiteY7" fmla="*/ 501625 h 2566958"/>
              <a:gd name="connsiteX8" fmla="*/ 21049 w 2298198"/>
              <a:gd name="connsiteY8" fmla="*/ 1995 h 2566958"/>
              <a:gd name="connsiteX0" fmla="*/ 21049 w 2298198"/>
              <a:gd name="connsiteY0" fmla="*/ 1995 h 2568697"/>
              <a:gd name="connsiteX1" fmla="*/ 2297316 w 2298198"/>
              <a:gd name="connsiteY1" fmla="*/ 0 h 2568697"/>
              <a:gd name="connsiteX2" fmla="*/ 2295523 w 2298198"/>
              <a:gd name="connsiteY2" fmla="*/ 2533935 h 2568697"/>
              <a:gd name="connsiteX3" fmla="*/ 1630457 w 2298198"/>
              <a:gd name="connsiteY3" fmla="*/ 2523977 h 2568697"/>
              <a:gd name="connsiteX4" fmla="*/ 872301 w 2298198"/>
              <a:gd name="connsiteY4" fmla="*/ 2250973 h 2568697"/>
              <a:gd name="connsiteX5" fmla="*/ 438982 w 2298198"/>
              <a:gd name="connsiteY5" fmla="*/ 1535113 h 2568697"/>
              <a:gd name="connsiteX6" fmla="*/ 307448 w 2298198"/>
              <a:gd name="connsiteY6" fmla="*/ 887552 h 2568697"/>
              <a:gd name="connsiteX7" fmla="*/ 52328 w 2298198"/>
              <a:gd name="connsiteY7" fmla="*/ 501625 h 2568697"/>
              <a:gd name="connsiteX8" fmla="*/ 21049 w 2298198"/>
              <a:gd name="connsiteY8" fmla="*/ 1995 h 2568697"/>
              <a:gd name="connsiteX0" fmla="*/ 21049 w 2298198"/>
              <a:gd name="connsiteY0" fmla="*/ 1995 h 2568697"/>
              <a:gd name="connsiteX1" fmla="*/ 2297316 w 2298198"/>
              <a:gd name="connsiteY1" fmla="*/ 0 h 2568697"/>
              <a:gd name="connsiteX2" fmla="*/ 2295523 w 2298198"/>
              <a:gd name="connsiteY2" fmla="*/ 2533935 h 2568697"/>
              <a:gd name="connsiteX3" fmla="*/ 1630457 w 2298198"/>
              <a:gd name="connsiteY3" fmla="*/ 2523977 h 2568697"/>
              <a:gd name="connsiteX4" fmla="*/ 872301 w 2298198"/>
              <a:gd name="connsiteY4" fmla="*/ 2250973 h 2568697"/>
              <a:gd name="connsiteX5" fmla="*/ 438982 w 2298198"/>
              <a:gd name="connsiteY5" fmla="*/ 1535113 h 2568697"/>
              <a:gd name="connsiteX6" fmla="*/ 307448 w 2298198"/>
              <a:gd name="connsiteY6" fmla="*/ 887552 h 2568697"/>
              <a:gd name="connsiteX7" fmla="*/ 52328 w 2298198"/>
              <a:gd name="connsiteY7" fmla="*/ 501625 h 2568697"/>
              <a:gd name="connsiteX8" fmla="*/ 21049 w 2298198"/>
              <a:gd name="connsiteY8" fmla="*/ 1995 h 2568697"/>
              <a:gd name="connsiteX0" fmla="*/ 21049 w 2298198"/>
              <a:gd name="connsiteY0" fmla="*/ 1995 h 2540369"/>
              <a:gd name="connsiteX1" fmla="*/ 2297316 w 2298198"/>
              <a:gd name="connsiteY1" fmla="*/ 0 h 2540369"/>
              <a:gd name="connsiteX2" fmla="*/ 2295523 w 2298198"/>
              <a:gd name="connsiteY2" fmla="*/ 2533935 h 2540369"/>
              <a:gd name="connsiteX3" fmla="*/ 1630457 w 2298198"/>
              <a:gd name="connsiteY3" fmla="*/ 2523977 h 2540369"/>
              <a:gd name="connsiteX4" fmla="*/ 872301 w 2298198"/>
              <a:gd name="connsiteY4" fmla="*/ 2250973 h 2540369"/>
              <a:gd name="connsiteX5" fmla="*/ 438982 w 2298198"/>
              <a:gd name="connsiteY5" fmla="*/ 1535113 h 2540369"/>
              <a:gd name="connsiteX6" fmla="*/ 307448 w 2298198"/>
              <a:gd name="connsiteY6" fmla="*/ 887552 h 2540369"/>
              <a:gd name="connsiteX7" fmla="*/ 52328 w 2298198"/>
              <a:gd name="connsiteY7" fmla="*/ 501625 h 2540369"/>
              <a:gd name="connsiteX8" fmla="*/ 21049 w 2298198"/>
              <a:gd name="connsiteY8" fmla="*/ 1995 h 2540369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72301 w 2298198"/>
              <a:gd name="connsiteY4" fmla="*/ 2250973 h 2543674"/>
              <a:gd name="connsiteX5" fmla="*/ 438982 w 2298198"/>
              <a:gd name="connsiteY5" fmla="*/ 1535113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72301 w 2298198"/>
              <a:gd name="connsiteY4" fmla="*/ 2250973 h 2543674"/>
              <a:gd name="connsiteX5" fmla="*/ 438982 w 2298198"/>
              <a:gd name="connsiteY5" fmla="*/ 1535113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38982 w 2298198"/>
              <a:gd name="connsiteY5" fmla="*/ 1535113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43414 w 2298198"/>
              <a:gd name="connsiteY5" fmla="*/ 1520955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43414 w 2298198"/>
              <a:gd name="connsiteY5" fmla="*/ 1520955 h 2543674"/>
              <a:gd name="connsiteX6" fmla="*/ 307448 w 2298198"/>
              <a:gd name="connsiteY6" fmla="*/ 887552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21049 w 2298198"/>
              <a:gd name="connsiteY0" fmla="*/ 1995 h 2543674"/>
              <a:gd name="connsiteX1" fmla="*/ 2297316 w 2298198"/>
              <a:gd name="connsiteY1" fmla="*/ 0 h 2543674"/>
              <a:gd name="connsiteX2" fmla="*/ 2295523 w 2298198"/>
              <a:gd name="connsiteY2" fmla="*/ 2533935 h 2543674"/>
              <a:gd name="connsiteX3" fmla="*/ 1630457 w 2298198"/>
              <a:gd name="connsiteY3" fmla="*/ 2523977 h 2543674"/>
              <a:gd name="connsiteX4" fmla="*/ 859002 w 2298198"/>
              <a:gd name="connsiteY4" fmla="*/ 2229737 h 2543674"/>
              <a:gd name="connsiteX5" fmla="*/ 443414 w 2298198"/>
              <a:gd name="connsiteY5" fmla="*/ 1520955 h 2543674"/>
              <a:gd name="connsiteX6" fmla="*/ 300798 w 2298198"/>
              <a:gd name="connsiteY6" fmla="*/ 757771 h 2543674"/>
              <a:gd name="connsiteX7" fmla="*/ 52328 w 2298198"/>
              <a:gd name="connsiteY7" fmla="*/ 501625 h 2543674"/>
              <a:gd name="connsiteX8" fmla="*/ 21049 w 2298198"/>
              <a:gd name="connsiteY8" fmla="*/ 1995 h 2543674"/>
              <a:gd name="connsiteX0" fmla="*/ 12102 w 2289251"/>
              <a:gd name="connsiteY0" fmla="*/ 1995 h 2543674"/>
              <a:gd name="connsiteX1" fmla="*/ 2288369 w 2289251"/>
              <a:gd name="connsiteY1" fmla="*/ 0 h 2543674"/>
              <a:gd name="connsiteX2" fmla="*/ 2286576 w 2289251"/>
              <a:gd name="connsiteY2" fmla="*/ 2533935 h 2543674"/>
              <a:gd name="connsiteX3" fmla="*/ 1621510 w 2289251"/>
              <a:gd name="connsiteY3" fmla="*/ 2523977 h 2543674"/>
              <a:gd name="connsiteX4" fmla="*/ 850055 w 2289251"/>
              <a:gd name="connsiteY4" fmla="*/ 2229737 h 2543674"/>
              <a:gd name="connsiteX5" fmla="*/ 434467 w 2289251"/>
              <a:gd name="connsiteY5" fmla="*/ 1520955 h 2543674"/>
              <a:gd name="connsiteX6" fmla="*/ 291851 w 2289251"/>
              <a:gd name="connsiteY6" fmla="*/ 757771 h 2543674"/>
              <a:gd name="connsiteX7" fmla="*/ 61113 w 2289251"/>
              <a:gd name="connsiteY7" fmla="*/ 414318 h 2543674"/>
              <a:gd name="connsiteX8" fmla="*/ 12102 w 2289251"/>
              <a:gd name="connsiteY8" fmla="*/ 1995 h 2543674"/>
              <a:gd name="connsiteX0" fmla="*/ 7160 w 2297608"/>
              <a:gd name="connsiteY0" fmla="*/ 0 h 2544039"/>
              <a:gd name="connsiteX1" fmla="*/ 2296726 w 2297608"/>
              <a:gd name="connsiteY1" fmla="*/ 365 h 2544039"/>
              <a:gd name="connsiteX2" fmla="*/ 2294933 w 2297608"/>
              <a:gd name="connsiteY2" fmla="*/ 2534300 h 2544039"/>
              <a:gd name="connsiteX3" fmla="*/ 1629867 w 2297608"/>
              <a:gd name="connsiteY3" fmla="*/ 2524342 h 2544039"/>
              <a:gd name="connsiteX4" fmla="*/ 858412 w 2297608"/>
              <a:gd name="connsiteY4" fmla="*/ 2230102 h 2544039"/>
              <a:gd name="connsiteX5" fmla="*/ 442824 w 2297608"/>
              <a:gd name="connsiteY5" fmla="*/ 1521320 h 2544039"/>
              <a:gd name="connsiteX6" fmla="*/ 300208 w 2297608"/>
              <a:gd name="connsiteY6" fmla="*/ 758136 h 2544039"/>
              <a:gd name="connsiteX7" fmla="*/ 69470 w 2297608"/>
              <a:gd name="connsiteY7" fmla="*/ 414683 h 2544039"/>
              <a:gd name="connsiteX8" fmla="*/ 7160 w 2297608"/>
              <a:gd name="connsiteY8" fmla="*/ 0 h 2544039"/>
              <a:gd name="connsiteX0" fmla="*/ 3950 w 2307697"/>
              <a:gd name="connsiteY0" fmla="*/ 1995 h 2543674"/>
              <a:gd name="connsiteX1" fmla="*/ 2306815 w 2307697"/>
              <a:gd name="connsiteY1" fmla="*/ 0 h 2543674"/>
              <a:gd name="connsiteX2" fmla="*/ 2305022 w 2307697"/>
              <a:gd name="connsiteY2" fmla="*/ 2533935 h 2543674"/>
              <a:gd name="connsiteX3" fmla="*/ 1639956 w 2307697"/>
              <a:gd name="connsiteY3" fmla="*/ 2523977 h 2543674"/>
              <a:gd name="connsiteX4" fmla="*/ 868501 w 2307697"/>
              <a:gd name="connsiteY4" fmla="*/ 2229737 h 2543674"/>
              <a:gd name="connsiteX5" fmla="*/ 452913 w 2307697"/>
              <a:gd name="connsiteY5" fmla="*/ 1520955 h 2543674"/>
              <a:gd name="connsiteX6" fmla="*/ 310297 w 2307697"/>
              <a:gd name="connsiteY6" fmla="*/ 757771 h 2543674"/>
              <a:gd name="connsiteX7" fmla="*/ 79559 w 2307697"/>
              <a:gd name="connsiteY7" fmla="*/ 414318 h 2543674"/>
              <a:gd name="connsiteX8" fmla="*/ 3950 w 2307697"/>
              <a:gd name="connsiteY8" fmla="*/ 1995 h 2543674"/>
              <a:gd name="connsiteX0" fmla="*/ 0 w 2303747"/>
              <a:gd name="connsiteY0" fmla="*/ 1995 h 2543674"/>
              <a:gd name="connsiteX1" fmla="*/ 2302865 w 2303747"/>
              <a:gd name="connsiteY1" fmla="*/ 0 h 2543674"/>
              <a:gd name="connsiteX2" fmla="*/ 2301072 w 2303747"/>
              <a:gd name="connsiteY2" fmla="*/ 2533935 h 2543674"/>
              <a:gd name="connsiteX3" fmla="*/ 1636006 w 2303747"/>
              <a:gd name="connsiteY3" fmla="*/ 2523977 h 2543674"/>
              <a:gd name="connsiteX4" fmla="*/ 864551 w 2303747"/>
              <a:gd name="connsiteY4" fmla="*/ 2229737 h 2543674"/>
              <a:gd name="connsiteX5" fmla="*/ 448963 w 2303747"/>
              <a:gd name="connsiteY5" fmla="*/ 1520955 h 2543674"/>
              <a:gd name="connsiteX6" fmla="*/ 306347 w 2303747"/>
              <a:gd name="connsiteY6" fmla="*/ 757771 h 2543674"/>
              <a:gd name="connsiteX7" fmla="*/ 75609 w 2303747"/>
              <a:gd name="connsiteY7" fmla="*/ 414318 h 2543674"/>
              <a:gd name="connsiteX8" fmla="*/ 0 w 2303747"/>
              <a:gd name="connsiteY8" fmla="*/ 1995 h 2543674"/>
              <a:gd name="connsiteX0" fmla="*/ 0 w 2303747"/>
              <a:gd name="connsiteY0" fmla="*/ 1995 h 2543674"/>
              <a:gd name="connsiteX1" fmla="*/ 2302865 w 2303747"/>
              <a:gd name="connsiteY1" fmla="*/ 0 h 2543674"/>
              <a:gd name="connsiteX2" fmla="*/ 2301072 w 2303747"/>
              <a:gd name="connsiteY2" fmla="*/ 2533935 h 2543674"/>
              <a:gd name="connsiteX3" fmla="*/ 1636006 w 2303747"/>
              <a:gd name="connsiteY3" fmla="*/ 2523977 h 2543674"/>
              <a:gd name="connsiteX4" fmla="*/ 864551 w 2303747"/>
              <a:gd name="connsiteY4" fmla="*/ 2229737 h 2543674"/>
              <a:gd name="connsiteX5" fmla="*/ 448963 w 2303747"/>
              <a:gd name="connsiteY5" fmla="*/ 1520955 h 2543674"/>
              <a:gd name="connsiteX6" fmla="*/ 306347 w 2303747"/>
              <a:gd name="connsiteY6" fmla="*/ 757771 h 2543674"/>
              <a:gd name="connsiteX7" fmla="*/ 75609 w 2303747"/>
              <a:gd name="connsiteY7" fmla="*/ 414318 h 2543674"/>
              <a:gd name="connsiteX8" fmla="*/ 0 w 2303747"/>
              <a:gd name="connsiteY8" fmla="*/ 1995 h 2543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3747" h="2543674">
                <a:moveTo>
                  <a:pt x="0" y="1995"/>
                </a:moveTo>
                <a:lnTo>
                  <a:pt x="2302865" y="0"/>
                </a:lnTo>
                <a:cubicBezTo>
                  <a:pt x="2305425" y="842578"/>
                  <a:pt x="2301658" y="1688212"/>
                  <a:pt x="2301072" y="2533935"/>
                </a:cubicBezTo>
                <a:cubicBezTo>
                  <a:pt x="2059884" y="2548200"/>
                  <a:pt x="1791289" y="2548327"/>
                  <a:pt x="1636006" y="2523977"/>
                </a:cubicBezTo>
                <a:cubicBezTo>
                  <a:pt x="1488210" y="2499043"/>
                  <a:pt x="1068323" y="2415583"/>
                  <a:pt x="864551" y="2229737"/>
                </a:cubicBezTo>
                <a:cubicBezTo>
                  <a:pt x="779563" y="2150967"/>
                  <a:pt x="551272" y="1870689"/>
                  <a:pt x="448963" y="1520955"/>
                </a:cubicBezTo>
                <a:cubicBezTo>
                  <a:pt x="399734" y="1300731"/>
                  <a:pt x="403904" y="904002"/>
                  <a:pt x="306347" y="757771"/>
                </a:cubicBezTo>
                <a:cubicBezTo>
                  <a:pt x="251707" y="650090"/>
                  <a:pt x="142230" y="568997"/>
                  <a:pt x="75609" y="414318"/>
                </a:cubicBezTo>
                <a:cubicBezTo>
                  <a:pt x="-13829" y="174622"/>
                  <a:pt x="3598" y="52045"/>
                  <a:pt x="0" y="1995"/>
                </a:cubicBezTo>
                <a:close/>
              </a:path>
            </a:pathLst>
          </a:custGeom>
          <a:solidFill>
            <a:srgbClr val="F072E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2177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GB" dirty="0" err="1"/>
              <a:t>Añada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imagen </a:t>
            </a:r>
            <a:r>
              <a:rPr lang="en-GB" dirty="0" err="1"/>
              <a:t>aquí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DD41D89-7A7F-2D52-B9E2-01D4218FFE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58100" y="9184005"/>
            <a:ext cx="1637467" cy="43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05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1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41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3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4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5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6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8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53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9A4A-DF68-9349-8372-DCF08F693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903" y="529764"/>
            <a:ext cx="6010433" cy="805516"/>
          </a:xfrm>
        </p:spPr>
        <p:txBody>
          <a:bodyPr anchor="t" anchorCtr="0"/>
          <a:lstStyle/>
          <a:p>
            <a:r>
              <a:rPr lang="en-GB" sz="3992" dirty="0">
                <a:solidFill>
                  <a:schemeClr val="tx1"/>
                </a:solidFill>
                <a:latin typeface="Helvetica" pitchFamily="2" charset="0"/>
              </a:rPr>
              <a:t>Directrices </a:t>
            </a:r>
            <a:r>
              <a:rPr lang="en-GB" sz="3992" dirty="0" err="1">
                <a:solidFill>
                  <a:schemeClr val="tx1"/>
                </a:solidFill>
                <a:latin typeface="Helvetica" pitchFamily="2" charset="0"/>
              </a:rPr>
              <a:t>importantes</a:t>
            </a:r>
            <a:endParaRPr lang="en-GB" sz="3992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0BB013F-0AFF-DA71-D913-6D3F8FCDEE11}"/>
              </a:ext>
            </a:extLst>
          </p:cNvPr>
          <p:cNvSpPr txBox="1">
            <a:spLocks/>
          </p:cNvSpPr>
          <p:nvPr/>
        </p:nvSpPr>
        <p:spPr>
          <a:xfrm>
            <a:off x="391903" y="1337706"/>
            <a:ext cx="6059866" cy="56544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629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6973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42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9471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8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9204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8939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1841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881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5788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</a:pP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La herramienta “Generador de materiales de marketing 3M para el canal“ y el contenido generado por ella es para uso exclusivo de los distribuidores directos de 3M. Al utilizar esta herramienta acepta que:</a:t>
            </a:r>
          </a:p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+mj-lt"/>
              <a:buAutoNum type="arabicPeriod"/>
            </a:pP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El uso que usted y su empresa hagan del contenido generado por </a:t>
            </a:r>
            <a:b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la herramienta está sujeto a los términos de cualquier acuerdo </a:t>
            </a:r>
            <a:b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de distribuidor por escrito entre usted (distribuidor) y 3M </a:t>
            </a:r>
            <a:b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o, en ausencia de dicho acuerdo por escrito, se aplicarán los </a:t>
            </a:r>
            <a:b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Términos y condiciones de venta de 3M; y</a:t>
            </a:r>
          </a:p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+mj-lt"/>
              <a:buAutoNum type="arabicPeriod"/>
            </a:pP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Usted y su empresa cumplirán las siguientes reglas:</a:t>
            </a:r>
          </a:p>
          <a:p>
            <a:pPr marL="377899" lvl="1" indent="-188950" algn="l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Helvetica Light" panose="020B0403020202020204" pitchFamily="34" charset="0"/>
              </a:rPr>
              <a:t>No alterar el logotipo de 3M de ninguna manera</a:t>
            </a:r>
          </a:p>
          <a:p>
            <a:pPr marL="377899" lvl="1" indent="-188950" algn="l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Helvetica Light" panose="020B0403020202020204" pitchFamily="34" charset="0"/>
              </a:rPr>
              <a:t>Añadir su logotipo únicamente donde se indica</a:t>
            </a:r>
          </a:p>
          <a:p>
            <a:pPr marL="377899" lvl="1" indent="-188950" algn="l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Helvetica Light" panose="020B0403020202020204" pitchFamily="34" charset="0"/>
              </a:rPr>
              <a:t>Su logotipo debe ser entre 2 y 4 veces mayor que el logotipo de 3M</a:t>
            </a:r>
          </a:p>
          <a:p>
            <a:pPr marL="377899" lvl="1" indent="-188950" algn="l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Helvetica Light" panose="020B0403020202020204" pitchFamily="34" charset="0"/>
              </a:rPr>
              <a:t>No intentar replicar el logotipo rojo de 3M en el texto (cuerpo del texto). </a:t>
            </a:r>
            <a:br>
              <a:rPr lang="es-ES" sz="1200" dirty="0">
                <a:latin typeface="Helvetica Light" panose="020B0403020202020204" pitchFamily="34" charset="0"/>
              </a:rPr>
            </a:br>
            <a:r>
              <a:rPr lang="es-ES" sz="1200" dirty="0">
                <a:latin typeface="Helvetica Light" panose="020B0403020202020204" pitchFamily="34" charset="0"/>
              </a:rPr>
              <a:t>3M debe aparecer con el mismo tipo de letra y el mismo color que </a:t>
            </a:r>
            <a:br>
              <a:rPr lang="es-ES" sz="1200" dirty="0">
                <a:latin typeface="Helvetica Light" panose="020B0403020202020204" pitchFamily="34" charset="0"/>
              </a:rPr>
            </a:br>
            <a:r>
              <a:rPr lang="es-ES" sz="1200" dirty="0">
                <a:latin typeface="Helvetica Light" panose="020B0403020202020204" pitchFamily="34" charset="0"/>
              </a:rPr>
              <a:t>el texto que lo rodea</a:t>
            </a:r>
          </a:p>
          <a:p>
            <a:pPr marL="377899" lvl="1" indent="-188950" algn="l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Helvetica Light" panose="020B0403020202020204" pitchFamily="34" charset="0"/>
              </a:rPr>
              <a:t>No alterar el tamaño ni el formato</a:t>
            </a:r>
          </a:p>
          <a:p>
            <a:pPr marL="377899" lvl="1" indent="-188950" algn="l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Helvetica Light" panose="020B0403020202020204" pitchFamily="34" charset="0"/>
              </a:rPr>
              <a:t>El diseño final debe estar en consonancia con el diseño típico </a:t>
            </a:r>
            <a:br>
              <a:rPr lang="es-ES" sz="1200" dirty="0">
                <a:latin typeface="Helvetica Light" panose="020B0403020202020204" pitchFamily="34" charset="0"/>
              </a:rPr>
            </a:br>
            <a:r>
              <a:rPr lang="es-ES" sz="1200" dirty="0">
                <a:latin typeface="Helvetica Light" panose="020B0403020202020204" pitchFamily="34" charset="0"/>
              </a:rPr>
              <a:t>de su marca y no parecerse al de 3M</a:t>
            </a:r>
          </a:p>
          <a:p>
            <a:pPr marL="377899" lvl="1" indent="-188950" algn="l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Helvetica Light" panose="020B0403020202020204" pitchFamily="34" charset="0"/>
              </a:rPr>
              <a:t>No se permiten otros logotipos de terceros</a:t>
            </a:r>
          </a:p>
          <a:p>
            <a:pPr marL="377899" lvl="1" indent="-188950" algn="l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Helvetica Light" panose="020B0403020202020204" pitchFamily="34" charset="0"/>
              </a:rPr>
              <a:t>Utilizar estas plantillas únicamente para su cartera de productos designada por 3M y</a:t>
            </a:r>
          </a:p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675"/>
              </a:spcAft>
              <a:buFont typeface="+mj-lt"/>
              <a:buAutoNum type="arabicPeriod"/>
            </a:pP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En el caso de que usted o su empresa generen contenido con el que </a:t>
            </a:r>
            <a:b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3M no esté de acuerdo, 3M puede, a su total discreción, solicitarle que </a:t>
            </a:r>
            <a:b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suspenda inmediatamente el uso de dicho contenido, y usted hará los cambios que 3M considere oportunos dentro de un periodo de tiempo razonable.</a:t>
            </a:r>
          </a:p>
        </p:txBody>
      </p:sp>
    </p:spTree>
    <p:extLst>
      <p:ext uri="{BB962C8B-B14F-4D97-AF65-F5344CB8AC3E}">
        <p14:creationId xmlns:p14="http://schemas.microsoft.com/office/powerpoint/2010/main" val="410064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9A4A-DF68-9349-8372-DCF08F693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903" y="495194"/>
            <a:ext cx="6010433" cy="805516"/>
          </a:xfrm>
        </p:spPr>
        <p:txBody>
          <a:bodyPr anchor="t" anchorCtr="0"/>
          <a:lstStyle/>
          <a:p>
            <a:r>
              <a:rPr lang="en-GB" sz="4350" dirty="0" err="1">
                <a:solidFill>
                  <a:schemeClr val="tx1"/>
                </a:solidFill>
                <a:latin typeface="Arial"/>
                <a:cs typeface="Arial"/>
              </a:rPr>
              <a:t>Guía</a:t>
            </a:r>
            <a:r>
              <a:rPr lang="en-GB" sz="43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GB" sz="4350" dirty="0" err="1">
                <a:solidFill>
                  <a:schemeClr val="tx1"/>
                </a:solidFill>
                <a:latin typeface="Arial"/>
                <a:cs typeface="Arial"/>
              </a:rPr>
              <a:t>detallada</a:t>
            </a:r>
            <a:endParaRPr lang="en-GB" sz="43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E44EF43-04B2-68BE-408A-C2FDBC310DA3}"/>
              </a:ext>
            </a:extLst>
          </p:cNvPr>
          <p:cNvSpPr txBox="1">
            <a:spLocks/>
          </p:cNvSpPr>
          <p:nvPr/>
        </p:nvSpPr>
        <p:spPr>
          <a:xfrm>
            <a:off x="391903" y="1300710"/>
            <a:ext cx="6074194" cy="579751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629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69736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42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9471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8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9204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8939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8675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18412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88148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5788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33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Seleccione la plantilla que prefiera. </a:t>
            </a:r>
            <a:br>
              <a:rPr lang="es-ES" sz="1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Puede elegir entre seis.</a:t>
            </a:r>
          </a:p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Actualice el título. </a:t>
            </a:r>
            <a:br>
              <a:rPr lang="es-ES" sz="1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Utilice su tipografía corporativa, no use el estilo de 3M.</a:t>
            </a:r>
          </a:p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Actualice el subtítulo. </a:t>
            </a:r>
            <a:br>
              <a:rPr lang="es-ES" sz="1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Utilice su tipografía corporativa, no use el estilo de 3M.</a:t>
            </a:r>
          </a:p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Actualice los colores de su marca (opcional). Haga clic derecho &gt; Formato de forma</a:t>
            </a:r>
            <a:r>
              <a:rPr lang="es-ES" sz="1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para modificar cualquier color de forma en la página. Vaya a Relleno y seleccione el color. Repita cuanto sea necesario para cada forma.</a:t>
            </a:r>
          </a:p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Añada imágenes proporcionadas por 3M y su propio logotipo. Úselo solo de acuerdo con su acuerdo contractual. </a:t>
            </a: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Seleccione el área relevante que desea actualizar y vaya a: </a:t>
            </a:r>
            <a:br>
              <a:rPr lang="es-ES" sz="1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Clic derecho &gt; Cambiar imagen.</a:t>
            </a: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 Lo ideal es un PNG con fondo transparente. Una vez colocada, también puede: </a:t>
            </a: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Haga clic con el botón derecho &gt; Recortar </a:t>
            </a: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para cambiar el tamaño y la posición de la imagen dentro del marco sin cambiar la forma y el tamaño del recuadro delimitador. </a:t>
            </a:r>
          </a:p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Edite el botón de llamada a la acción.</a:t>
            </a:r>
            <a:br>
              <a:rPr lang="es-ES" sz="1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Cambie el color del texto y de la forma.</a:t>
            </a:r>
          </a:p>
          <a:p>
            <a:pPr marL="188950" indent="-188950">
              <a:lnSpc>
                <a:spcPct val="150000"/>
              </a:lnSpc>
              <a:spcBef>
                <a:spcPts val="0"/>
              </a:spcBef>
              <a:spcAft>
                <a:spcPts val="75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Una vez que haya terminado de editar el diseño </a:t>
            </a:r>
            <a:br>
              <a:rPr lang="es-ES" sz="1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Vaya a: </a:t>
            </a: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Archivo &gt; Exportar </a:t>
            </a: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&gt; y Guardar como </a:t>
            </a:r>
            <a:r>
              <a:rPr lang="es-ES" sz="1200" b="1" dirty="0">
                <a:solidFill>
                  <a:schemeClr val="tx1"/>
                </a:solidFill>
                <a:latin typeface="Helvetica" pitchFamily="2" charset="0"/>
              </a:rPr>
              <a:t>JPEG </a:t>
            </a:r>
            <a:br>
              <a:rPr lang="es-ES" sz="1200" dirty="0">
                <a:solidFill>
                  <a:schemeClr val="tx1"/>
                </a:solidFill>
                <a:latin typeface="Helvetica" pitchFamily="2" charset="0"/>
              </a:rPr>
            </a:br>
            <a:r>
              <a:rPr lang="es-ES" sz="1200" dirty="0">
                <a:solidFill>
                  <a:schemeClr val="tx1"/>
                </a:solidFill>
                <a:latin typeface="Helvetica Light" panose="020B0403020202020204" pitchFamily="34" charset="0"/>
              </a:rPr>
              <a:t>(elija Solo diapositiva actual).</a:t>
            </a:r>
          </a:p>
        </p:txBody>
      </p:sp>
    </p:spTree>
    <p:extLst>
      <p:ext uri="{BB962C8B-B14F-4D97-AF65-F5344CB8AC3E}">
        <p14:creationId xmlns:p14="http://schemas.microsoft.com/office/powerpoint/2010/main" val="81768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513CF9F-6E42-15C1-5A3E-ACF664EF7018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64FB7-5940-CCA3-2FCE-97A74B913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C727CE-8917-2A87-3AF2-3D959C6CA37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2B3C7C-5791-2D70-D180-87E2D2445609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C299658-EFE5-FDF7-0C5B-3A0177BD6D64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58659F8-53D5-629B-5C86-F9F9F771EB6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C87246E-E47F-3D3E-5469-FA2FB85014D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2D96C1F-EA50-F4F6-ACC0-4486E4691F1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6147B1-D25E-02F0-51E4-0FEE16E49A60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A00A4FD-010B-A716-1270-A61F3C59F01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BD17294-4537-1141-5769-D39FF5F62EC0}"/>
              </a:ext>
            </a:extLst>
          </p:cNvPr>
          <p:cNvSpPr/>
          <p:nvPr/>
        </p:nvSpPr>
        <p:spPr>
          <a:xfrm>
            <a:off x="3065481" y="7369098"/>
            <a:ext cx="2263264" cy="359112"/>
          </a:xfrm>
          <a:prstGeom prst="roundRect">
            <a:avLst>
              <a:gd name="adj" fmla="val 5599"/>
            </a:avLst>
          </a:prstGeom>
          <a:solidFill>
            <a:srgbClr val="217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err="1">
                <a:latin typeface="Helvetica" pitchFamily="2" charset="0"/>
              </a:rPr>
              <a:t>Botón</a:t>
            </a:r>
            <a:r>
              <a:rPr lang="en-GB" sz="800" b="1" dirty="0">
                <a:latin typeface="Helvetica" pitchFamily="2" charset="0"/>
              </a:rPr>
              <a:t> de </a:t>
            </a:r>
            <a:r>
              <a:rPr lang="en-GB" sz="800" b="1" dirty="0" err="1">
                <a:latin typeface="Helvetica" pitchFamily="2" charset="0"/>
              </a:rPr>
              <a:t>llamada</a:t>
            </a:r>
            <a:r>
              <a:rPr lang="en-GB" sz="800" b="1" dirty="0">
                <a:latin typeface="Helvetica" pitchFamily="2" charset="0"/>
              </a:rPr>
              <a:t> a la </a:t>
            </a:r>
            <a:r>
              <a:rPr lang="en-GB" sz="800" b="1" dirty="0" err="1">
                <a:latin typeface="Helvetica" pitchFamily="2" charset="0"/>
              </a:rPr>
              <a:t>acción</a:t>
            </a:r>
            <a:r>
              <a:rPr lang="en-GB" sz="800" b="1" dirty="0">
                <a:latin typeface="Helvetica" pitchFamily="2" charset="0"/>
              </a:rPr>
              <a:t> (CTA)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98EDB81-960F-DF66-7B61-83F5E669FB24}"/>
              </a:ext>
            </a:extLst>
          </p:cNvPr>
          <p:cNvSpPr/>
          <p:nvPr/>
        </p:nvSpPr>
        <p:spPr>
          <a:xfrm>
            <a:off x="3063550" y="5573103"/>
            <a:ext cx="832310" cy="201212"/>
          </a:xfrm>
          <a:prstGeom prst="roundRect">
            <a:avLst>
              <a:gd name="adj" fmla="val 559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7" b="1" dirty="0">
                <a:latin typeface="Helvetica" pitchFamily="2" charset="0"/>
              </a:rPr>
              <a:t>NOVEDAD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DDEF9C9-8F7F-9965-FB3E-B4074E8B7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33" y="407312"/>
            <a:ext cx="1907330" cy="95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8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A3D74-A83C-9A2B-D98C-9E39325884E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178DC-7269-EC4B-75C6-0523B245B7B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C93C2-C621-33A1-9BC5-1FE794874A4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7B0175D-41E9-51B9-2ED6-FD9FD1459958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76C83BC-95AA-6853-D688-8474D38227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5003C1-D3A2-5CBA-7AA6-F14C17BFC5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5501283-EF49-CD54-97AF-E3DE52928592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EAE578-EF54-BC20-CDF6-C0652EAAFA1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FD7A90B-BC8D-B309-F653-F5707CBABC3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05822E0-7E34-DED4-6A3D-E575FF6A32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528DB95-3395-91F4-B31E-53458EEFFB19}"/>
              </a:ext>
            </a:extLst>
          </p:cNvPr>
          <p:cNvSpPr/>
          <p:nvPr/>
        </p:nvSpPr>
        <p:spPr>
          <a:xfrm>
            <a:off x="3063550" y="5175967"/>
            <a:ext cx="832310" cy="201212"/>
          </a:xfrm>
          <a:prstGeom prst="roundRect">
            <a:avLst>
              <a:gd name="adj" fmla="val 559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7" b="1" dirty="0">
                <a:latin typeface="Helvetica" pitchFamily="2" charset="0"/>
              </a:rPr>
              <a:t>NOVEDAD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9C3A48E-04DF-FD56-0D8C-B2199E7BA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33" y="265231"/>
            <a:ext cx="1749904" cy="87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19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73d449-de9c-42df-95d1-06459a6142f5">
      <Terms xmlns="http://schemas.microsoft.com/office/infopath/2007/PartnerControls"/>
    </lcf76f155ced4ddcb4097134ff3c332f>
    <TaxCatchAll xmlns="49b1ff83-fcbf-447d-97e9-0d3e6f3a9a03" xsi:nil="true"/>
    <TranslatedLang xmlns="a273d449-de9c-42df-95d1-06459a6142f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AB0CA4D0192408AAE041FB057BDD1" ma:contentTypeVersion="21" ma:contentTypeDescription="Create a new document." ma:contentTypeScope="" ma:versionID="31ffe08b1b8336bde73481fc9a96d355">
  <xsd:schema xmlns:xsd="http://www.w3.org/2001/XMLSchema" xmlns:xs="http://www.w3.org/2001/XMLSchema" xmlns:p="http://schemas.microsoft.com/office/2006/metadata/properties" xmlns:ns2="a273d449-de9c-42df-95d1-06459a6142f5" xmlns:ns3="8103b4c0-d83d-446a-b6d1-96d3010aa277" xmlns:ns4="49b1ff83-fcbf-447d-97e9-0d3e6f3a9a03" targetNamespace="http://schemas.microsoft.com/office/2006/metadata/properties" ma:root="true" ma:fieldsID="35dad4ffba5a4e4196ad8db1d28c1067" ns2:_="" ns3:_="" ns4:_="">
    <xsd:import namespace="a273d449-de9c-42df-95d1-06459a6142f5"/>
    <xsd:import namespace="8103b4c0-d83d-446a-b6d1-96d3010aa277"/>
    <xsd:import namespace="49b1ff83-fcbf-447d-97e9-0d3e6f3a9a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4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TranslatedLa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3d449-de9c-42df-95d1-06459a6142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727abb3-b6a4-4605-be73-24578a989c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ranslatedLang" ma:index="26" nillable="true" ma:displayName="Translated Language" ma:internalName="TranslatedLang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03b4c0-d83d-446a-b6d1-96d3010aa27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ff83-fcbf-447d-97e9-0d3e6f3a9a03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bff95ed-772c-4e96-9c44-965ef4de6192}" ma:internalName="TaxCatchAll" ma:showField="CatchAllData" ma:web="8103b4c0-d83d-446a-b6d1-96d3010aa2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2C3FE7-208B-4F73-84CF-EDAA2679F785}">
  <ds:schemaRefs>
    <ds:schemaRef ds:uri="http://schemas.microsoft.com/sharepoint/v3"/>
    <ds:schemaRef ds:uri="28d5fb8d-71bb-4cf5-925b-30d8a9c95d3c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dd70f259-507f-4956-a072-0d07ff2e8d3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1DACBA4-90CC-4A1B-99D4-05FC4C7FFD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52CCC6-AD81-4C85-9373-9DD9FEC98489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1083</TotalTime>
  <Words>514</Words>
  <Application>Microsoft Macintosh PowerPoint</Application>
  <PresentationFormat>A4 Paper (210x297 mm)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Helvetica Light</vt:lpstr>
      <vt:lpstr>Montserrat Light</vt:lpstr>
      <vt:lpstr>Office 2013 - 2022 Theme</vt:lpstr>
      <vt:lpstr>Directrices importantes</vt:lpstr>
      <vt:lpstr>Guía detallada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Bonsey CW</dc:creator>
  <cp:lastModifiedBy>Amelyn Oh</cp:lastModifiedBy>
  <cp:revision>103</cp:revision>
  <dcterms:created xsi:type="dcterms:W3CDTF">2021-06-28T12:37:13Z</dcterms:created>
  <dcterms:modified xsi:type="dcterms:W3CDTF">2024-07-09T06:06:45Z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0x01010038BAB0CA4D0192408AAE041FB057BDD1</vt:lpwstr>
  </property>
  <property fmtid="{D5CDD505-2E9C-101B-9397-08002B2CF9AE}" pid="3" name="MediaServiceImageTags">
    <vt:lpwstr/>
  </property>
</Properties>
</file>