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4" r:id="rId4"/>
    <p:sldMasterId id="2147483807" r:id="rId5"/>
    <p:sldMasterId id="2147483821" r:id="rId6"/>
    <p:sldMasterId id="2147483834" r:id="rId7"/>
    <p:sldMasterId id="2147483847" r:id="rId8"/>
    <p:sldMasterId id="2147483860" r:id="rId9"/>
  </p:sldMasterIdLst>
  <p:notesMasterIdLst>
    <p:notesMasterId r:id="rId41"/>
  </p:notesMasterIdLst>
  <p:handoutMasterIdLst>
    <p:handoutMasterId r:id="rId42"/>
  </p:handoutMasterIdLst>
  <p:sldIdLst>
    <p:sldId id="2139118545" r:id="rId10"/>
    <p:sldId id="2139118574" r:id="rId11"/>
    <p:sldId id="2139118575" r:id="rId12"/>
    <p:sldId id="2139118576" r:id="rId13"/>
    <p:sldId id="2139118577" r:id="rId14"/>
    <p:sldId id="2139118578" r:id="rId15"/>
    <p:sldId id="2139118579" r:id="rId16"/>
    <p:sldId id="2139118580" r:id="rId17"/>
    <p:sldId id="2139118581" r:id="rId18"/>
    <p:sldId id="2139118582" r:id="rId19"/>
    <p:sldId id="2139118583" r:id="rId20"/>
    <p:sldId id="2139118584" r:id="rId21"/>
    <p:sldId id="2139118585" r:id="rId22"/>
    <p:sldId id="2139118586" r:id="rId23"/>
    <p:sldId id="2139118587" r:id="rId24"/>
    <p:sldId id="2139118588" r:id="rId25"/>
    <p:sldId id="2139118589" r:id="rId26"/>
    <p:sldId id="2139118590" r:id="rId27"/>
    <p:sldId id="2139118591" r:id="rId28"/>
    <p:sldId id="2139118592" r:id="rId29"/>
    <p:sldId id="2139118593" r:id="rId30"/>
    <p:sldId id="2139118594" r:id="rId31"/>
    <p:sldId id="2139118595" r:id="rId32"/>
    <p:sldId id="363" r:id="rId33"/>
    <p:sldId id="2139118596" r:id="rId34"/>
    <p:sldId id="2139118597" r:id="rId35"/>
    <p:sldId id="2139118598" r:id="rId36"/>
    <p:sldId id="2139118599" r:id="rId37"/>
    <p:sldId id="2139118600" r:id="rId38"/>
    <p:sldId id="2139118601" r:id="rId39"/>
    <p:sldId id="2139118573" r:id="rId4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7E6"/>
    <a:srgbClr val="FFF000"/>
    <a:srgbClr val="003DE6"/>
    <a:srgbClr val="E7E8FA"/>
    <a:srgbClr val="8229B5"/>
    <a:srgbClr val="8C006E"/>
    <a:srgbClr val="1F1F96"/>
    <a:srgbClr val="DB14AB"/>
    <a:srgbClr val="F5821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BD587-B1B9-4815-B2B8-D5DFC9078BD6}" v="6" dt="2022-08-23T15:00:11.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3792" autoAdjust="0"/>
  </p:normalViewPr>
  <p:slideViewPr>
    <p:cSldViewPr snapToGrid="0">
      <p:cViewPr varScale="1">
        <p:scale>
          <a:sx n="114" d="100"/>
          <a:sy n="114" d="100"/>
        </p:scale>
        <p:origin x="708" y="9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135"/>
          </a:xfrm>
          <a:prstGeom prst="rect">
            <a:avLst/>
          </a:prstGeom>
        </p:spPr>
        <p:txBody>
          <a:bodyPr vert="horz" lIns="93177" tIns="46589" rIns="93177" bIns="46589" rtlCol="0"/>
          <a:lstStyle>
            <a:lvl1pPr algn="r">
              <a:defRPr sz="1200"/>
            </a:lvl1pPr>
          </a:lstStyle>
          <a:p>
            <a:fld id="{A43E2305-466C-4623-BA03-7D1ABB7C9E8B}" type="datetimeFigureOut">
              <a:rPr lang="en-GB" smtClean="0"/>
              <a:t>24/08/2022</a:t>
            </a:fld>
            <a:endParaRPr lang="en-GB" dirty="0"/>
          </a:p>
        </p:txBody>
      </p:sp>
      <p:sp>
        <p:nvSpPr>
          <p:cNvPr id="4" name="Footer Placeholder 3"/>
          <p:cNvSpPr>
            <a:spLocks noGrp="1"/>
          </p:cNvSpPr>
          <p:nvPr>
            <p:ph type="ftr" sz="quarter" idx="2"/>
          </p:nvPr>
        </p:nvSpPr>
        <p:spPr>
          <a:xfrm>
            <a:off x="0" y="9430092"/>
            <a:ext cx="2945659" cy="498134"/>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3177" tIns="46589" rIns="93177" bIns="46589" rtlCol="0" anchor="b"/>
          <a:lstStyle>
            <a:lvl1pPr algn="r">
              <a:defRPr sz="1200"/>
            </a:lvl1pPr>
          </a:lstStyle>
          <a:p>
            <a:fld id="{2BAB2DDB-3F36-4FB8-8004-74C0E9CD6F54}" type="slidenum">
              <a:rPr lang="en-GB" smtClean="0"/>
              <a:t>‹#›</a:t>
            </a:fld>
            <a:endParaRPr lang="en-GB" dirty="0"/>
          </a:p>
        </p:txBody>
      </p:sp>
    </p:spTree>
    <p:extLst>
      <p:ext uri="{BB962C8B-B14F-4D97-AF65-F5344CB8AC3E}">
        <p14:creationId xmlns:p14="http://schemas.microsoft.com/office/powerpoint/2010/main" val="30513047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3177" tIns="46589" rIns="93177" bIns="46589" rtlCol="0"/>
          <a:lstStyle>
            <a:lvl1pPr algn="r">
              <a:defRPr sz="1200"/>
            </a:lvl1pPr>
          </a:lstStyle>
          <a:p>
            <a:fld id="{F894DEE1-CFED-4862-80A6-C1C29819A1DC}" type="datetimeFigureOut">
              <a:rPr lang="en-GB" smtClean="0"/>
              <a:t>24/08/2022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2"/>
            <a:ext cx="2945659" cy="498134"/>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3177" tIns="46589" rIns="93177" bIns="46589" rtlCol="0" anchor="b"/>
          <a:lstStyle>
            <a:lvl1pPr algn="r">
              <a:defRPr sz="1200"/>
            </a:lvl1pPr>
          </a:lstStyle>
          <a:p>
            <a:fld id="{94745B09-AD31-409C-B2BB-E7C534396A29}" type="slidenum">
              <a:rPr lang="en-GB" smtClean="0"/>
              <a:t>‹#›</a:t>
            </a:fld>
            <a:endParaRPr lang="en-GB" dirty="0"/>
          </a:p>
        </p:txBody>
      </p:sp>
    </p:spTree>
    <p:extLst>
      <p:ext uri="{BB962C8B-B14F-4D97-AF65-F5344CB8AC3E}">
        <p14:creationId xmlns:p14="http://schemas.microsoft.com/office/powerpoint/2010/main" val="12790389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solidFill>
                  <a:schemeClr val="tx1"/>
                </a:solidFill>
              </a:rPr>
              <a:t>Part of our transformation journey is deploying our new global Enterprise Resource Planning system. This new system will be the backbone of our enhanced global operations and:</a:t>
            </a:r>
          </a:p>
          <a:p>
            <a:pPr marL="628650" lvl="1" indent="-171450">
              <a:buFont typeface="Arial" panose="020B0604020202020204" pitchFamily="34" charset="0"/>
              <a:buChar char="•"/>
            </a:pPr>
            <a:r>
              <a:rPr lang="en-US" baseline="0" dirty="0">
                <a:solidFill>
                  <a:schemeClr val="tx1"/>
                </a:solidFill>
              </a:rPr>
              <a:t>Connects our systems worldwide, while driving consistency across our operations</a:t>
            </a:r>
          </a:p>
          <a:p>
            <a:pPr marL="628650" lvl="1" indent="-171450">
              <a:buFont typeface="Arial" panose="020B0604020202020204" pitchFamily="34" charset="0"/>
              <a:buChar char="•"/>
            </a:pPr>
            <a:r>
              <a:rPr lang="en-US" baseline="0" dirty="0">
                <a:solidFill>
                  <a:schemeClr val="tx1"/>
                </a:solidFill>
              </a:rPr>
              <a:t>Makes it easier for you to transact with us, and elevating the service we provide</a:t>
            </a:r>
          </a:p>
          <a:p>
            <a:pPr marL="628650" lvl="1" indent="-171450">
              <a:buFont typeface="Arial" panose="020B0604020202020204" pitchFamily="34" charset="0"/>
              <a:buChar char="•"/>
            </a:pPr>
            <a:r>
              <a:rPr lang="en-US" baseline="0" dirty="0">
                <a:solidFill>
                  <a:schemeClr val="tx1"/>
                </a:solidFill>
              </a:rPr>
              <a:t>Provides increased speed and agility to better respond to your needs</a:t>
            </a:r>
          </a:p>
          <a:p>
            <a:pPr marL="0" indent="0">
              <a:buFont typeface="Arial" panose="020B0604020202020204" pitchFamily="34" charset="0"/>
              <a:buNone/>
            </a:pPr>
            <a:endParaRPr lang="en-US" baseline="0" dirty="0">
              <a:solidFill>
                <a:schemeClr val="tx1"/>
              </a:solidFill>
            </a:endParaRPr>
          </a:p>
          <a:p>
            <a:pPr marL="171450" indent="-171450">
              <a:buFont typeface="Arial" panose="020B0604020202020204" pitchFamily="34" charset="0"/>
              <a:buChar char="•"/>
            </a:pPr>
            <a:r>
              <a:rPr lang="en-US" baseline="0" dirty="0">
                <a:solidFill>
                  <a:schemeClr val="tx1"/>
                </a:solidFill>
              </a:rPr>
              <a:t>We realize you</a:t>
            </a:r>
            <a:r>
              <a:rPr lang="en-US" dirty="0">
                <a:solidFill>
                  <a:schemeClr val="tx1"/>
                </a:solidFill>
              </a:rPr>
              <a:t> may have experienced</a:t>
            </a:r>
            <a:r>
              <a:rPr lang="en-US" baseline="0" dirty="0">
                <a:solidFill>
                  <a:schemeClr val="tx1"/>
                </a:solidFill>
              </a:rPr>
              <a:t> </a:t>
            </a:r>
            <a:r>
              <a:rPr lang="en-US" dirty="0">
                <a:solidFill>
                  <a:schemeClr val="tx1"/>
                </a:solidFill>
              </a:rPr>
              <a:t>ERP deployments with other suppliers.</a:t>
            </a:r>
            <a:endParaRPr lang="en-US" baseline="0" dirty="0">
              <a:solidFill>
                <a:schemeClr val="tx1"/>
              </a:solidFill>
            </a:endParaRPr>
          </a:p>
          <a:p>
            <a:pPr marL="171450" indent="-171450">
              <a:buFont typeface="Arial" panose="020B0604020202020204" pitchFamily="34" charset="0"/>
              <a:buChar char="•"/>
            </a:pPr>
            <a:r>
              <a:rPr lang="en-US" baseline="0" dirty="0">
                <a:solidFill>
                  <a:schemeClr val="tx1"/>
                </a:solidFill>
              </a:rPr>
              <a:t>To help you understand how our ERP deployment will impact your company, we will walk you through the deployment schedule, share what we have learned from previous deployments, and how specifically we will work with you throughout this process.</a:t>
            </a:r>
          </a:p>
          <a:p>
            <a:pPr marL="0" indent="0">
              <a:buFont typeface="Arial" panose="020B0604020202020204" pitchFamily="34" charset="0"/>
              <a:buNone/>
            </a:pPr>
            <a:endParaRPr lang="en-US" baseline="0"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4745B09-AD31-409C-B2BB-E7C534396A29}"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025720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200" dirty="0">
                <a:effectLst/>
                <a:highlight>
                  <a:srgbClr val="00FFFF"/>
                </a:highlight>
                <a:latin typeface="Calibri" panose="020F0502020204030204" pitchFamily="34" charset="0"/>
                <a:ea typeface="Yu Gothic" panose="020B0400000000000000" pitchFamily="34" charset="-128"/>
              </a:rPr>
              <a:t>Answer : Once Customer Master Info Record (CMIR) set up in SAP,  order will flow thru per CMIR conversion.</a:t>
            </a:r>
            <a:endParaRPr lang="en-AU" sz="1200" dirty="0">
              <a:effectLst/>
              <a:highlight>
                <a:srgbClr val="00FFFF"/>
              </a:highlight>
              <a:latin typeface="Calibri" panose="020F0502020204030204" pitchFamily="34" charset="0"/>
              <a:ea typeface="Yu Gothic" panose="020B0400000000000000" pitchFamily="34" charset="-128"/>
            </a:endParaRPr>
          </a:p>
          <a:p>
            <a:r>
              <a:rPr lang="en-US" sz="1200" dirty="0">
                <a:effectLst/>
                <a:highlight>
                  <a:srgbClr val="00FFFF"/>
                </a:highlight>
                <a:latin typeface="Calibri" panose="020F0502020204030204" pitchFamily="34" charset="0"/>
                <a:ea typeface="Yu Gothic" panose="020B0400000000000000" pitchFamily="34" charset="-128"/>
              </a:rPr>
              <a:t>If missing setup, will follow Stocking UOM</a:t>
            </a:r>
            <a:endParaRPr lang="en-AU" sz="1200" dirty="0">
              <a:effectLst/>
              <a:highlight>
                <a:srgbClr val="00FFFF"/>
              </a:highlight>
              <a:latin typeface="Calibri" panose="020F0502020204030204" pitchFamily="34" charset="0"/>
              <a:ea typeface="Yu Gothic" panose="020B0400000000000000"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OTC states, they will still receive fax orders. Depending on how the order come in </a:t>
            </a:r>
            <a:r>
              <a:rPr lang="en-US" dirty="0" err="1"/>
              <a:t>ie</a:t>
            </a:r>
            <a:r>
              <a:rPr lang="en-US" dirty="0"/>
              <a:t> not via </a:t>
            </a:r>
            <a:r>
              <a:rPr lang="en-US" dirty="0" err="1"/>
              <a:t>bCom</a:t>
            </a:r>
            <a:r>
              <a:rPr lang="en-US" dirty="0"/>
              <a:t>, the 3m shipping document may not reflect the original order description that they have created in their fax orders.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a:t>
            </a:r>
            <a:r>
              <a:rPr lang="en-US" baseline="0" dirty="0"/>
              <a:t> may see different unit-of-measure codes on documents as we convert to new codes. For example, you may see the new standard code “CV” used to indicate a billing unit of “case” where we may have previously used CA or 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all instances, you can continue to use the existing codes and be assured that the difference does not affect the quantity you receive.</a:t>
            </a:r>
          </a:p>
          <a:p>
            <a:endParaRPr lang="en-US" dirty="0"/>
          </a:p>
        </p:txBody>
      </p:sp>
    </p:spTree>
    <p:extLst>
      <p:ext uri="{BB962C8B-B14F-4D97-AF65-F5344CB8AC3E}">
        <p14:creationId xmlns:p14="http://schemas.microsoft.com/office/powerpoint/2010/main" val="321156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Although shelf life is not changing,</a:t>
            </a:r>
            <a:r>
              <a:rPr lang="en-US" baseline="0" dirty="0"/>
              <a:t> you will see a change to how shelf life is displayed. You will now see a specific date of manufacture and a specific expiry date. In some instances when a certificate is received from a deployed site there may be instances when the shelf life expiry date will read “Not Determined”. Refer to the technical data sheet for more information on shelf life.</a:t>
            </a:r>
            <a:endParaRPr lang="en-US" dirty="0"/>
          </a:p>
          <a:p>
            <a:endParaRPr lang="en-US" dirty="0"/>
          </a:p>
        </p:txBody>
      </p:sp>
    </p:spTree>
    <p:extLst>
      <p:ext uri="{BB962C8B-B14F-4D97-AF65-F5344CB8AC3E}">
        <p14:creationId xmlns:p14="http://schemas.microsoft.com/office/powerpoint/2010/main" val="315919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3M</a:t>
            </a:r>
            <a:r>
              <a:rPr lang="en-US" baseline="0" dirty="0"/>
              <a:t> is </a:t>
            </a:r>
            <a:r>
              <a:rPr lang="en-US" dirty="0"/>
              <a:t>introducing a</a:t>
            </a:r>
            <a:r>
              <a:rPr lang="en-US" baseline="0" dirty="0"/>
              <a:t> new online partner portal called bCom where you can place orders, check order status and view other product and pricing information, accessible on a computer, tablet or mobile device. You will receive more information closer to deployment as we communicate your transition or onboarding more specific to your unique experience. </a:t>
            </a:r>
            <a:endParaRPr lang="en-US" dirty="0"/>
          </a:p>
          <a:p>
            <a:endParaRPr lang="en-US" dirty="0"/>
          </a:p>
        </p:txBody>
      </p:sp>
    </p:spTree>
    <p:extLst>
      <p:ext uri="{BB962C8B-B14F-4D97-AF65-F5344CB8AC3E}">
        <p14:creationId xmlns:p14="http://schemas.microsoft.com/office/powerpoint/2010/main" val="76783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a:t>
            </a:r>
            <a:r>
              <a:rPr lang="en-US" baseline="0" dirty="0"/>
              <a:t> there are a variety of products that are ordered without predefined characteristics such as size and color. In the future, 3M will have the capability to provide predefined characteristics or options available to choose from for many products. </a:t>
            </a:r>
            <a:endParaRPr lang="en-US" dirty="0"/>
          </a:p>
        </p:txBody>
      </p:sp>
    </p:spTree>
    <p:extLst>
      <p:ext uri="{BB962C8B-B14F-4D97-AF65-F5344CB8AC3E}">
        <p14:creationId xmlns:p14="http://schemas.microsoft.com/office/powerpoint/2010/main" val="73743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On the order confirmation, notice that the customer account numbers changed. Although your existing account numbers will not be displayed, you can continue using your existing account numbers, for example, on remittances.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invoice number no longer appears on the order confirmation. Instead, a 3M order number is assigned to all the products on the order confirmation and the invoice number is assigned later during the billing process. </a:t>
            </a:r>
          </a:p>
        </p:txBody>
      </p:sp>
    </p:spTree>
    <p:extLst>
      <p:ext uri="{BB962C8B-B14F-4D97-AF65-F5344CB8AC3E}">
        <p14:creationId xmlns:p14="http://schemas.microsoft.com/office/powerpoint/2010/main" val="69105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we </a:t>
            </a:r>
            <a:r>
              <a:rPr lang="en-US" baseline="0" dirty="0"/>
              <a:t>note additional changes to the order confirmation. For example, customers will initially see a delivery date listed as, “TBD,” (or to be determined) for products shipping from non-deployed sites. This will be updated once the date is confirmed by the shipping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Tree>
    <p:extLst>
      <p:ext uri="{BB962C8B-B14F-4D97-AF65-F5344CB8AC3E}">
        <p14:creationId xmlns:p14="http://schemas.microsoft.com/office/powerpoint/2010/main" val="3412181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Certificates will</a:t>
            </a:r>
            <a:r>
              <a:rPr lang="en-US" baseline="0" dirty="0"/>
              <a:t> have a variety of changes depending on which certificate is ordered. You may see that some information may change, such as the return address, or information is added such as delivery number and a new 10-digit 3M ID number, also known as 3M stock number. You will see a change to the format of the expiration date, which will be shown as an explicit 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Product storage conditions will no longer show on the certificate and in some cases the expiration date will display “Not Determined”. Please refer to the 3M technical data sheet for more information. </a:t>
            </a:r>
            <a:endParaRPr lang="en-US" dirty="0"/>
          </a:p>
          <a:p>
            <a:endParaRPr lang="en-US" dirty="0"/>
          </a:p>
        </p:txBody>
      </p:sp>
    </p:spTree>
    <p:extLst>
      <p:ext uri="{BB962C8B-B14F-4D97-AF65-F5344CB8AC3E}">
        <p14:creationId xmlns:p14="http://schemas.microsoft.com/office/powerpoint/2010/main" val="2135328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Both shipping labels and carton labels will show the addition of the 10-digit 3M ID number. The shipping label will also show a delivery number or shipping reference number. Pre-printed labeling will be transitioned over time.</a:t>
            </a:r>
            <a:endParaRPr lang="en-US" dirty="0"/>
          </a:p>
          <a:p>
            <a:endParaRPr lang="en-US" dirty="0"/>
          </a:p>
        </p:txBody>
      </p:sp>
    </p:spTree>
    <p:extLst>
      <p:ext uri="{BB962C8B-B14F-4D97-AF65-F5344CB8AC3E}">
        <p14:creationId xmlns:p14="http://schemas.microsoft.com/office/powerpoint/2010/main" val="1162422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Delivery not </a:t>
            </a:r>
            <a:r>
              <a:rPr lang="en-US" dirty="0"/>
              <a:t>will</a:t>
            </a:r>
            <a:r>
              <a:rPr lang="en-US" baseline="0" dirty="0"/>
              <a:t> remain in the original format but will have additional information such as a shipping reference number and the 10-digit 3M ID number. Note the 3M ID number may be referenced below the product description.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product description noted on </a:t>
            </a:r>
            <a:r>
              <a:rPr lang="pl-PL" baseline="0" dirty="0" err="1"/>
              <a:t>delivery</a:t>
            </a:r>
            <a:r>
              <a:rPr lang="pl-PL" baseline="0" dirty="0"/>
              <a:t> </a:t>
            </a:r>
            <a:r>
              <a:rPr lang="pl-PL" baseline="0" dirty="0" err="1"/>
              <a:t>note</a:t>
            </a:r>
            <a:r>
              <a:rPr lang="pl-PL" baseline="0" dirty="0"/>
              <a:t> </a:t>
            </a:r>
            <a:r>
              <a:rPr lang="en-US" baseline="0" dirty="0"/>
              <a:t>may vary from the product description shown on order and billing documents. All other product numbers will remain the same to enable you to confirm the correct product is received and billed.</a:t>
            </a:r>
            <a:endParaRPr lang="en-US" dirty="0"/>
          </a:p>
        </p:txBody>
      </p:sp>
    </p:spTree>
    <p:extLst>
      <p:ext uri="{BB962C8B-B14F-4D97-AF65-F5344CB8AC3E}">
        <p14:creationId xmlns:p14="http://schemas.microsoft.com/office/powerpoint/2010/main" val="1882361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New ERP </a:t>
            </a:r>
            <a:r>
              <a:rPr lang="pl-PL" dirty="0" err="1"/>
              <a:t>solution</a:t>
            </a:r>
            <a:r>
              <a:rPr lang="pl-PL" dirty="0"/>
              <a:t> </a:t>
            </a:r>
            <a:r>
              <a:rPr lang="pl-PL" dirty="0" err="1"/>
              <a:t>will</a:t>
            </a:r>
            <a:r>
              <a:rPr lang="pl-PL" dirty="0"/>
              <a:t> not </a:t>
            </a:r>
            <a:r>
              <a:rPr lang="pl-PL" dirty="0" err="1"/>
              <a:t>change</a:t>
            </a:r>
            <a:r>
              <a:rPr lang="pl-PL" dirty="0"/>
              <a:t> format of </a:t>
            </a:r>
            <a:r>
              <a:rPr lang="pl-PL" dirty="0" err="1"/>
              <a:t>those</a:t>
            </a:r>
            <a:r>
              <a:rPr lang="pl-PL" dirty="0"/>
              <a:t> </a:t>
            </a:r>
            <a:r>
              <a:rPr lang="pl-PL" dirty="0" err="1"/>
              <a:t>road</a:t>
            </a:r>
            <a:r>
              <a:rPr lang="pl-PL" dirty="0"/>
              <a:t> Transportation </a:t>
            </a:r>
            <a:r>
              <a:rPr lang="pl-PL" dirty="0" err="1"/>
              <a:t>documents</a:t>
            </a:r>
            <a:endParaRPr lang="pl-PL" dirty="0"/>
          </a:p>
        </p:txBody>
      </p:sp>
    </p:spTree>
    <p:extLst>
      <p:ext uri="{BB962C8B-B14F-4D97-AF65-F5344CB8AC3E}">
        <p14:creationId xmlns:p14="http://schemas.microsoft.com/office/powerpoint/2010/main" val="244553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3M</a:t>
            </a:r>
            <a:r>
              <a:rPr lang="en-US" baseline="0" dirty="0"/>
              <a:t> is</a:t>
            </a:r>
            <a:r>
              <a:rPr lang="en-US" dirty="0"/>
              <a:t> undergoing a company-wide</a:t>
            </a:r>
            <a:r>
              <a:rPr lang="en-US" baseline="0" dirty="0"/>
              <a:t> transformation focused on helping you drive growth. The backbone of this transformation is the implementation of a new ERP (or Enterprise Resource Planning) system which enables our transactions to flow seamlessly.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Our ERP rollout is scheduled over the next several years, beginning with ordering and transactional activities, followed by distribution centers and finally our manufacturing plants.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Communication is critical to our success – we will contact you in advance of any changes</a:t>
            </a:r>
            <a:endParaRPr lang="en-US" dirty="0"/>
          </a:p>
        </p:txBody>
      </p:sp>
    </p:spTree>
    <p:extLst>
      <p:ext uri="{BB962C8B-B14F-4D97-AF65-F5344CB8AC3E}">
        <p14:creationId xmlns:p14="http://schemas.microsoft.com/office/powerpoint/2010/main" val="2563649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the order moves to billing</a:t>
            </a:r>
            <a:r>
              <a:rPr lang="en-US" baseline="0" dirty="0"/>
              <a:t>, the invoice number is now assigned. The invoice references the order number assigned at order entry, the delivery number assigned at shipping and the invoice number assigned at billing. </a:t>
            </a:r>
          </a:p>
          <a:p>
            <a:endParaRPr lang="en-US" dirty="0"/>
          </a:p>
        </p:txBody>
      </p:sp>
    </p:spTree>
    <p:extLst>
      <p:ext uri="{BB962C8B-B14F-4D97-AF65-F5344CB8AC3E}">
        <p14:creationId xmlns:p14="http://schemas.microsoft.com/office/powerpoint/2010/main" val="2854426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suggestion is that we educate the sales people to explain what a deployed site is by naming a country or manufacturing plant.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customer account numbers are changed. Although your existing account numbers will not be displayed, you can continue using your existing account numbers, for example on remittances.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notice that line numbers on our new documents</a:t>
            </a:r>
            <a:r>
              <a:rPr lang="en-US" baseline="0" dirty="0"/>
              <a:t> </a:t>
            </a:r>
            <a:r>
              <a:rPr lang="en-US" dirty="0"/>
              <a:t>now</a:t>
            </a:r>
            <a:r>
              <a:rPr lang="en-US" baseline="0" dirty="0"/>
              <a:t> contain an additional zero, for example lines numbered 1, 2 and 3 will now appear as 10, 20, 30.</a:t>
            </a:r>
            <a:endParaRPr lang="en-US" dirty="0"/>
          </a:p>
          <a:p>
            <a:endParaRPr lang="en-US" dirty="0"/>
          </a:p>
        </p:txBody>
      </p:sp>
    </p:spTree>
    <p:extLst>
      <p:ext uri="{BB962C8B-B14F-4D97-AF65-F5344CB8AC3E}">
        <p14:creationId xmlns:p14="http://schemas.microsoft.com/office/powerpoint/2010/main" val="1840949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45B09-AD31-409C-B2BB-E7C534396A29}" type="slidenum">
              <a:rPr kumimoji="0" lang="en-GB" sz="1200" b="0" i="0" u="none" strike="noStrike" kern="1200" cap="none" spc="0" normalizeH="0" baseline="0" noProof="0" smtClean="0">
                <a:ln>
                  <a:noFill/>
                </a:ln>
                <a:solidFill>
                  <a:prstClr val="black"/>
                </a:solidFill>
                <a:effectLst/>
                <a:uLnTx/>
                <a:uFillTx/>
                <a:latin typeface="3M Circular TT Book"/>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3M Circular TT Book"/>
              <a:cs typeface="+mn-cs"/>
            </a:endParaRPr>
          </a:p>
        </p:txBody>
      </p:sp>
    </p:spTree>
    <p:extLst>
      <p:ext uri="{BB962C8B-B14F-4D97-AF65-F5344CB8AC3E}">
        <p14:creationId xmlns:p14="http://schemas.microsoft.com/office/powerpoint/2010/main" val="685757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return goods authorization has a new format and reflects new information such as the addition of a 10-digit SKU or 3M ID. Unit of Measure formats may change but do not affect product quantity. Please note that the RGA no longer displays a total return value. </a:t>
            </a:r>
            <a:endParaRPr lang="en-US" dirty="0"/>
          </a:p>
          <a:p>
            <a:endParaRPr lang="en-US" dirty="0"/>
          </a:p>
          <a:p>
            <a:endParaRPr lang="en-US" dirty="0"/>
          </a:p>
        </p:txBody>
      </p:sp>
    </p:spTree>
    <p:extLst>
      <p:ext uri="{BB962C8B-B14F-4D97-AF65-F5344CB8AC3E}">
        <p14:creationId xmlns:p14="http://schemas.microsoft.com/office/powerpoint/2010/main" val="960460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credit</a:t>
            </a:r>
            <a:r>
              <a:rPr lang="en-US" baseline="0" dirty="0"/>
              <a:t> and</a:t>
            </a:r>
            <a:r>
              <a:rPr lang="en-US" dirty="0"/>
              <a:t> debit memos will contain similar information</a:t>
            </a:r>
            <a:r>
              <a:rPr lang="en-US" baseline="0" dirty="0"/>
              <a:t> to the invoice with new fields such as delivery number. Customer account numbers are changed but you may continue to use existing account numbers. </a:t>
            </a:r>
            <a:endParaRPr lang="en-US" dirty="0"/>
          </a:p>
          <a:p>
            <a:endParaRPr lang="en-US" dirty="0"/>
          </a:p>
        </p:txBody>
      </p:sp>
    </p:spTree>
    <p:extLst>
      <p:ext uri="{BB962C8B-B14F-4D97-AF65-F5344CB8AC3E}">
        <p14:creationId xmlns:p14="http://schemas.microsoft.com/office/powerpoint/2010/main" val="2930514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Similar to the invoice</a:t>
            </a:r>
            <a:r>
              <a:rPr lang="en-US" baseline="0" dirty="0"/>
              <a:t>, the credit memo will reflect a new line numbering format in increments of 10 and Unit of Measure formats may appear differently but do not affect product quantity. </a:t>
            </a:r>
            <a:endParaRPr lang="en-US" dirty="0"/>
          </a:p>
        </p:txBody>
      </p:sp>
    </p:spTree>
    <p:extLst>
      <p:ext uri="{BB962C8B-B14F-4D97-AF65-F5344CB8AC3E}">
        <p14:creationId xmlns:p14="http://schemas.microsoft.com/office/powerpoint/2010/main" val="2290212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 the debit memo the customer account numbers are changed. Although your existing account numbers will not be displayed, you can continue using your existing account numbers, for example, on remittances.</a:t>
            </a:r>
          </a:p>
        </p:txBody>
      </p:sp>
    </p:spTree>
    <p:extLst>
      <p:ext uri="{BB962C8B-B14F-4D97-AF65-F5344CB8AC3E}">
        <p14:creationId xmlns:p14="http://schemas.microsoft.com/office/powerpoint/2010/main" val="2467244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debit memo contains</a:t>
            </a:r>
            <a:r>
              <a:rPr lang="en-US" baseline="0" dirty="0"/>
              <a:t> similar changes to the invoice and credit memo, for example, referencing the order number assigned at time of order placement.</a:t>
            </a:r>
            <a:endParaRPr lang="en-US" dirty="0"/>
          </a:p>
          <a:p>
            <a:endParaRPr lang="en-US" dirty="0"/>
          </a:p>
        </p:txBody>
      </p:sp>
    </p:spTree>
    <p:extLst>
      <p:ext uri="{BB962C8B-B14F-4D97-AF65-F5344CB8AC3E}">
        <p14:creationId xmlns:p14="http://schemas.microsoft.com/office/powerpoint/2010/main" val="2996593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E959F-A1DF-2C4C-96FE-2A33CA76F3D7}" type="slidenum">
              <a:rPr kumimoji="0" lang="en-US" sz="1200" b="0" i="0" u="none" strike="noStrike" kern="1200" cap="none" spc="0" normalizeH="0" baseline="0" noProof="0" smtClean="0">
                <a:ln>
                  <a:noFill/>
                </a:ln>
                <a:solidFill>
                  <a:srgbClr val="000000"/>
                </a:solidFill>
                <a:effectLst/>
                <a:uLnTx/>
                <a:uFillTx/>
                <a:latin typeface="3M Circular TT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3M Circular TT Book"/>
              <a:ea typeface="+mn-ea"/>
              <a:cs typeface="+mn-cs"/>
            </a:endParaRPr>
          </a:p>
        </p:txBody>
      </p:sp>
    </p:spTree>
    <p:extLst>
      <p:ext uri="{BB962C8B-B14F-4D97-AF65-F5344CB8AC3E}">
        <p14:creationId xmlns:p14="http://schemas.microsoft.com/office/powerpoint/2010/main" val="184482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E959F-A1DF-2C4C-96FE-2A33CA76F3D7}" type="slidenum">
              <a:rPr kumimoji="0" lang="en-US" sz="1200" b="0" i="0" u="none" strike="noStrike" kern="1200" cap="none" spc="0" normalizeH="0" baseline="0" noProof="0" smtClean="0">
                <a:ln>
                  <a:noFill/>
                </a:ln>
                <a:solidFill>
                  <a:srgbClr val="000000"/>
                </a:solidFill>
                <a:effectLst/>
                <a:uLnTx/>
                <a:uFillTx/>
                <a:latin typeface="3M Circular TT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3M Circular TT Book"/>
              <a:ea typeface="+mn-ea"/>
              <a:cs typeface="+mn-cs"/>
            </a:endParaRPr>
          </a:p>
        </p:txBody>
      </p:sp>
    </p:spTree>
    <p:extLst>
      <p:ext uri="{BB962C8B-B14F-4D97-AF65-F5344CB8AC3E}">
        <p14:creationId xmlns:p14="http://schemas.microsoft.com/office/powerpoint/2010/main" val="250902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This</a:t>
            </a:r>
            <a:r>
              <a:rPr lang="en-US" sz="1100" baseline="0" dirty="0"/>
              <a:t> guide focuses on changes you will see to a variety of the documents you receive. Changes that impact multiple documents or transactions have been grouped under process changes. </a:t>
            </a:r>
          </a:p>
          <a:p>
            <a:pPr marL="171450" indent="-171450">
              <a:buFont typeface="Arial" panose="020B0604020202020204" pitchFamily="34" charset="0"/>
              <a:buChar char="•"/>
            </a:pPr>
            <a:endParaRPr lang="en-US" sz="1100" baseline="0" dirty="0"/>
          </a:p>
          <a:p>
            <a:pPr marL="171450" indent="-171450">
              <a:buFont typeface="Arial" panose="020B0604020202020204" pitchFamily="34" charset="0"/>
              <a:buChar char="•"/>
            </a:pPr>
            <a:r>
              <a:rPr lang="en-US" sz="1100" baseline="0" dirty="0"/>
              <a:t>Some information included on documents comes directly from our shipping sites – either a distribution center or a manufacturing plant. You may see information vary, based on whether the site has implemented ERP. We have noted those instances on the document pages.</a:t>
            </a:r>
          </a:p>
          <a:p>
            <a:pPr marL="171450" indent="-171450">
              <a:buFont typeface="Arial" panose="020B0604020202020204" pitchFamily="34" charset="0"/>
              <a:buChar char="•"/>
            </a:pPr>
            <a:endParaRPr lang="en-US" sz="11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This guide can be used in a modular fashion so you can save pages that are more relevant by job function. Therefore you will see key information repeated across the document pages.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p>
          <a:p>
            <a:pPr marL="171450" indent="-171450">
              <a:buFont typeface="Arial" panose="020B0604020202020204" pitchFamily="34" charset="0"/>
              <a:buChar char="•"/>
            </a:pPr>
            <a:r>
              <a:rPr lang="en-US" sz="1100" baseline="0" dirty="0"/>
              <a:t>Since we have a wide variety of order documents today, we will focus on our future version and the changes you will see on the new format rather than reviewing every field. </a:t>
            </a:r>
          </a:p>
          <a:p>
            <a:pPr marL="171450" indent="-171450">
              <a:buFont typeface="Arial" panose="020B0604020202020204" pitchFamily="34" charset="0"/>
              <a:buChar char="•"/>
            </a:pPr>
            <a:endParaRPr lang="en-US" sz="1100" baseline="0" dirty="0"/>
          </a:p>
          <a:p>
            <a:pPr marL="171450" indent="-171450">
              <a:buFont typeface="Arial" panose="020B0604020202020204" pitchFamily="34" charset="0"/>
              <a:buChar char="•"/>
            </a:pPr>
            <a:r>
              <a:rPr lang="en-US" sz="1100" baseline="0" dirty="0"/>
              <a:t>You will see many of the same fields repeated on documents throughout the guide. We will focus on just a few key changes on each of those documents.</a:t>
            </a:r>
          </a:p>
          <a:p>
            <a:pPr marL="171450" indent="-171450">
              <a:buFont typeface="Arial" panose="020B0604020202020204" pitchFamily="34" charset="0"/>
              <a:buChar char="•"/>
            </a:pPr>
            <a:endParaRPr lang="en-US" sz="1100" baseline="0" dirty="0"/>
          </a:p>
          <a:p>
            <a:pPr marL="171450" indent="-171450">
              <a:buFont typeface="Arial" panose="020B0604020202020204" pitchFamily="34" charset="0"/>
              <a:buChar char="•"/>
            </a:pPr>
            <a:r>
              <a:rPr lang="en-US" sz="1100" baseline="0" dirty="0"/>
              <a:t>We have worked diligently to reduce the impact to our customers. However, we encourage you review the information and assess whether you need to make changes to your system or processes.</a:t>
            </a:r>
            <a:endParaRPr lang="en-US" dirty="0"/>
          </a:p>
        </p:txBody>
      </p:sp>
    </p:spTree>
    <p:extLst>
      <p:ext uri="{BB962C8B-B14F-4D97-AF65-F5344CB8AC3E}">
        <p14:creationId xmlns:p14="http://schemas.microsoft.com/office/powerpoint/2010/main" val="13720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Most things will stay the same – for example, you</a:t>
            </a:r>
            <a:r>
              <a:rPr lang="en-US" sz="1200" kern="1200" baseline="0" dirty="0">
                <a:solidFill>
                  <a:schemeClr val="tx1"/>
                </a:solidFill>
                <a:effectLst/>
                <a:latin typeface="+mn-lt"/>
                <a:ea typeface="+mn-ea"/>
                <a:cs typeface="+mn-cs"/>
              </a:rPr>
              <a:t> will continue to see your purchase order across documents and you can use the same product numbers to order. However, you will notice a few changes, particularly to the look of the documents you receive, which will have a more consistent appearance and layout.</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You’ll notice the addition of a 10-digit 3M ID number to most documents. You will continue to see the existing 11-digit 3M ID number you use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Order timing will now be calculated to a delivery date rather than a ship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Invoice numbers are now assigned at time of billing rather than at order entry and there are new numbers applied at order entry and shipping.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 are introducing a new online partner portal called bCom which will allow 24/7 access to order entry and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If you order certificates, you will see a change to the format and some changes to the information included on the certificate.</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These are a few highlights of changes you will see in this reference guide, designed to help you navigate changes you will see as 3M implements a new order entry system.</a:t>
            </a:r>
          </a:p>
        </p:txBody>
      </p:sp>
    </p:spTree>
    <p:extLst>
      <p:ext uri="{BB962C8B-B14F-4D97-AF65-F5344CB8AC3E}">
        <p14:creationId xmlns:p14="http://schemas.microsoft.com/office/powerpoint/2010/main" val="1423607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document types and key information, such as your purchase order number, remain the same. We have added a few new fields to documents, assigned as the order moves through the system.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Today, invoice numbers are</a:t>
            </a:r>
            <a:r>
              <a:rPr lang="en-US" baseline="0" dirty="0"/>
              <a:t> assigned at order entry and appear on all order, shipping and billing documents. </a:t>
            </a:r>
          </a:p>
          <a:p>
            <a:pPr marL="171450" indent="-171450">
              <a:buFont typeface="Arial" panose="020B0604020202020204" pitchFamily="34" charset="0"/>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the future, an order number is assigned at order entry, a delivery number is added to shipping documents such as the packing slip and label, and finally an invoice number is applied at billing.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indent="-171450">
              <a:buFont typeface="Arial" panose="020B0604020202020204" pitchFamily="34" charset="0"/>
              <a:buChar char="•"/>
            </a:pPr>
            <a:r>
              <a:rPr lang="en-US" dirty="0"/>
              <a:t>In addition,</a:t>
            </a:r>
            <a:r>
              <a:rPr lang="en-US" baseline="0" dirty="0"/>
              <a:t> 3M is introducing new fields on documents. </a:t>
            </a:r>
            <a:r>
              <a:rPr lang="en-US" dirty="0"/>
              <a:t>This</a:t>
            </a:r>
            <a:r>
              <a:rPr lang="en-US" baseline="0" dirty="0"/>
              <a:t> reference shows which numbers will appear on each document. You will see that the order number is common across most. Your purchase order number will be applied to all documents as it is today.</a:t>
            </a:r>
            <a:endParaRPr lang="en-US" dirty="0"/>
          </a:p>
        </p:txBody>
      </p:sp>
    </p:spTree>
    <p:extLst>
      <p:ext uri="{BB962C8B-B14F-4D97-AF65-F5344CB8AC3E}">
        <p14:creationId xmlns:p14="http://schemas.microsoft.com/office/powerpoint/2010/main" val="385851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Non deployed site could be the sites from </a:t>
            </a:r>
            <a:r>
              <a:rPr lang="pl-PL" baseline="0" dirty="0"/>
              <a:t>Pakistan, Saudi Arabia</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This page provides additional detail and definitions in case you have a question about a particular field.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Although you will see the addition of a 10-digit 3M ID, you can continue to use the numbers you use today.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Also, note that the numbering system is now based on random assignment of numeric digits, however each begins with a consistent digit for easy recognition. For example, the order number begins with “4” and is assigned when your order is processed. While the delivery number beginning with an “8” is added to each shipment as your order moves to a distribution center or manufacturing site. The assignment of the delivery number to each shipment is similar to how the current 3M invoice number is assigned to each shipment, followed by the invoice number, beginning with “9”.</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Your purchase order number will continue to be referenced across documents and in our system.</a:t>
            </a:r>
          </a:p>
        </p:txBody>
      </p:sp>
    </p:spTree>
    <p:extLst>
      <p:ext uri="{BB962C8B-B14F-4D97-AF65-F5344CB8AC3E}">
        <p14:creationId xmlns:p14="http://schemas.microsoft.com/office/powerpoint/2010/main" val="2123895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Pick ack time: new ERP the date they order is the date they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Order timing will be calculated to a delivery date to make it easier to plan when your order will arrive.  </a:t>
            </a: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encourage you to begin using delivery dating as appropriate when communicating to us around your timing requirements.</a:t>
            </a:r>
            <a:endParaRPr lang="en-US" dirty="0"/>
          </a:p>
          <a:p>
            <a:endParaRPr lang="en-US" dirty="0"/>
          </a:p>
        </p:txBody>
      </p:sp>
    </p:spTree>
    <p:extLst>
      <p:ext uri="{BB962C8B-B14F-4D97-AF65-F5344CB8AC3E}">
        <p14:creationId xmlns:p14="http://schemas.microsoft.com/office/powerpoint/2010/main" val="300812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3M Circular TT Bold" panose="020B0804020101010102" pitchFamily="34" charset="0"/>
                <a:ea typeface="+mn-ea"/>
                <a:cs typeface="3M Circular TT Bold" panose="020B0804020101010102" pitchFamily="34" charset="0"/>
              </a:rPr>
              <a:t>Order status do not appear on order acknowledgments; status is indicated by delivery date</a:t>
            </a:r>
            <a:endParaRPr lang="en-US" baseline="0" dirty="0"/>
          </a:p>
        </p:txBody>
      </p:sp>
    </p:spTree>
    <p:extLst>
      <p:ext uri="{BB962C8B-B14F-4D97-AF65-F5344CB8AC3E}">
        <p14:creationId xmlns:p14="http://schemas.microsoft.com/office/powerpoint/2010/main" val="4186677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packing list and label formats are not changing in</a:t>
            </a:r>
            <a:r>
              <a:rPr lang="en-US" baseline="0" dirty="0"/>
              <a:t> our new system and they reflect a shorter product description field. Therefore, we will continue to use the existing description on the packing list and shipping label, which may differ from the product description on new forms such as the order confirmation, invoice and/or ship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Please note that all other product related information will remain consistent such as UPC, Catalog Number, Customer Part Number and 3M ID Number. Only the product description may vary. This difference is especially important to highlight with areas in your organization where you do a comparison between documents, such as in accounts payable, where comparing billing and shipping documents as an audit occurs when approving payments. </a:t>
            </a:r>
            <a:endParaRPr lang="en-US" dirty="0"/>
          </a:p>
          <a:p>
            <a:endParaRPr lang="en-US" dirty="0"/>
          </a:p>
        </p:txBody>
      </p:sp>
    </p:spTree>
    <p:extLst>
      <p:ext uri="{BB962C8B-B14F-4D97-AF65-F5344CB8AC3E}">
        <p14:creationId xmlns:p14="http://schemas.microsoft.com/office/powerpoint/2010/main" val="2411055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grpSp>
        <p:nvGrpSpPr>
          <p:cNvPr id="18" name="Group 17"/>
          <p:cNvGrpSpPr/>
          <p:nvPr userDrawn="1"/>
        </p:nvGrpSpPr>
        <p:grpSpPr>
          <a:xfrm>
            <a:off x="-9336" y="-8714"/>
            <a:ext cx="12201336" cy="6866714"/>
            <a:chOff x="-9334" y="-8714"/>
            <a:chExt cx="12198159" cy="6866714"/>
          </a:xfrm>
        </p:grpSpPr>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4" y="-8714"/>
              <a:ext cx="10325432" cy="6866714"/>
            </a:xfrm>
            <a:prstGeom prst="rect">
              <a:avLst/>
            </a:prstGeom>
          </p:spPr>
        </p:pic>
        <p:pic>
          <p:nvPicPr>
            <p:cNvPr id="21" name="Picture 20"/>
            <p:cNvPicPr>
              <a:picLocks noChangeAspect="1"/>
            </p:cNvPicPr>
            <p:nvPr/>
          </p:nvPicPr>
          <p:blipFill>
            <a:blip r:embed="rId3"/>
            <a:stretch>
              <a:fillRect/>
            </a:stretch>
          </p:blipFill>
          <p:spPr>
            <a:xfrm>
              <a:off x="9871788" y="-8714"/>
              <a:ext cx="2317037" cy="6866714"/>
            </a:xfrm>
            <a:prstGeom prst="rect">
              <a:avLst/>
            </a:prstGeom>
          </p:spPr>
        </p:pic>
      </p:grpSp>
      <p:sp>
        <p:nvSpPr>
          <p:cNvPr id="32" name="TextBox 31"/>
          <p:cNvSpPr txBox="1"/>
          <p:nvPr userDrawn="1"/>
        </p:nvSpPr>
        <p:spPr>
          <a:xfrm>
            <a:off x="11735958" y="6494740"/>
            <a:ext cx="385477" cy="282388"/>
          </a:xfrm>
          <a:prstGeom prst="rect">
            <a:avLst/>
          </a:prstGeom>
          <a:noFill/>
        </p:spPr>
        <p:txBody>
          <a:bodyPr wrap="square" rtlCol="0">
            <a:noAutofit/>
          </a:bodyPr>
          <a:lstStyle/>
          <a:p>
            <a:r>
              <a:rPr lang="en-US" sz="1100" dirty="0">
                <a:solidFill>
                  <a:prstClr val="white"/>
                </a:solidFill>
                <a:latin typeface="3M Circular TT Book" panose="020B0604020101020102" pitchFamily="34" charset="0"/>
                <a:cs typeface="3M Circular TT Book" panose="020B0604020101020102" pitchFamily="34" charset="0"/>
              </a:rPr>
              <a:t>&gt;</a:t>
            </a:r>
          </a:p>
        </p:txBody>
      </p:sp>
      <p:sp>
        <p:nvSpPr>
          <p:cNvPr id="33" name="Freeform 32"/>
          <p:cNvSpPr/>
          <p:nvPr userDrawn="1"/>
        </p:nvSpPr>
        <p:spPr>
          <a:xfrm flipV="1">
            <a:off x="5366773" y="812"/>
            <a:ext cx="6825226" cy="6853073"/>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0">
                <a:srgbClr val="00C8E6"/>
              </a:gs>
              <a:gs pos="100000">
                <a:srgbClr val="003CE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34" name="Oval 33"/>
          <p:cNvSpPr/>
          <p:nvPr userDrawn="1"/>
        </p:nvSpPr>
        <p:spPr bwMode="auto">
          <a:xfrm>
            <a:off x="4872314" y="3110406"/>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solidFill>
                <a:prstClr val="black"/>
              </a:solidFill>
              <a:latin typeface="Arial Narrow"/>
            </a:endParaRPr>
          </a:p>
        </p:txBody>
      </p:sp>
      <p:sp>
        <p:nvSpPr>
          <p:cNvPr id="35" name="Oval 34"/>
          <p:cNvSpPr/>
          <p:nvPr userDrawn="1"/>
        </p:nvSpPr>
        <p:spPr bwMode="auto">
          <a:xfrm>
            <a:off x="4946980" y="3039702"/>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solidFill>
                <a:prstClr val="black"/>
              </a:solidFill>
              <a:latin typeface="Arial Narrow"/>
            </a:endParaRPr>
          </a:p>
        </p:txBody>
      </p:sp>
      <p:sp>
        <p:nvSpPr>
          <p:cNvPr id="36" name="Oval 35"/>
          <p:cNvSpPr/>
          <p:nvPr userDrawn="1"/>
        </p:nvSpPr>
        <p:spPr bwMode="auto">
          <a:xfrm>
            <a:off x="4918045" y="3117226"/>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dirty="0">
              <a:solidFill>
                <a:prstClr val="black"/>
              </a:solidFill>
              <a:latin typeface="Arial Narrow"/>
            </a:endParaRPr>
          </a:p>
        </p:txBody>
      </p:sp>
      <p:grpSp>
        <p:nvGrpSpPr>
          <p:cNvPr id="40" name="Group 39"/>
          <p:cNvGrpSpPr/>
          <p:nvPr/>
        </p:nvGrpSpPr>
        <p:grpSpPr>
          <a:xfrm>
            <a:off x="9109354" y="6444644"/>
            <a:ext cx="3298823" cy="368166"/>
            <a:chOff x="8911037" y="6323344"/>
            <a:chExt cx="3297964" cy="368166"/>
          </a:xfrm>
        </p:grpSpPr>
        <p:grpSp>
          <p:nvGrpSpPr>
            <p:cNvPr id="42" name="Group 41"/>
            <p:cNvGrpSpPr/>
            <p:nvPr/>
          </p:nvGrpSpPr>
          <p:grpSpPr>
            <a:xfrm>
              <a:off x="8911037" y="6323344"/>
              <a:ext cx="3297964" cy="342489"/>
              <a:chOff x="8230101" y="157532"/>
              <a:chExt cx="3297964" cy="342489"/>
            </a:xfrm>
          </p:grpSpPr>
          <p:sp>
            <p:nvSpPr>
              <p:cNvPr id="44" name="TextBox 43"/>
              <p:cNvSpPr txBox="1"/>
              <p:nvPr/>
            </p:nvSpPr>
            <p:spPr>
              <a:xfrm>
                <a:off x="8790994" y="253800"/>
                <a:ext cx="2737071" cy="246221"/>
              </a:xfrm>
              <a:prstGeom prst="rect">
                <a:avLst/>
              </a:prstGeom>
              <a:noFill/>
            </p:spPr>
            <p:txBody>
              <a:bodyPr wrap="square" lIns="0" tIns="0" rIns="0" bIns="0" rtlCol="0">
                <a:spAutoFit/>
              </a:bodyPr>
              <a:lstStyle/>
              <a:p>
                <a:pPr fontAlgn="auto">
                  <a:spcBef>
                    <a:spcPts val="0"/>
                  </a:spcBef>
                  <a:spcAft>
                    <a:spcPts val="0"/>
                  </a:spcAft>
                  <a:defRPr/>
                </a:pPr>
                <a:r>
                  <a:rPr lang="en-US" sz="1600" kern="0" dirty="0">
                    <a:solidFill>
                      <a:srgbClr val="ED1B2F"/>
                    </a:solidFill>
                    <a:latin typeface="3M Circular TT Book"/>
                    <a:cs typeface="+mn-cs"/>
                  </a:rPr>
                  <a:t>Progress</a:t>
                </a:r>
                <a:r>
                  <a:rPr lang="en-US" sz="1600" kern="0" dirty="0">
                    <a:solidFill>
                      <a:prstClr val="black"/>
                    </a:solidFill>
                    <a:latin typeface="3M Circular TT Book"/>
                    <a:cs typeface="+mn-cs"/>
                  </a:rPr>
                  <a:t> set in motion </a:t>
                </a:r>
              </a:p>
            </p:txBody>
          </p:sp>
          <p:sp>
            <p:nvSpPr>
              <p:cNvPr id="45" name="TextBox 44"/>
              <p:cNvSpPr txBox="1"/>
              <p:nvPr/>
            </p:nvSpPr>
            <p:spPr>
              <a:xfrm>
                <a:off x="8230101" y="157532"/>
                <a:ext cx="3194681" cy="115416"/>
              </a:xfrm>
              <a:prstGeom prst="rect">
                <a:avLst/>
              </a:prstGeom>
              <a:noFill/>
            </p:spPr>
            <p:txBody>
              <a:bodyPr wrap="square" lIns="0" tIns="0" rIns="0" bIns="0" rtlCol="0">
                <a:spAutoFit/>
              </a:bodyPr>
              <a:lstStyle/>
              <a:p>
                <a:pPr algn="ctr" fontAlgn="auto">
                  <a:spcBef>
                    <a:spcPts val="0"/>
                  </a:spcBef>
                  <a:spcAft>
                    <a:spcPts val="0"/>
                  </a:spcAft>
                  <a:defRPr/>
                </a:pPr>
                <a:r>
                  <a:rPr lang="en-US" sz="750" kern="0" dirty="0">
                    <a:solidFill>
                      <a:prstClr val="black"/>
                    </a:solidFill>
                    <a:latin typeface="3M Circular TT Book"/>
                    <a:cs typeface="+mn-cs"/>
                  </a:rPr>
                  <a:t>3M Business Transformation &amp; Information Technology</a:t>
                </a:r>
              </a:p>
            </p:txBody>
          </p:sp>
        </p:grpSp>
        <p:sp>
          <p:nvSpPr>
            <p:cNvPr id="43" name="TextBox 42"/>
            <p:cNvSpPr txBox="1"/>
            <p:nvPr/>
          </p:nvSpPr>
          <p:spPr>
            <a:xfrm>
              <a:off x="11422185" y="6409122"/>
              <a:ext cx="385377" cy="282388"/>
            </a:xfrm>
            <a:prstGeom prst="rect">
              <a:avLst/>
            </a:prstGeom>
            <a:noFill/>
          </p:spPr>
          <p:txBody>
            <a:bodyPr wrap="square" rtlCol="0">
              <a:noAutofit/>
            </a:bodyPr>
            <a:lstStyle/>
            <a:p>
              <a:r>
                <a:rPr lang="en-US" sz="1450" dirty="0">
                  <a:solidFill>
                    <a:prstClr val="black"/>
                  </a:solidFill>
                  <a:latin typeface="3M Circular TT Book" panose="020B0604020101020102" pitchFamily="34" charset="0"/>
                  <a:cs typeface="3M Circular TT Book" panose="020B0604020101020102" pitchFamily="34" charset="0"/>
                </a:rPr>
                <a:t>&gt;</a:t>
              </a:r>
            </a:p>
          </p:txBody>
        </p:sp>
      </p:grpSp>
      <p:sp>
        <p:nvSpPr>
          <p:cNvPr id="16" name="Title Placeholder 3"/>
          <p:cNvSpPr>
            <a:spLocks noGrp="1"/>
          </p:cNvSpPr>
          <p:nvPr>
            <p:ph type="title"/>
          </p:nvPr>
        </p:nvSpPr>
        <p:spPr bwMode="auto">
          <a:xfrm>
            <a:off x="6883558" y="2332746"/>
            <a:ext cx="4191466" cy="48895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400" b="1"/>
            </a:lvl1pPr>
          </a:lstStyle>
          <a:p>
            <a:pPr lvl="0"/>
            <a:r>
              <a:rPr lang="en-US"/>
              <a:t>Click to edit Master title style</a:t>
            </a:r>
            <a:endParaRPr lang="en-US" dirty="0"/>
          </a:p>
        </p:txBody>
      </p:sp>
      <p:sp>
        <p:nvSpPr>
          <p:cNvPr id="25" name="Text Placeholder 4"/>
          <p:cNvSpPr>
            <a:spLocks noGrp="1"/>
          </p:cNvSpPr>
          <p:nvPr>
            <p:ph type="body" sz="quarter" idx="10"/>
          </p:nvPr>
        </p:nvSpPr>
        <p:spPr>
          <a:xfrm>
            <a:off x="6883559" y="3745539"/>
            <a:ext cx="2915508" cy="365760"/>
          </a:xfrm>
        </p:spPr>
        <p:txBody>
          <a:bodyPr/>
          <a:lstStyle>
            <a:lvl1pPr marL="0" indent="0">
              <a:buClr>
                <a:schemeClr val="tx1"/>
              </a:buClr>
              <a:buNone/>
              <a:defRPr sz="2399">
                <a:solidFill>
                  <a:schemeClr val="tx1"/>
                </a:solidFill>
              </a:defRPr>
            </a:lvl1pPr>
          </a:lstStyle>
          <a:p>
            <a:pPr lvl="0"/>
            <a:r>
              <a:rPr lang="en-US"/>
              <a:t>Click to edit Master text styles</a:t>
            </a:r>
          </a:p>
        </p:txBody>
      </p:sp>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9540" y="397241"/>
            <a:ext cx="1964965" cy="349017"/>
          </a:xfrm>
          <a:prstGeom prst="rect">
            <a:avLst/>
          </a:prstGeom>
        </p:spPr>
      </p:pic>
      <p:sp>
        <p:nvSpPr>
          <p:cNvPr id="22" name="TextBox 21"/>
          <p:cNvSpPr txBox="1"/>
          <p:nvPr userDrawn="1"/>
        </p:nvSpPr>
        <p:spPr>
          <a:xfrm>
            <a:off x="6766564" y="14066"/>
            <a:ext cx="5535303" cy="338554"/>
          </a:xfrm>
          <a:prstGeom prst="rect">
            <a:avLst/>
          </a:prstGeom>
          <a:noFill/>
        </p:spPr>
        <p:txBody>
          <a:bodyPr wrap="square" rtlCol="0">
            <a:spAutoFit/>
          </a:bodyPr>
          <a:lstStyle/>
          <a:p>
            <a:r>
              <a:rPr lang="en-US" sz="1600" b="1" dirty="0">
                <a:solidFill>
                  <a:srgbClr val="FF0000"/>
                </a:solidFill>
              </a:rPr>
              <a:t>DRAFT – 3M Confidential – Do Not Distribute Externally</a:t>
            </a:r>
          </a:p>
        </p:txBody>
      </p:sp>
    </p:spTree>
    <p:extLst>
      <p:ext uri="{BB962C8B-B14F-4D97-AF65-F5344CB8AC3E}">
        <p14:creationId xmlns:p14="http://schemas.microsoft.com/office/powerpoint/2010/main" val="36890287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p:cNvSpPr/>
          <p:nvPr userDrawn="1"/>
        </p:nvSpPr>
        <p:spPr bwMode="auto">
          <a:xfrm>
            <a:off x="1" y="504825"/>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prstClr val="black"/>
              </a:solidFill>
              <a:ea typeface="Arial" charset="0"/>
              <a:cs typeface="Arial" charset="0"/>
            </a:endParaRPr>
          </a:p>
        </p:txBody>
      </p:sp>
      <p:sp>
        <p:nvSpPr>
          <p:cNvPr id="114" name="Rectangle 113"/>
          <p:cNvSpPr/>
          <p:nvPr userDrawn="1"/>
        </p:nvSpPr>
        <p:spPr bwMode="auto">
          <a:xfrm>
            <a:off x="1" y="6191250"/>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prstClr val="black"/>
              </a:solidFill>
              <a:ea typeface="Arial" charset="0"/>
              <a:cs typeface="Arial" charset="0"/>
            </a:endParaRPr>
          </a:p>
        </p:txBody>
      </p:sp>
      <p:sp>
        <p:nvSpPr>
          <p:cNvPr id="150" name="Rectangle 149"/>
          <p:cNvSpPr/>
          <p:nvPr userDrawn="1"/>
        </p:nvSpPr>
        <p:spPr>
          <a:xfrm>
            <a:off x="3533" y="33077"/>
            <a:ext cx="12188594" cy="6829536"/>
          </a:xfrm>
          <a:prstGeom prst="rect">
            <a:avLst/>
          </a:prstGeom>
          <a:solidFill>
            <a:srgbClr val="003CE6"/>
          </a:soli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1" name="Freeform 150"/>
          <p:cNvSpPr/>
          <p:nvPr userDrawn="1"/>
        </p:nvSpPr>
        <p:spPr>
          <a:xfrm>
            <a:off x="0" y="3602941"/>
            <a:ext cx="3587742"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2" name="Freeform 151"/>
          <p:cNvSpPr/>
          <p:nvPr userDrawn="1"/>
        </p:nvSpPr>
        <p:spPr>
          <a:xfrm>
            <a:off x="1390693" y="1741468"/>
            <a:ext cx="2200552"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rgbClr val="003CE6"/>
              </a:gs>
              <a:gs pos="100000">
                <a:srgbClr val="00C8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3" name="Freeform 152"/>
          <p:cNvSpPr/>
          <p:nvPr userDrawn="1"/>
        </p:nvSpPr>
        <p:spPr>
          <a:xfrm>
            <a:off x="6377466" y="1"/>
            <a:ext cx="464533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rgbClr val="003CE6"/>
              </a:gs>
              <a:gs pos="44000">
                <a:srgbClr val="00C8E6"/>
              </a:gs>
            </a:gsLst>
            <a:lin ang="9600000" scaled="0"/>
          </a:gradFill>
          <a:ln w="12700" cap="flat" cmpd="sng" algn="ctr">
            <a:noFill/>
            <a:prstDash val="solid"/>
            <a:miter lim="800000"/>
          </a:ln>
          <a:effectLst/>
        </p:spPr>
        <p:txBody>
          <a:bodyPr rtlCol="0" anchor="ctr"/>
          <a:lstStyle/>
          <a:p>
            <a:pPr algn="ctr">
              <a:defRPr/>
            </a:pPr>
            <a:endParaRPr lang="en-US" kern="0" dirty="0">
              <a:solidFill>
                <a:srgbClr val="FFFFFF"/>
              </a:solidFill>
              <a:ea typeface="ＭＳ Ｐゴシック" charset="0"/>
            </a:endParaRPr>
          </a:p>
        </p:txBody>
      </p:sp>
      <p:sp>
        <p:nvSpPr>
          <p:cNvPr id="154" name="Freeform 153"/>
          <p:cNvSpPr/>
          <p:nvPr userDrawn="1"/>
        </p:nvSpPr>
        <p:spPr>
          <a:xfrm>
            <a:off x="4053495" y="2989174"/>
            <a:ext cx="3709317"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rgbClr val="00C8E6"/>
              </a:gs>
              <a:gs pos="85000">
                <a:srgbClr val="003C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5" name="Freeform 154"/>
          <p:cNvSpPr/>
          <p:nvPr userDrawn="1"/>
        </p:nvSpPr>
        <p:spPr>
          <a:xfrm>
            <a:off x="-3086" y="-4317"/>
            <a:ext cx="3367547"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6" name="Freeform 155"/>
          <p:cNvSpPr/>
          <p:nvPr userDrawn="1"/>
        </p:nvSpPr>
        <p:spPr>
          <a:xfrm>
            <a:off x="3112506" y="1778989"/>
            <a:ext cx="3270496"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7" name="Freeform 156"/>
          <p:cNvSpPr/>
          <p:nvPr userDrawn="1"/>
        </p:nvSpPr>
        <p:spPr>
          <a:xfrm>
            <a:off x="7715416" y="2411362"/>
            <a:ext cx="1984176"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rgbClr val="00C8E6"/>
              </a:gs>
              <a:gs pos="73000">
                <a:srgbClr val="003CE6"/>
              </a:gs>
            </a:gsLst>
            <a:lin ang="9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8" name="Freeform 157"/>
          <p:cNvSpPr/>
          <p:nvPr userDrawn="1"/>
        </p:nvSpPr>
        <p:spPr>
          <a:xfrm>
            <a:off x="6343409" y="1209676"/>
            <a:ext cx="3360331"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rgbClr val="00C8E6"/>
              </a:gs>
              <a:gs pos="96000">
                <a:srgbClr val="003C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9" name="Freeform 158"/>
          <p:cNvSpPr/>
          <p:nvPr userDrawn="1"/>
        </p:nvSpPr>
        <p:spPr>
          <a:xfrm>
            <a:off x="-227" y="-2"/>
            <a:ext cx="1041020"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rgbClr val="003CE6"/>
              </a:gs>
              <a:gs pos="94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0" name="Freeform 159"/>
          <p:cNvSpPr/>
          <p:nvPr userDrawn="1"/>
        </p:nvSpPr>
        <p:spPr>
          <a:xfrm>
            <a:off x="3120249" y="-1"/>
            <a:ext cx="3261012"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rgbClr val="003CE6"/>
              </a:gs>
              <a:gs pos="0">
                <a:srgbClr val="00C8E6"/>
              </a:gs>
            </a:gsLst>
            <a:lin ang="21594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1" name="Freeform 160"/>
          <p:cNvSpPr/>
          <p:nvPr userDrawn="1"/>
        </p:nvSpPr>
        <p:spPr>
          <a:xfrm>
            <a:off x="3344146" y="0"/>
            <a:ext cx="433912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rgbClr val="003CE6"/>
              </a:gs>
              <a:gs pos="100000">
                <a:srgbClr val="00C8E6"/>
              </a:gs>
            </a:gsLst>
            <a:lin ang="7200000" scaled="0"/>
          </a:gradFill>
          <a:ln w="12700" cap="flat" cmpd="sng" algn="ctr">
            <a:noFill/>
            <a:prstDash val="solid"/>
            <a:miter lim="800000"/>
          </a:ln>
          <a:effectLst/>
        </p:spPr>
        <p:txBody>
          <a:bodyPr lIns="180000" tIns="180000" rIns="180000" bIns="180000" rtlCol="0" anchor="t"/>
          <a:lstStyle/>
          <a:p>
            <a:pPr algn="ctr">
              <a:defRPr/>
            </a:pPr>
            <a:r>
              <a:rPr lang="en-US" sz="2000" kern="0" dirty="0">
                <a:solidFill>
                  <a:srgbClr val="FFFFFF"/>
                </a:solidFill>
                <a:ea typeface="ＭＳ Ｐゴシック" charset="0"/>
              </a:rPr>
              <a:t>s</a:t>
            </a:r>
          </a:p>
        </p:txBody>
      </p:sp>
      <p:sp>
        <p:nvSpPr>
          <p:cNvPr id="162" name="Freeform 161"/>
          <p:cNvSpPr/>
          <p:nvPr userDrawn="1"/>
        </p:nvSpPr>
        <p:spPr>
          <a:xfrm>
            <a:off x="7669623" y="1"/>
            <a:ext cx="4525554"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rgbClr val="003CE6"/>
              </a:gs>
              <a:gs pos="100000">
                <a:srgbClr val="00C8E6"/>
              </a:gs>
            </a:gsLst>
            <a:lin ang="102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3" name="Freeform 162"/>
          <p:cNvSpPr/>
          <p:nvPr userDrawn="1"/>
        </p:nvSpPr>
        <p:spPr>
          <a:xfrm>
            <a:off x="11018534" y="1"/>
            <a:ext cx="1177148"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rgbClr val="00C8E6"/>
              </a:gs>
              <a:gs pos="100000">
                <a:srgbClr val="003C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4" name="Freeform 163"/>
          <p:cNvSpPr/>
          <p:nvPr userDrawn="1"/>
        </p:nvSpPr>
        <p:spPr>
          <a:xfrm>
            <a:off x="10962761" y="1057275"/>
            <a:ext cx="1232873"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rgbClr val="00C8E6"/>
              </a:gs>
              <a:gs pos="100000">
                <a:srgbClr val="003CE6"/>
              </a:gs>
            </a:gsLst>
            <a:lin ang="42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5" name="Freeform 164"/>
          <p:cNvSpPr/>
          <p:nvPr userDrawn="1"/>
        </p:nvSpPr>
        <p:spPr>
          <a:xfrm>
            <a:off x="6368628" y="2428876"/>
            <a:ext cx="333987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rgbClr val="00C8E6"/>
              </a:gs>
              <a:gs pos="87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6" name="Freeform 165"/>
          <p:cNvSpPr/>
          <p:nvPr userDrawn="1"/>
        </p:nvSpPr>
        <p:spPr>
          <a:xfrm>
            <a:off x="1026042" y="1761707"/>
            <a:ext cx="2099024"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rgbClr val="003CE6"/>
              </a:gs>
              <a:gs pos="90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7" name="Freeform 166"/>
          <p:cNvSpPr/>
          <p:nvPr userDrawn="1"/>
        </p:nvSpPr>
        <p:spPr>
          <a:xfrm>
            <a:off x="3533" y="4857972"/>
            <a:ext cx="4091263"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rgbClr val="00C8E6"/>
              </a:gs>
              <a:gs pos="100000">
                <a:srgbClr val="003CE6"/>
              </a:gs>
            </a:gsLst>
            <a:lin ang="174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8" name="Freeform 167"/>
          <p:cNvSpPr/>
          <p:nvPr userDrawn="1"/>
        </p:nvSpPr>
        <p:spPr>
          <a:xfrm>
            <a:off x="-6303" y="5938309"/>
            <a:ext cx="4093370"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rgbClr val="00C8E6"/>
              </a:gs>
              <a:gs pos="100000">
                <a:srgbClr val="003CE6"/>
              </a:gs>
            </a:gsLst>
            <a:lin ang="54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9" name="Freeform 168"/>
          <p:cNvSpPr/>
          <p:nvPr userDrawn="1"/>
        </p:nvSpPr>
        <p:spPr>
          <a:xfrm>
            <a:off x="4103511" y="4914460"/>
            <a:ext cx="547371"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w="12700" cap="flat" cmpd="sng" algn="ctr">
            <a:noFill/>
            <a:prstDash val="solid"/>
            <a:miter lim="800000"/>
          </a:ln>
          <a:effectLst/>
        </p:spPr>
        <p:txBody>
          <a:bodyPr rtlCol="0" anchor="ctr"/>
          <a:lstStyle/>
          <a:p>
            <a:pPr algn="ctr">
              <a:defRPr/>
            </a:pPr>
            <a:endParaRPr lang="en-US" kern="0" dirty="0">
              <a:solidFill>
                <a:srgbClr val="FFFFFF"/>
              </a:solidFill>
              <a:ea typeface="ＭＳ Ｐゴシック" charset="0"/>
            </a:endParaRPr>
          </a:p>
        </p:txBody>
      </p:sp>
      <p:sp>
        <p:nvSpPr>
          <p:cNvPr id="170" name="Freeform 169"/>
          <p:cNvSpPr/>
          <p:nvPr userDrawn="1"/>
        </p:nvSpPr>
        <p:spPr>
          <a:xfrm>
            <a:off x="3318740" y="5936218"/>
            <a:ext cx="5417995"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rgbClr val="00C8E6"/>
              </a:gs>
              <a:gs pos="100000">
                <a:srgbClr val="003C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1" name="Freeform 170"/>
          <p:cNvSpPr/>
          <p:nvPr userDrawn="1"/>
        </p:nvSpPr>
        <p:spPr>
          <a:xfrm>
            <a:off x="10993399" y="3785436"/>
            <a:ext cx="1204159"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2" name="Freeform 171"/>
          <p:cNvSpPr/>
          <p:nvPr userDrawn="1"/>
        </p:nvSpPr>
        <p:spPr>
          <a:xfrm>
            <a:off x="11491247" y="4321334"/>
            <a:ext cx="708504"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rgbClr val="003CE6"/>
              </a:gs>
              <a:gs pos="100000">
                <a:srgbClr val="00C8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3" name="Freeform 172"/>
          <p:cNvSpPr/>
          <p:nvPr userDrawn="1"/>
        </p:nvSpPr>
        <p:spPr>
          <a:xfrm>
            <a:off x="8748072" y="2426110"/>
            <a:ext cx="226446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4" name="Freeform 173"/>
          <p:cNvSpPr/>
          <p:nvPr userDrawn="1"/>
        </p:nvSpPr>
        <p:spPr>
          <a:xfrm>
            <a:off x="0" y="-1"/>
            <a:ext cx="3154224"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5" name="Freeform 174"/>
          <p:cNvSpPr/>
          <p:nvPr userDrawn="1"/>
        </p:nvSpPr>
        <p:spPr>
          <a:xfrm>
            <a:off x="-2382" y="-1"/>
            <a:ext cx="3113809"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rgbClr val="003CE6"/>
              </a:gs>
              <a:gs pos="9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6" name="Freeform 175"/>
          <p:cNvSpPr/>
          <p:nvPr userDrawn="1"/>
        </p:nvSpPr>
        <p:spPr>
          <a:xfrm>
            <a:off x="-3296" y="1769807"/>
            <a:ext cx="1407708"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rgbClr val="003CE6"/>
              </a:gs>
              <a:gs pos="76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7" name="Freeform 176"/>
          <p:cNvSpPr/>
          <p:nvPr userDrawn="1"/>
        </p:nvSpPr>
        <p:spPr>
          <a:xfrm>
            <a:off x="8697111" y="2426111"/>
            <a:ext cx="2293938"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8" name="Freeform 177"/>
          <p:cNvSpPr/>
          <p:nvPr userDrawn="1"/>
        </p:nvSpPr>
        <p:spPr>
          <a:xfrm>
            <a:off x="9671534" y="1094096"/>
            <a:ext cx="2523642"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rgbClr val="00C8E6"/>
              </a:gs>
              <a:gs pos="100000">
                <a:srgbClr val="003C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9" name="Freeform 178"/>
          <p:cNvSpPr/>
          <p:nvPr userDrawn="1"/>
        </p:nvSpPr>
        <p:spPr>
          <a:xfrm>
            <a:off x="3318223" y="-5316"/>
            <a:ext cx="4355167"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rtlCol="0" anchor="ctr"/>
          <a:lstStyle/>
          <a:p>
            <a:pPr algn="ctr">
              <a:defRPr/>
            </a:pPr>
            <a:endParaRPr lang="en-US" kern="0" dirty="0">
              <a:solidFill>
                <a:srgbClr val="FFFFFF"/>
              </a:solidFill>
              <a:ea typeface="ＭＳ Ｐゴシック" charset="0"/>
            </a:endParaRPr>
          </a:p>
        </p:txBody>
      </p:sp>
      <p:sp>
        <p:nvSpPr>
          <p:cNvPr id="180" name="Freeform 179"/>
          <p:cNvSpPr/>
          <p:nvPr userDrawn="1"/>
        </p:nvSpPr>
        <p:spPr>
          <a:xfrm>
            <a:off x="8692879" y="3783806"/>
            <a:ext cx="2798369"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rgbClr val="003CE6"/>
              </a:gs>
              <a:gs pos="78000">
                <a:srgbClr val="00C8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81" name="Freeform 180"/>
          <p:cNvSpPr/>
          <p:nvPr userDrawn="1"/>
        </p:nvSpPr>
        <p:spPr>
          <a:xfrm>
            <a:off x="7662343" y="1094096"/>
            <a:ext cx="453283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rgbClr val="00C8E6"/>
              </a:gs>
              <a:gs pos="100000">
                <a:srgbClr val="003CE6"/>
              </a:gs>
            </a:gsLst>
            <a:lin ang="150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82" name="Freeform 181"/>
          <p:cNvSpPr/>
          <p:nvPr userDrawn="1"/>
        </p:nvSpPr>
        <p:spPr>
          <a:xfrm>
            <a:off x="4068395" y="4705135"/>
            <a:ext cx="4629740"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rgbClr val="00C8E6"/>
              </a:gs>
              <a:gs pos="100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83" name="Freeform 182"/>
          <p:cNvSpPr/>
          <p:nvPr userDrawn="1"/>
        </p:nvSpPr>
        <p:spPr>
          <a:xfrm>
            <a:off x="3542775" y="3007896"/>
            <a:ext cx="2835622"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rgbClr val="003CE6"/>
              </a:gs>
              <a:gs pos="97000">
                <a:srgbClr val="00C8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38" name="Title Placeholder 3"/>
          <p:cNvSpPr>
            <a:spLocks noGrp="1"/>
          </p:cNvSpPr>
          <p:nvPr>
            <p:ph type="title"/>
          </p:nvPr>
        </p:nvSpPr>
        <p:spPr bwMode="auto">
          <a:xfrm>
            <a:off x="588575" y="1759088"/>
            <a:ext cx="11018532" cy="48895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400" b="1">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17594050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6" name="Freeform 5"/>
          <p:cNvSpPr/>
          <p:nvPr/>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dirty="0"/>
              <a:t>s</a:t>
            </a:r>
          </a:p>
        </p:txBody>
      </p:sp>
      <p:sp>
        <p:nvSpPr>
          <p:cNvPr id="17" name="Freeform 16"/>
          <p:cNvSpPr/>
          <p:nvPr/>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20358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dirty="0"/>
                <a:t>s</a:t>
              </a:r>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9424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4809067" cy="6858001"/>
          </a:xfrm>
          <a:prstGeom prst="rect">
            <a:avLst/>
          </a:prstGeom>
        </p:spPr>
      </p:pic>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3294" y="410714"/>
            <a:ext cx="2568651" cy="457191"/>
          </a:xfrm>
          <a:prstGeom prst="rect">
            <a:avLst/>
          </a:prstGeom>
        </p:spPr>
      </p:pic>
      <p:sp>
        <p:nvSpPr>
          <p:cNvPr id="23" name="Rectangle 22"/>
          <p:cNvSpPr/>
          <p:nvPr userDrawn="1"/>
        </p:nvSpPr>
        <p:spPr>
          <a:xfrm>
            <a:off x="4066798" y="1"/>
            <a:ext cx="81252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3293" y="410715"/>
            <a:ext cx="2568651" cy="457191"/>
          </a:xfrm>
          <a:prstGeom prst="rect">
            <a:avLst/>
          </a:prstGeom>
        </p:spPr>
      </p:pic>
      <p:sp>
        <p:nvSpPr>
          <p:cNvPr id="26" name="Text Placeholder 7"/>
          <p:cNvSpPr>
            <a:spLocks noGrp="1"/>
          </p:cNvSpPr>
          <p:nvPr>
            <p:ph type="body" sz="quarter" idx="13" hasCustomPrompt="1"/>
          </p:nvPr>
        </p:nvSpPr>
        <p:spPr>
          <a:xfrm>
            <a:off x="4680490" y="4569416"/>
            <a:ext cx="346518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27" name="Text Placeholder 5"/>
          <p:cNvSpPr>
            <a:spLocks noGrp="1"/>
          </p:cNvSpPr>
          <p:nvPr>
            <p:ph type="body" sz="quarter" idx="14" hasCustomPrompt="1"/>
          </p:nvPr>
        </p:nvSpPr>
        <p:spPr>
          <a:xfrm>
            <a:off x="4680489" y="3428980"/>
            <a:ext cx="7179871"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4130039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ja-JP" altLang="en-US"/>
              <a:t>マスター タイトルの書式設定</a:t>
            </a:r>
            <a:endParaRPr lang="en-US"/>
          </a:p>
        </p:txBody>
      </p:sp>
      <p:sp>
        <p:nvSpPr>
          <p:cNvPr id="3" name="TextBox 13">
            <a:extLst>
              <a:ext uri="{FF2B5EF4-FFF2-40B4-BE49-F238E27FC236}">
                <a16:creationId xmlns:a16="http://schemas.microsoft.com/office/drawing/2014/main" id="{6ED4AA6C-91D3-4E25-9A51-0D045C03D96C}"/>
              </a:ext>
            </a:extLst>
          </p:cNvPr>
          <p:cNvSpPr txBox="1"/>
          <p:nvPr userDrawn="1"/>
        </p:nvSpPr>
        <p:spPr>
          <a:xfrm>
            <a:off x="476223" y="823406"/>
            <a:ext cx="11268000" cy="338554"/>
          </a:xfrm>
          <a:prstGeom prst="rect">
            <a:avLst/>
          </a:prstGeom>
          <a:solidFill>
            <a:srgbClr val="1F1F96"/>
          </a:solidFill>
        </p:spPr>
        <p:txBody>
          <a:bodyPr wrap="square" rtlCol="0">
            <a:spAutoFit/>
          </a:bodyPr>
          <a:lstStyle/>
          <a:p>
            <a:pPr algn="ctr"/>
            <a:endParaRPr lang="en-US" sz="1600" b="1" spc="600">
              <a:solidFill>
                <a:schemeClr val="bg1"/>
              </a:solidFill>
            </a:endParaRPr>
          </a:p>
        </p:txBody>
      </p:sp>
    </p:spTree>
    <p:extLst>
      <p:ext uri="{BB962C8B-B14F-4D97-AF65-F5344CB8AC3E}">
        <p14:creationId xmlns:p14="http://schemas.microsoft.com/office/powerpoint/2010/main" val="42580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grpSp>
        <p:nvGrpSpPr>
          <p:cNvPr id="18" name="Group 17"/>
          <p:cNvGrpSpPr/>
          <p:nvPr userDrawn="1"/>
        </p:nvGrpSpPr>
        <p:grpSpPr>
          <a:xfrm>
            <a:off x="-9336" y="-8714"/>
            <a:ext cx="12201336" cy="6866714"/>
            <a:chOff x="-9334" y="-8714"/>
            <a:chExt cx="12198159" cy="6866714"/>
          </a:xfrm>
        </p:grpSpPr>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4" y="-8714"/>
              <a:ext cx="10325432" cy="6866714"/>
            </a:xfrm>
            <a:prstGeom prst="rect">
              <a:avLst/>
            </a:prstGeom>
          </p:spPr>
        </p:pic>
        <p:pic>
          <p:nvPicPr>
            <p:cNvPr id="21" name="Picture 20"/>
            <p:cNvPicPr>
              <a:picLocks noChangeAspect="1"/>
            </p:cNvPicPr>
            <p:nvPr/>
          </p:nvPicPr>
          <p:blipFill>
            <a:blip r:embed="rId3"/>
            <a:stretch>
              <a:fillRect/>
            </a:stretch>
          </p:blipFill>
          <p:spPr>
            <a:xfrm>
              <a:off x="9871788" y="-8714"/>
              <a:ext cx="2317037" cy="6866714"/>
            </a:xfrm>
            <a:prstGeom prst="rect">
              <a:avLst/>
            </a:prstGeom>
          </p:spPr>
        </p:pic>
      </p:grpSp>
      <p:sp>
        <p:nvSpPr>
          <p:cNvPr id="32" name="TextBox 31"/>
          <p:cNvSpPr txBox="1"/>
          <p:nvPr userDrawn="1"/>
        </p:nvSpPr>
        <p:spPr>
          <a:xfrm>
            <a:off x="11735958" y="6494740"/>
            <a:ext cx="385477" cy="282388"/>
          </a:xfrm>
          <a:prstGeom prst="rect">
            <a:avLst/>
          </a:prstGeom>
          <a:noFill/>
        </p:spPr>
        <p:txBody>
          <a:bodyPr wrap="square" rtlCol="0">
            <a:noAutofit/>
          </a:bodyPr>
          <a:lstStyle/>
          <a:p>
            <a:r>
              <a:rPr lang="en-US" sz="1100" dirty="0">
                <a:solidFill>
                  <a:prstClr val="white"/>
                </a:solidFill>
                <a:cs typeface="3M Circular TT Book" panose="020B0604020101020102" pitchFamily="34" charset="0"/>
              </a:rPr>
              <a:t>&gt;</a:t>
            </a:r>
          </a:p>
        </p:txBody>
      </p:sp>
      <p:sp>
        <p:nvSpPr>
          <p:cNvPr id="33" name="Freeform 32"/>
          <p:cNvSpPr/>
          <p:nvPr userDrawn="1"/>
        </p:nvSpPr>
        <p:spPr>
          <a:xfrm flipV="1">
            <a:off x="5366773" y="812"/>
            <a:ext cx="6825226" cy="6853073"/>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0">
                <a:srgbClr val="00C8E6"/>
              </a:gs>
              <a:gs pos="100000">
                <a:srgbClr val="003CE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4" name="Oval 33"/>
          <p:cNvSpPr/>
          <p:nvPr userDrawn="1"/>
        </p:nvSpPr>
        <p:spPr bwMode="auto">
          <a:xfrm>
            <a:off x="4872314" y="3110406"/>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prstClr val="black"/>
              </a:solidFill>
              <a:latin typeface="Arial Narrow"/>
            </a:endParaRPr>
          </a:p>
        </p:txBody>
      </p:sp>
      <p:sp>
        <p:nvSpPr>
          <p:cNvPr id="35" name="Oval 34"/>
          <p:cNvSpPr/>
          <p:nvPr userDrawn="1"/>
        </p:nvSpPr>
        <p:spPr bwMode="auto">
          <a:xfrm>
            <a:off x="4946980" y="3039702"/>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prstClr val="black"/>
              </a:solidFill>
              <a:latin typeface="Arial Narrow"/>
            </a:endParaRPr>
          </a:p>
        </p:txBody>
      </p:sp>
      <p:sp>
        <p:nvSpPr>
          <p:cNvPr id="36" name="Oval 35"/>
          <p:cNvSpPr/>
          <p:nvPr userDrawn="1"/>
        </p:nvSpPr>
        <p:spPr bwMode="auto">
          <a:xfrm>
            <a:off x="4918045" y="3117226"/>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prstClr val="black"/>
              </a:solidFill>
              <a:latin typeface="Arial Narrow"/>
            </a:endParaRPr>
          </a:p>
        </p:txBody>
      </p:sp>
      <p:grpSp>
        <p:nvGrpSpPr>
          <p:cNvPr id="40" name="Group 39"/>
          <p:cNvGrpSpPr/>
          <p:nvPr/>
        </p:nvGrpSpPr>
        <p:grpSpPr>
          <a:xfrm>
            <a:off x="9109354" y="6444644"/>
            <a:ext cx="3298823" cy="368166"/>
            <a:chOff x="8911037" y="6323344"/>
            <a:chExt cx="3297964" cy="368166"/>
          </a:xfrm>
        </p:grpSpPr>
        <p:grpSp>
          <p:nvGrpSpPr>
            <p:cNvPr id="42" name="Group 41"/>
            <p:cNvGrpSpPr/>
            <p:nvPr/>
          </p:nvGrpSpPr>
          <p:grpSpPr>
            <a:xfrm>
              <a:off x="8911037" y="6323344"/>
              <a:ext cx="3297964" cy="342489"/>
              <a:chOff x="8230101" y="157532"/>
              <a:chExt cx="3297964" cy="342489"/>
            </a:xfrm>
          </p:grpSpPr>
          <p:sp>
            <p:nvSpPr>
              <p:cNvPr id="44" name="TextBox 43"/>
              <p:cNvSpPr txBox="1"/>
              <p:nvPr/>
            </p:nvSpPr>
            <p:spPr>
              <a:xfrm>
                <a:off x="8790994" y="253800"/>
                <a:ext cx="2737071" cy="246221"/>
              </a:xfrm>
              <a:prstGeom prst="rect">
                <a:avLst/>
              </a:prstGeom>
              <a:noFill/>
            </p:spPr>
            <p:txBody>
              <a:bodyPr wrap="square" lIns="0" tIns="0" rIns="0" bIns="0" rtlCol="0">
                <a:spAutoFit/>
              </a:bodyPr>
              <a:lstStyle/>
              <a:p>
                <a:pPr>
                  <a:defRPr/>
                </a:pPr>
                <a:r>
                  <a:rPr lang="en-US" sz="1600" kern="0" dirty="0">
                    <a:solidFill>
                      <a:srgbClr val="ED1B2F"/>
                    </a:solidFill>
                  </a:rPr>
                  <a:t>Progress</a:t>
                </a:r>
                <a:r>
                  <a:rPr lang="en-US" sz="1600" kern="0" dirty="0">
                    <a:solidFill>
                      <a:prstClr val="black"/>
                    </a:solidFill>
                  </a:rPr>
                  <a:t> set in motion </a:t>
                </a:r>
              </a:p>
            </p:txBody>
          </p:sp>
          <p:sp>
            <p:nvSpPr>
              <p:cNvPr id="45" name="TextBox 44"/>
              <p:cNvSpPr txBox="1"/>
              <p:nvPr/>
            </p:nvSpPr>
            <p:spPr>
              <a:xfrm>
                <a:off x="8230101" y="157532"/>
                <a:ext cx="3194681" cy="115416"/>
              </a:xfrm>
              <a:prstGeom prst="rect">
                <a:avLst/>
              </a:prstGeom>
              <a:noFill/>
            </p:spPr>
            <p:txBody>
              <a:bodyPr wrap="square" lIns="0" tIns="0" rIns="0" bIns="0" rtlCol="0">
                <a:spAutoFit/>
              </a:bodyPr>
              <a:lstStyle/>
              <a:p>
                <a:pPr algn="ctr">
                  <a:defRPr/>
                </a:pPr>
                <a:r>
                  <a:rPr lang="en-US" sz="750" kern="0" dirty="0">
                    <a:solidFill>
                      <a:prstClr val="black"/>
                    </a:solidFill>
                  </a:rPr>
                  <a:t>3M Business Transformation &amp; Information Technology</a:t>
                </a:r>
              </a:p>
            </p:txBody>
          </p:sp>
        </p:grpSp>
        <p:sp>
          <p:nvSpPr>
            <p:cNvPr id="43" name="TextBox 42"/>
            <p:cNvSpPr txBox="1"/>
            <p:nvPr/>
          </p:nvSpPr>
          <p:spPr>
            <a:xfrm>
              <a:off x="11422185" y="6409122"/>
              <a:ext cx="385377" cy="282388"/>
            </a:xfrm>
            <a:prstGeom prst="rect">
              <a:avLst/>
            </a:prstGeom>
            <a:noFill/>
          </p:spPr>
          <p:txBody>
            <a:bodyPr wrap="square" rtlCol="0">
              <a:noAutofit/>
            </a:bodyPr>
            <a:lstStyle/>
            <a:p>
              <a:r>
                <a:rPr lang="en-US" sz="1450" dirty="0">
                  <a:solidFill>
                    <a:prstClr val="black"/>
                  </a:solidFill>
                  <a:cs typeface="3M Circular TT Book" panose="020B0604020101020102" pitchFamily="34" charset="0"/>
                </a:rPr>
                <a:t>&gt;</a:t>
              </a:r>
            </a:p>
          </p:txBody>
        </p:sp>
      </p:grpSp>
      <p:sp>
        <p:nvSpPr>
          <p:cNvPr id="16" name="Title Placeholder 3"/>
          <p:cNvSpPr>
            <a:spLocks noGrp="1"/>
          </p:cNvSpPr>
          <p:nvPr>
            <p:ph type="title"/>
          </p:nvPr>
        </p:nvSpPr>
        <p:spPr bwMode="auto">
          <a:xfrm>
            <a:off x="6883558" y="2332746"/>
            <a:ext cx="4191466" cy="4889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400" b="1"/>
            </a:lvl1pPr>
          </a:lstStyle>
          <a:p>
            <a:pPr lvl="0"/>
            <a:r>
              <a:rPr lang="en-US"/>
              <a:t>Click to edit Master title style</a:t>
            </a:r>
            <a:endParaRPr lang="en-US" dirty="0"/>
          </a:p>
        </p:txBody>
      </p:sp>
      <p:sp>
        <p:nvSpPr>
          <p:cNvPr id="25" name="Text Placeholder 4"/>
          <p:cNvSpPr>
            <a:spLocks noGrp="1"/>
          </p:cNvSpPr>
          <p:nvPr>
            <p:ph type="body" sz="quarter" idx="10"/>
          </p:nvPr>
        </p:nvSpPr>
        <p:spPr>
          <a:xfrm>
            <a:off x="6883559" y="3745539"/>
            <a:ext cx="2915508" cy="365760"/>
          </a:xfrm>
        </p:spPr>
        <p:txBody>
          <a:bodyPr/>
          <a:lstStyle>
            <a:lvl1pPr marL="0" indent="0">
              <a:buClr>
                <a:schemeClr val="tx1"/>
              </a:buClr>
              <a:buNone/>
              <a:defRPr sz="2399">
                <a:solidFill>
                  <a:schemeClr val="tx1"/>
                </a:solidFill>
              </a:defRPr>
            </a:lvl1pPr>
          </a:lstStyle>
          <a:p>
            <a:pPr lvl="0"/>
            <a:r>
              <a:rPr lang="en-US"/>
              <a:t>Click to edit Master text styles</a:t>
            </a:r>
          </a:p>
        </p:txBody>
      </p:sp>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9540" y="397241"/>
            <a:ext cx="1964965" cy="349017"/>
          </a:xfrm>
          <a:prstGeom prst="rect">
            <a:avLst/>
          </a:prstGeom>
        </p:spPr>
      </p:pic>
    </p:spTree>
    <p:extLst>
      <p:ext uri="{BB962C8B-B14F-4D97-AF65-F5344CB8AC3E}">
        <p14:creationId xmlns:p14="http://schemas.microsoft.com/office/powerpoint/2010/main" val="5941200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148629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8794" y="1825625"/>
            <a:ext cx="56410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729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115442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4" name="Content Placeholder 3"/>
          <p:cNvSpPr>
            <a:spLocks noGrp="1"/>
          </p:cNvSpPr>
          <p:nvPr>
            <p:ph sz="half" idx="2"/>
          </p:nvPr>
        </p:nvSpPr>
        <p:spPr>
          <a:xfrm>
            <a:off x="378794" y="1837678"/>
            <a:ext cx="5618781"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837678"/>
            <a:ext cx="563729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323488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78794" y="1681163"/>
            <a:ext cx="5618781"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794" y="2505075"/>
            <a:ext cx="561878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63729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63729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28181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425077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8795"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
        <p:nvSpPr>
          <p:cNvPr id="12" name="Content Placeholder 2"/>
          <p:cNvSpPr>
            <a:spLocks noGrp="1"/>
          </p:cNvSpPr>
          <p:nvPr>
            <p:ph sz="half" idx="11"/>
          </p:nvPr>
        </p:nvSpPr>
        <p:spPr>
          <a:xfrm>
            <a:off x="4209207"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2"/>
          </p:nvPr>
        </p:nvSpPr>
        <p:spPr>
          <a:xfrm>
            <a:off x="8039620"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008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4447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229097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0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p:cNvSpPr/>
          <p:nvPr userDrawn="1"/>
        </p:nvSpPr>
        <p:spPr bwMode="auto">
          <a:xfrm>
            <a:off x="1" y="504825"/>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prstClr val="black"/>
              </a:solidFill>
              <a:ea typeface="Arial" charset="0"/>
              <a:cs typeface="Arial" charset="0"/>
            </a:endParaRPr>
          </a:p>
        </p:txBody>
      </p:sp>
      <p:sp>
        <p:nvSpPr>
          <p:cNvPr id="114" name="Rectangle 113"/>
          <p:cNvSpPr/>
          <p:nvPr userDrawn="1"/>
        </p:nvSpPr>
        <p:spPr bwMode="auto">
          <a:xfrm>
            <a:off x="1" y="6191250"/>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prstClr val="black"/>
              </a:solidFill>
              <a:ea typeface="Arial" charset="0"/>
              <a:cs typeface="Arial" charset="0"/>
            </a:endParaRPr>
          </a:p>
        </p:txBody>
      </p:sp>
      <p:sp>
        <p:nvSpPr>
          <p:cNvPr id="150" name="Rectangle 149"/>
          <p:cNvSpPr/>
          <p:nvPr userDrawn="1"/>
        </p:nvSpPr>
        <p:spPr>
          <a:xfrm>
            <a:off x="3533" y="33077"/>
            <a:ext cx="12188594" cy="6829536"/>
          </a:xfrm>
          <a:prstGeom prst="rect">
            <a:avLst/>
          </a:prstGeom>
          <a:solidFill>
            <a:srgbClr val="003CE6"/>
          </a:soli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1" name="Freeform 150"/>
          <p:cNvSpPr/>
          <p:nvPr userDrawn="1"/>
        </p:nvSpPr>
        <p:spPr>
          <a:xfrm>
            <a:off x="0" y="3602941"/>
            <a:ext cx="3587742"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2" name="Freeform 151"/>
          <p:cNvSpPr/>
          <p:nvPr userDrawn="1"/>
        </p:nvSpPr>
        <p:spPr>
          <a:xfrm>
            <a:off x="1390693" y="1741468"/>
            <a:ext cx="2200552"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rgbClr val="003CE6"/>
              </a:gs>
              <a:gs pos="100000">
                <a:srgbClr val="00C8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3" name="Freeform 152"/>
          <p:cNvSpPr/>
          <p:nvPr userDrawn="1"/>
        </p:nvSpPr>
        <p:spPr>
          <a:xfrm>
            <a:off x="6377466" y="1"/>
            <a:ext cx="464533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rgbClr val="003CE6"/>
              </a:gs>
              <a:gs pos="44000">
                <a:srgbClr val="00C8E6"/>
              </a:gs>
            </a:gsLst>
            <a:lin ang="9600000" scaled="0"/>
          </a:gradFill>
          <a:ln w="12700" cap="flat" cmpd="sng" algn="ctr">
            <a:noFill/>
            <a:prstDash val="solid"/>
            <a:miter lim="800000"/>
          </a:ln>
          <a:effectLst/>
        </p:spPr>
        <p:txBody>
          <a:bodyPr rtlCol="0" anchor="ctr"/>
          <a:lstStyle/>
          <a:p>
            <a:pPr algn="ctr">
              <a:defRPr/>
            </a:pPr>
            <a:endParaRPr lang="en-US" kern="0" dirty="0">
              <a:solidFill>
                <a:srgbClr val="FFFFFF"/>
              </a:solidFill>
              <a:ea typeface="ＭＳ Ｐゴシック" charset="0"/>
            </a:endParaRPr>
          </a:p>
        </p:txBody>
      </p:sp>
      <p:sp>
        <p:nvSpPr>
          <p:cNvPr id="154" name="Freeform 153"/>
          <p:cNvSpPr/>
          <p:nvPr userDrawn="1"/>
        </p:nvSpPr>
        <p:spPr>
          <a:xfrm>
            <a:off x="4053495" y="2989174"/>
            <a:ext cx="3709317"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rgbClr val="00C8E6"/>
              </a:gs>
              <a:gs pos="85000">
                <a:srgbClr val="003C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5" name="Freeform 154"/>
          <p:cNvSpPr/>
          <p:nvPr userDrawn="1"/>
        </p:nvSpPr>
        <p:spPr>
          <a:xfrm>
            <a:off x="-3086" y="-4317"/>
            <a:ext cx="3367547"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6" name="Freeform 155"/>
          <p:cNvSpPr/>
          <p:nvPr userDrawn="1"/>
        </p:nvSpPr>
        <p:spPr>
          <a:xfrm>
            <a:off x="3112506" y="1778989"/>
            <a:ext cx="3270496"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7" name="Freeform 156"/>
          <p:cNvSpPr/>
          <p:nvPr userDrawn="1"/>
        </p:nvSpPr>
        <p:spPr>
          <a:xfrm>
            <a:off x="7715416" y="2411362"/>
            <a:ext cx="1984176"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rgbClr val="00C8E6"/>
              </a:gs>
              <a:gs pos="73000">
                <a:srgbClr val="003CE6"/>
              </a:gs>
            </a:gsLst>
            <a:lin ang="9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8" name="Freeform 157"/>
          <p:cNvSpPr/>
          <p:nvPr userDrawn="1"/>
        </p:nvSpPr>
        <p:spPr>
          <a:xfrm>
            <a:off x="6343409" y="1209676"/>
            <a:ext cx="3360331"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rgbClr val="00C8E6"/>
              </a:gs>
              <a:gs pos="96000">
                <a:srgbClr val="003C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59" name="Freeform 158"/>
          <p:cNvSpPr/>
          <p:nvPr userDrawn="1"/>
        </p:nvSpPr>
        <p:spPr>
          <a:xfrm>
            <a:off x="-227" y="-2"/>
            <a:ext cx="1041020"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rgbClr val="003CE6"/>
              </a:gs>
              <a:gs pos="94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0" name="Freeform 159"/>
          <p:cNvSpPr/>
          <p:nvPr userDrawn="1"/>
        </p:nvSpPr>
        <p:spPr>
          <a:xfrm>
            <a:off x="3120249" y="-1"/>
            <a:ext cx="3261012"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rgbClr val="003CE6"/>
              </a:gs>
              <a:gs pos="0">
                <a:srgbClr val="00C8E6"/>
              </a:gs>
            </a:gsLst>
            <a:lin ang="21594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1" name="Freeform 160"/>
          <p:cNvSpPr/>
          <p:nvPr userDrawn="1"/>
        </p:nvSpPr>
        <p:spPr>
          <a:xfrm>
            <a:off x="3344146" y="0"/>
            <a:ext cx="433912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rgbClr val="003CE6"/>
              </a:gs>
              <a:gs pos="100000">
                <a:srgbClr val="00C8E6"/>
              </a:gs>
            </a:gsLst>
            <a:lin ang="7200000" scaled="0"/>
          </a:gradFill>
          <a:ln w="12700" cap="flat" cmpd="sng" algn="ctr">
            <a:noFill/>
            <a:prstDash val="solid"/>
            <a:miter lim="800000"/>
          </a:ln>
          <a:effectLst/>
        </p:spPr>
        <p:txBody>
          <a:bodyPr lIns="180000" tIns="180000" rIns="180000" bIns="180000" rtlCol="0" anchor="t"/>
          <a:lstStyle/>
          <a:p>
            <a:pPr algn="ctr">
              <a:defRPr/>
            </a:pPr>
            <a:r>
              <a:rPr lang="en-US" sz="2000" kern="0" dirty="0">
                <a:solidFill>
                  <a:srgbClr val="FFFFFF"/>
                </a:solidFill>
                <a:ea typeface="ＭＳ Ｐゴシック" charset="0"/>
              </a:rPr>
              <a:t>s</a:t>
            </a:r>
          </a:p>
        </p:txBody>
      </p:sp>
      <p:sp>
        <p:nvSpPr>
          <p:cNvPr id="162" name="Freeform 161"/>
          <p:cNvSpPr/>
          <p:nvPr userDrawn="1"/>
        </p:nvSpPr>
        <p:spPr>
          <a:xfrm>
            <a:off x="7669623" y="1"/>
            <a:ext cx="4525554"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rgbClr val="003CE6"/>
              </a:gs>
              <a:gs pos="100000">
                <a:srgbClr val="00C8E6"/>
              </a:gs>
            </a:gsLst>
            <a:lin ang="102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3" name="Freeform 162"/>
          <p:cNvSpPr/>
          <p:nvPr userDrawn="1"/>
        </p:nvSpPr>
        <p:spPr>
          <a:xfrm>
            <a:off x="11018534" y="1"/>
            <a:ext cx="1177148"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rgbClr val="00C8E6"/>
              </a:gs>
              <a:gs pos="100000">
                <a:srgbClr val="003C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4" name="Freeform 163"/>
          <p:cNvSpPr/>
          <p:nvPr userDrawn="1"/>
        </p:nvSpPr>
        <p:spPr>
          <a:xfrm>
            <a:off x="10962761" y="1057275"/>
            <a:ext cx="1232873"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rgbClr val="00C8E6"/>
              </a:gs>
              <a:gs pos="100000">
                <a:srgbClr val="003CE6"/>
              </a:gs>
            </a:gsLst>
            <a:lin ang="42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5" name="Freeform 164"/>
          <p:cNvSpPr/>
          <p:nvPr userDrawn="1"/>
        </p:nvSpPr>
        <p:spPr>
          <a:xfrm>
            <a:off x="6368628" y="2428876"/>
            <a:ext cx="333987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rgbClr val="00C8E6"/>
              </a:gs>
              <a:gs pos="87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6" name="Freeform 165"/>
          <p:cNvSpPr/>
          <p:nvPr userDrawn="1"/>
        </p:nvSpPr>
        <p:spPr>
          <a:xfrm>
            <a:off x="1026042" y="1761707"/>
            <a:ext cx="2099024"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rgbClr val="003CE6"/>
              </a:gs>
              <a:gs pos="90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7" name="Freeform 166"/>
          <p:cNvSpPr/>
          <p:nvPr userDrawn="1"/>
        </p:nvSpPr>
        <p:spPr>
          <a:xfrm>
            <a:off x="3533" y="4857972"/>
            <a:ext cx="4091263"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rgbClr val="00C8E6"/>
              </a:gs>
              <a:gs pos="100000">
                <a:srgbClr val="003CE6"/>
              </a:gs>
            </a:gsLst>
            <a:lin ang="174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8" name="Freeform 167"/>
          <p:cNvSpPr/>
          <p:nvPr userDrawn="1"/>
        </p:nvSpPr>
        <p:spPr>
          <a:xfrm>
            <a:off x="-6303" y="5938309"/>
            <a:ext cx="4093370"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rgbClr val="00C8E6"/>
              </a:gs>
              <a:gs pos="100000">
                <a:srgbClr val="003CE6"/>
              </a:gs>
            </a:gsLst>
            <a:lin ang="54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69" name="Freeform 168"/>
          <p:cNvSpPr/>
          <p:nvPr userDrawn="1"/>
        </p:nvSpPr>
        <p:spPr>
          <a:xfrm>
            <a:off x="4103511" y="4914460"/>
            <a:ext cx="547371"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w="12700" cap="flat" cmpd="sng" algn="ctr">
            <a:noFill/>
            <a:prstDash val="solid"/>
            <a:miter lim="800000"/>
          </a:ln>
          <a:effectLst/>
        </p:spPr>
        <p:txBody>
          <a:bodyPr rtlCol="0" anchor="ctr"/>
          <a:lstStyle/>
          <a:p>
            <a:pPr algn="ctr">
              <a:defRPr/>
            </a:pPr>
            <a:endParaRPr lang="en-US" kern="0" dirty="0">
              <a:solidFill>
                <a:srgbClr val="FFFFFF"/>
              </a:solidFill>
              <a:ea typeface="ＭＳ Ｐゴシック" charset="0"/>
            </a:endParaRPr>
          </a:p>
        </p:txBody>
      </p:sp>
      <p:sp>
        <p:nvSpPr>
          <p:cNvPr id="170" name="Freeform 169"/>
          <p:cNvSpPr/>
          <p:nvPr userDrawn="1"/>
        </p:nvSpPr>
        <p:spPr>
          <a:xfrm>
            <a:off x="3318740" y="5936218"/>
            <a:ext cx="5417995"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rgbClr val="00C8E6"/>
              </a:gs>
              <a:gs pos="100000">
                <a:srgbClr val="003C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1" name="Freeform 170"/>
          <p:cNvSpPr/>
          <p:nvPr userDrawn="1"/>
        </p:nvSpPr>
        <p:spPr>
          <a:xfrm>
            <a:off x="10993399" y="3785436"/>
            <a:ext cx="1204159"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2" name="Freeform 171"/>
          <p:cNvSpPr/>
          <p:nvPr userDrawn="1"/>
        </p:nvSpPr>
        <p:spPr>
          <a:xfrm>
            <a:off x="11491247" y="4321334"/>
            <a:ext cx="708504"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rgbClr val="003CE6"/>
              </a:gs>
              <a:gs pos="100000">
                <a:srgbClr val="00C8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3" name="Freeform 172"/>
          <p:cNvSpPr/>
          <p:nvPr userDrawn="1"/>
        </p:nvSpPr>
        <p:spPr>
          <a:xfrm>
            <a:off x="8748072" y="2426110"/>
            <a:ext cx="226446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4" name="Freeform 173"/>
          <p:cNvSpPr/>
          <p:nvPr userDrawn="1"/>
        </p:nvSpPr>
        <p:spPr>
          <a:xfrm>
            <a:off x="0" y="-1"/>
            <a:ext cx="3154224"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5" name="Freeform 174"/>
          <p:cNvSpPr/>
          <p:nvPr userDrawn="1"/>
        </p:nvSpPr>
        <p:spPr>
          <a:xfrm>
            <a:off x="-2382" y="-1"/>
            <a:ext cx="3113809"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rgbClr val="003CE6"/>
              </a:gs>
              <a:gs pos="9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6" name="Freeform 175"/>
          <p:cNvSpPr/>
          <p:nvPr userDrawn="1"/>
        </p:nvSpPr>
        <p:spPr>
          <a:xfrm>
            <a:off x="-3296" y="1769807"/>
            <a:ext cx="1407708"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rgbClr val="003CE6"/>
              </a:gs>
              <a:gs pos="76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7" name="Freeform 176"/>
          <p:cNvSpPr/>
          <p:nvPr userDrawn="1"/>
        </p:nvSpPr>
        <p:spPr>
          <a:xfrm>
            <a:off x="8697111" y="2426111"/>
            <a:ext cx="2293938"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8" name="Freeform 177"/>
          <p:cNvSpPr/>
          <p:nvPr userDrawn="1"/>
        </p:nvSpPr>
        <p:spPr>
          <a:xfrm>
            <a:off x="9671534" y="1094096"/>
            <a:ext cx="2523642"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rgbClr val="00C8E6"/>
              </a:gs>
              <a:gs pos="100000">
                <a:srgbClr val="003C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79" name="Freeform 178"/>
          <p:cNvSpPr/>
          <p:nvPr userDrawn="1"/>
        </p:nvSpPr>
        <p:spPr>
          <a:xfrm>
            <a:off x="3318223" y="-5316"/>
            <a:ext cx="4355167"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rtlCol="0" anchor="ctr"/>
          <a:lstStyle/>
          <a:p>
            <a:pPr algn="ctr">
              <a:defRPr/>
            </a:pPr>
            <a:endParaRPr lang="en-US" kern="0" dirty="0">
              <a:solidFill>
                <a:srgbClr val="FFFFFF"/>
              </a:solidFill>
              <a:ea typeface="ＭＳ Ｐゴシック" charset="0"/>
            </a:endParaRPr>
          </a:p>
        </p:txBody>
      </p:sp>
      <p:sp>
        <p:nvSpPr>
          <p:cNvPr id="180" name="Freeform 179"/>
          <p:cNvSpPr/>
          <p:nvPr userDrawn="1"/>
        </p:nvSpPr>
        <p:spPr>
          <a:xfrm>
            <a:off x="8692879" y="3783806"/>
            <a:ext cx="2798369"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rgbClr val="003CE6"/>
              </a:gs>
              <a:gs pos="78000">
                <a:srgbClr val="00C8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81" name="Freeform 180"/>
          <p:cNvSpPr/>
          <p:nvPr userDrawn="1"/>
        </p:nvSpPr>
        <p:spPr>
          <a:xfrm>
            <a:off x="7662343" y="1094096"/>
            <a:ext cx="453283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rgbClr val="00C8E6"/>
              </a:gs>
              <a:gs pos="100000">
                <a:srgbClr val="003CE6"/>
              </a:gs>
            </a:gsLst>
            <a:lin ang="150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82" name="Freeform 181"/>
          <p:cNvSpPr/>
          <p:nvPr userDrawn="1"/>
        </p:nvSpPr>
        <p:spPr>
          <a:xfrm>
            <a:off x="4068395" y="4705135"/>
            <a:ext cx="4629740"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rgbClr val="00C8E6"/>
              </a:gs>
              <a:gs pos="100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183" name="Freeform 182"/>
          <p:cNvSpPr/>
          <p:nvPr userDrawn="1"/>
        </p:nvSpPr>
        <p:spPr>
          <a:xfrm>
            <a:off x="3542775" y="3007896"/>
            <a:ext cx="2835622"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rgbClr val="003CE6"/>
              </a:gs>
              <a:gs pos="97000">
                <a:srgbClr val="00C8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dirty="0">
              <a:solidFill>
                <a:srgbClr val="FFFFFF"/>
              </a:solidFill>
              <a:ea typeface="ＭＳ Ｐゴシック" charset="0"/>
            </a:endParaRPr>
          </a:p>
        </p:txBody>
      </p:sp>
      <p:sp>
        <p:nvSpPr>
          <p:cNvPr id="38" name="Title Placeholder 3"/>
          <p:cNvSpPr>
            <a:spLocks noGrp="1"/>
          </p:cNvSpPr>
          <p:nvPr>
            <p:ph type="title"/>
          </p:nvPr>
        </p:nvSpPr>
        <p:spPr bwMode="auto">
          <a:xfrm>
            <a:off x="588575" y="1759088"/>
            <a:ext cx="11018532" cy="4889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400" b="1">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250826006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6" name="Freeform 5"/>
          <p:cNvSpPr/>
          <p:nvPr/>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dirty="0">
                <a:solidFill>
                  <a:srgbClr val="FFFFFF"/>
                </a:solidFill>
              </a:rPr>
              <a:t>s</a:t>
            </a:r>
          </a:p>
        </p:txBody>
      </p:sp>
      <p:sp>
        <p:nvSpPr>
          <p:cNvPr id="17" name="Freeform 16"/>
          <p:cNvSpPr/>
          <p:nvPr/>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Freeform 34"/>
          <p:cNvSpPr/>
          <p:nvPr/>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75558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dirty="0">
                  <a:solidFill>
                    <a:srgbClr val="FFFFFF"/>
                  </a:solidFill>
                </a:rPr>
                <a:t>s</a:t>
              </a:r>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41916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grpSp>
        <p:nvGrpSpPr>
          <p:cNvPr id="9" name="Group 22"/>
          <p:cNvGrpSpPr>
            <a:grpSpLocks/>
          </p:cNvGrpSpPr>
          <p:nvPr userDrawn="1"/>
        </p:nvGrpSpPr>
        <p:grpSpPr bwMode="auto">
          <a:xfrm>
            <a:off x="-264086" y="6596401"/>
            <a:ext cx="2147228" cy="184155"/>
            <a:chOff x="9374212" y="6574531"/>
            <a:chExt cx="2147228" cy="182885"/>
          </a:xfrm>
        </p:grpSpPr>
        <p:grpSp>
          <p:nvGrpSpPr>
            <p:cNvPr id="11" name="Group 8"/>
            <p:cNvGrpSpPr>
              <a:grpSpLocks/>
            </p:cNvGrpSpPr>
            <p:nvPr/>
          </p:nvGrpSpPr>
          <p:grpSpPr bwMode="auto">
            <a:xfrm>
              <a:off x="9374212" y="6574531"/>
              <a:ext cx="2147228" cy="182883"/>
              <a:chOff x="9378677" y="6574531"/>
              <a:chExt cx="2147228" cy="182883"/>
            </a:xfrm>
          </p:grpSpPr>
          <p:sp>
            <p:nvSpPr>
              <p:cNvPr id="13" name="Footer Placeholder 3"/>
              <p:cNvSpPr txBox="1">
                <a:spLocks/>
              </p:cNvSpPr>
              <p:nvPr/>
            </p:nvSpPr>
            <p:spPr bwMode="auto">
              <a:xfrm>
                <a:off x="10461203" y="6574537"/>
                <a:ext cx="1064702" cy="182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All Rights Reserved.</a:t>
                </a:r>
              </a:p>
            </p:txBody>
          </p:sp>
          <p:sp>
            <p:nvSpPr>
              <p:cNvPr id="14" name="TextBox 25"/>
              <p:cNvSpPr txBox="1">
                <a:spLocks noChangeArrowheads="1"/>
              </p:cNvSpPr>
              <p:nvPr/>
            </p:nvSpPr>
            <p:spPr bwMode="auto">
              <a:xfrm>
                <a:off x="9378677" y="6574531"/>
                <a:ext cx="1177925"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fontAlgn="base" hangingPunct="1">
                  <a:spcBef>
                    <a:spcPct val="0"/>
                  </a:spcBef>
                  <a:spcAft>
                    <a:spcPct val="0"/>
                  </a:spcAft>
                  <a:defRPr/>
                </a:pPr>
                <a:fld id="{75980DF0-75D0-FD4C-983E-614B6986212F}" type="datetime3">
                  <a:rPr lang="en-US" sz="800" kern="0" smtClean="0">
                    <a:solidFill>
                      <a:prstClr val="black"/>
                    </a:solidFill>
                    <a:latin typeface="3M Circular TT Book" panose="020B0604020101020102" pitchFamily="34" charset="0"/>
                    <a:cs typeface="3M Circular TT Book" panose="020B0604020101020102" pitchFamily="34" charset="0"/>
                  </a:rPr>
                  <a:pPr algn="r" eaLnBrk="1" fontAlgn="base" hangingPunct="1">
                    <a:spcBef>
                      <a:spcPct val="0"/>
                    </a:spcBef>
                    <a:spcAft>
                      <a:spcPct val="0"/>
                    </a:spcAft>
                    <a:defRPr/>
                  </a:pPr>
                  <a:t>24 August 2022</a:t>
                </a:fld>
                <a:endParaRPr lang="en-US" sz="800" kern="0" dirty="0">
                  <a:solidFill>
                    <a:prstClr val="black"/>
                  </a:solidFill>
                  <a:latin typeface="3M Circular TT Book" panose="020B0604020101020102" pitchFamily="34" charset="0"/>
                  <a:cs typeface="3M Circular TT Book" panose="020B0604020101020102" pitchFamily="34" charset="0"/>
                </a:endParaRPr>
              </a:p>
            </p:txBody>
          </p:sp>
          <p:sp>
            <p:nvSpPr>
              <p:cNvPr id="15" name="Rectangle 26"/>
              <p:cNvSpPr>
                <a:spLocks noChangeArrowheads="1"/>
              </p:cNvSpPr>
              <p:nvPr/>
            </p:nvSpPr>
            <p:spPr bwMode="auto">
              <a:xfrm>
                <a:off x="9513906" y="6589264"/>
                <a:ext cx="812067" cy="153425"/>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defRPr/>
                </a:pPr>
                <a:endParaRPr lang="en-US" sz="800" kern="0" dirty="0">
                  <a:solidFill>
                    <a:prstClr val="black"/>
                  </a:solidFill>
                  <a:ea typeface="ＭＳ Ｐゴシック" charset="0"/>
                  <a:cs typeface="3M Circular TT Book" panose="020B0604020101020102" pitchFamily="34" charset="0"/>
                </a:endParaRPr>
              </a:p>
            </p:txBody>
          </p:sp>
        </p:grpSp>
        <p:sp>
          <p:nvSpPr>
            <p:cNvPr id="12" name="TextBox 24"/>
            <p:cNvSpPr txBox="1">
              <a:spLocks noChangeArrowheads="1"/>
            </p:cNvSpPr>
            <p:nvPr/>
          </p:nvSpPr>
          <p:spPr bwMode="auto">
            <a:xfrm>
              <a:off x="10017092" y="6574536"/>
              <a:ext cx="353517"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kern="0" dirty="0">
                  <a:solidFill>
                    <a:prstClr val="black"/>
                  </a:solidFill>
                  <a:latin typeface="3M Circular TT Book" panose="020B0604020101020102" pitchFamily="34" charset="0"/>
                  <a:cs typeface="3M Circular TT Book" panose="020B0604020101020102" pitchFamily="34" charset="0"/>
                </a:rPr>
                <a:t>© 3M</a:t>
              </a:r>
            </a:p>
          </p:txBody>
        </p:sp>
      </p:grpSp>
      <p:sp>
        <p:nvSpPr>
          <p:cNvPr id="16" name="Footer Placeholder 3"/>
          <p:cNvSpPr txBox="1">
            <a:spLocks/>
          </p:cNvSpPr>
          <p:nvPr userDrawn="1"/>
        </p:nvSpPr>
        <p:spPr bwMode="auto">
          <a:xfrm>
            <a:off x="1944949" y="6596401"/>
            <a:ext cx="100584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sp>
        <p:nvSpPr>
          <p:cNvPr id="17"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177716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grpSp>
        <p:nvGrpSpPr>
          <p:cNvPr id="18" name="Group 17"/>
          <p:cNvGrpSpPr/>
          <p:nvPr userDrawn="1"/>
        </p:nvGrpSpPr>
        <p:grpSpPr>
          <a:xfrm>
            <a:off x="-9336" y="-8714"/>
            <a:ext cx="12201336" cy="6866714"/>
            <a:chOff x="-9334" y="-8714"/>
            <a:chExt cx="12198159" cy="6866714"/>
          </a:xfrm>
        </p:grpSpPr>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4" y="-8714"/>
              <a:ext cx="10325432" cy="6866714"/>
            </a:xfrm>
            <a:prstGeom prst="rect">
              <a:avLst/>
            </a:prstGeom>
          </p:spPr>
        </p:pic>
        <p:pic>
          <p:nvPicPr>
            <p:cNvPr id="21" name="Picture 20"/>
            <p:cNvPicPr>
              <a:picLocks noChangeAspect="1"/>
            </p:cNvPicPr>
            <p:nvPr/>
          </p:nvPicPr>
          <p:blipFill>
            <a:blip r:embed="rId3"/>
            <a:stretch>
              <a:fillRect/>
            </a:stretch>
          </p:blipFill>
          <p:spPr>
            <a:xfrm>
              <a:off x="9871788" y="-8714"/>
              <a:ext cx="2317037" cy="6866714"/>
            </a:xfrm>
            <a:prstGeom prst="rect">
              <a:avLst/>
            </a:prstGeom>
          </p:spPr>
        </p:pic>
      </p:grpSp>
      <p:sp>
        <p:nvSpPr>
          <p:cNvPr id="32" name="TextBox 31"/>
          <p:cNvSpPr txBox="1"/>
          <p:nvPr userDrawn="1"/>
        </p:nvSpPr>
        <p:spPr>
          <a:xfrm>
            <a:off x="11735958" y="6494740"/>
            <a:ext cx="385477" cy="282388"/>
          </a:xfrm>
          <a:prstGeom prst="rect">
            <a:avLst/>
          </a:prstGeom>
          <a:noFill/>
        </p:spPr>
        <p:txBody>
          <a:bodyPr wrap="square" rtlCol="0">
            <a:noAutofit/>
          </a:bodyPr>
          <a:lstStyle/>
          <a:p>
            <a:r>
              <a:rPr lang="en-US" sz="1100" dirty="0">
                <a:solidFill>
                  <a:prstClr val="white"/>
                </a:solidFill>
                <a:cs typeface="3M Circular TT Book" panose="020B0604020101020102" pitchFamily="34" charset="0"/>
              </a:rPr>
              <a:t>&gt;</a:t>
            </a:r>
          </a:p>
        </p:txBody>
      </p:sp>
      <p:sp>
        <p:nvSpPr>
          <p:cNvPr id="33" name="Freeform 32"/>
          <p:cNvSpPr/>
          <p:nvPr userDrawn="1"/>
        </p:nvSpPr>
        <p:spPr>
          <a:xfrm flipV="1">
            <a:off x="5366773" y="812"/>
            <a:ext cx="6825226" cy="6853073"/>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0">
                <a:srgbClr val="00C8E6"/>
              </a:gs>
              <a:gs pos="100000">
                <a:srgbClr val="003CE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userDrawn="1"/>
        </p:nvSpPr>
        <p:spPr bwMode="auto">
          <a:xfrm>
            <a:off x="4872314" y="3110406"/>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latin typeface="Arial Narrow"/>
            </a:endParaRPr>
          </a:p>
        </p:txBody>
      </p:sp>
      <p:sp>
        <p:nvSpPr>
          <p:cNvPr id="35" name="Oval 34"/>
          <p:cNvSpPr/>
          <p:nvPr userDrawn="1"/>
        </p:nvSpPr>
        <p:spPr bwMode="auto">
          <a:xfrm>
            <a:off x="4946980" y="3039702"/>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latin typeface="Arial Narrow"/>
            </a:endParaRPr>
          </a:p>
        </p:txBody>
      </p:sp>
      <p:sp>
        <p:nvSpPr>
          <p:cNvPr id="36" name="Oval 35"/>
          <p:cNvSpPr/>
          <p:nvPr userDrawn="1"/>
        </p:nvSpPr>
        <p:spPr bwMode="auto">
          <a:xfrm>
            <a:off x="4918045" y="3117226"/>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latin typeface="Arial Narrow"/>
            </a:endParaRPr>
          </a:p>
        </p:txBody>
      </p:sp>
      <p:grpSp>
        <p:nvGrpSpPr>
          <p:cNvPr id="40" name="Group 39"/>
          <p:cNvGrpSpPr/>
          <p:nvPr/>
        </p:nvGrpSpPr>
        <p:grpSpPr>
          <a:xfrm>
            <a:off x="9109354" y="6444644"/>
            <a:ext cx="3298823" cy="368166"/>
            <a:chOff x="8911037" y="6323344"/>
            <a:chExt cx="3297964" cy="368166"/>
          </a:xfrm>
        </p:grpSpPr>
        <p:grpSp>
          <p:nvGrpSpPr>
            <p:cNvPr id="42" name="Group 41"/>
            <p:cNvGrpSpPr/>
            <p:nvPr/>
          </p:nvGrpSpPr>
          <p:grpSpPr>
            <a:xfrm>
              <a:off x="8911037" y="6323344"/>
              <a:ext cx="3297964" cy="342489"/>
              <a:chOff x="8230101" y="157532"/>
              <a:chExt cx="3297964" cy="342489"/>
            </a:xfrm>
          </p:grpSpPr>
          <p:sp>
            <p:nvSpPr>
              <p:cNvPr id="44" name="TextBox 43"/>
              <p:cNvSpPr txBox="1"/>
              <p:nvPr/>
            </p:nvSpPr>
            <p:spPr>
              <a:xfrm>
                <a:off x="8790994" y="253800"/>
                <a:ext cx="2737071" cy="246221"/>
              </a:xfrm>
              <a:prstGeom prst="rect">
                <a:avLst/>
              </a:prstGeom>
              <a:noFill/>
            </p:spPr>
            <p:txBody>
              <a:bodyPr wrap="square" lIns="0" tIns="0" rIns="0" bIns="0" rtlCol="0">
                <a:spAutoFit/>
              </a:bodyPr>
              <a:lstStyle/>
              <a:p>
                <a:pPr>
                  <a:defRPr/>
                </a:pPr>
                <a:r>
                  <a:rPr lang="en-US" sz="1600" kern="0" dirty="0">
                    <a:solidFill>
                      <a:srgbClr val="ED1B2F"/>
                    </a:solidFill>
                  </a:rPr>
                  <a:t>Progress</a:t>
                </a:r>
                <a:r>
                  <a:rPr lang="en-US" sz="1600" kern="0" dirty="0">
                    <a:solidFill>
                      <a:prstClr val="black"/>
                    </a:solidFill>
                  </a:rPr>
                  <a:t> set in motion </a:t>
                </a:r>
              </a:p>
            </p:txBody>
          </p:sp>
          <p:sp>
            <p:nvSpPr>
              <p:cNvPr id="45" name="TextBox 44"/>
              <p:cNvSpPr txBox="1"/>
              <p:nvPr/>
            </p:nvSpPr>
            <p:spPr>
              <a:xfrm>
                <a:off x="8230101" y="157532"/>
                <a:ext cx="3194681" cy="115416"/>
              </a:xfrm>
              <a:prstGeom prst="rect">
                <a:avLst/>
              </a:prstGeom>
              <a:noFill/>
            </p:spPr>
            <p:txBody>
              <a:bodyPr wrap="square" lIns="0" tIns="0" rIns="0" bIns="0" rtlCol="0">
                <a:spAutoFit/>
              </a:bodyPr>
              <a:lstStyle/>
              <a:p>
                <a:pPr algn="ctr">
                  <a:defRPr/>
                </a:pPr>
                <a:r>
                  <a:rPr lang="en-US" sz="750" kern="0" dirty="0">
                    <a:solidFill>
                      <a:prstClr val="black"/>
                    </a:solidFill>
                  </a:rPr>
                  <a:t>3M Business Transformation &amp; Information Technology</a:t>
                </a:r>
              </a:p>
            </p:txBody>
          </p:sp>
        </p:grpSp>
        <p:sp>
          <p:nvSpPr>
            <p:cNvPr id="43" name="TextBox 42"/>
            <p:cNvSpPr txBox="1"/>
            <p:nvPr/>
          </p:nvSpPr>
          <p:spPr>
            <a:xfrm>
              <a:off x="11422185" y="6409122"/>
              <a:ext cx="385377" cy="282388"/>
            </a:xfrm>
            <a:prstGeom prst="rect">
              <a:avLst/>
            </a:prstGeom>
            <a:noFill/>
          </p:spPr>
          <p:txBody>
            <a:bodyPr wrap="square" rtlCol="0">
              <a:noAutofit/>
            </a:bodyPr>
            <a:lstStyle/>
            <a:p>
              <a:r>
                <a:rPr lang="en-US" sz="1450" dirty="0">
                  <a:solidFill>
                    <a:prstClr val="black"/>
                  </a:solidFill>
                  <a:cs typeface="3M Circular TT Book" panose="020B0604020101020102" pitchFamily="34" charset="0"/>
                </a:rPr>
                <a:t>&gt;</a:t>
              </a:r>
            </a:p>
          </p:txBody>
        </p:sp>
      </p:grpSp>
      <p:sp>
        <p:nvSpPr>
          <p:cNvPr id="16" name="Title Placeholder 3"/>
          <p:cNvSpPr>
            <a:spLocks noGrp="1"/>
          </p:cNvSpPr>
          <p:nvPr>
            <p:ph type="title"/>
          </p:nvPr>
        </p:nvSpPr>
        <p:spPr bwMode="auto">
          <a:xfrm>
            <a:off x="6883558" y="2332746"/>
            <a:ext cx="4191466"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4400" b="1"/>
            </a:lvl1pPr>
          </a:lstStyle>
          <a:p>
            <a:pPr lvl="0"/>
            <a:r>
              <a:rPr lang="en-US"/>
              <a:t>Click to edit Master title style</a:t>
            </a:r>
            <a:endParaRPr lang="en-US" dirty="0"/>
          </a:p>
        </p:txBody>
      </p:sp>
      <p:sp>
        <p:nvSpPr>
          <p:cNvPr id="25" name="Text Placeholder 4"/>
          <p:cNvSpPr>
            <a:spLocks noGrp="1"/>
          </p:cNvSpPr>
          <p:nvPr>
            <p:ph type="body" sz="quarter" idx="10"/>
          </p:nvPr>
        </p:nvSpPr>
        <p:spPr>
          <a:xfrm>
            <a:off x="6883559" y="3745539"/>
            <a:ext cx="2915508" cy="365760"/>
          </a:xfrm>
        </p:spPr>
        <p:txBody>
          <a:bodyPr/>
          <a:lstStyle>
            <a:lvl1pPr marL="0" indent="0">
              <a:buClr>
                <a:schemeClr val="tx1"/>
              </a:buClr>
              <a:buNone/>
              <a:defRPr sz="2399">
                <a:solidFill>
                  <a:schemeClr val="tx1"/>
                </a:solidFill>
              </a:defRPr>
            </a:lvl1pPr>
          </a:lstStyle>
          <a:p>
            <a:pPr lvl="0"/>
            <a:r>
              <a:rPr lang="en-US"/>
              <a:t>Click to edit Master text styles</a:t>
            </a:r>
          </a:p>
        </p:txBody>
      </p:sp>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9540" y="397241"/>
            <a:ext cx="1964965" cy="349017"/>
          </a:xfrm>
          <a:prstGeom prst="rect">
            <a:avLst/>
          </a:prstGeom>
        </p:spPr>
      </p:pic>
    </p:spTree>
    <p:extLst>
      <p:ext uri="{BB962C8B-B14F-4D97-AF65-F5344CB8AC3E}">
        <p14:creationId xmlns:p14="http://schemas.microsoft.com/office/powerpoint/2010/main" val="91831889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5042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8794" y="1825625"/>
            <a:ext cx="56410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729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18607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8794" y="1825625"/>
            <a:ext cx="56410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729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21414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4" name="Content Placeholder 3"/>
          <p:cNvSpPr>
            <a:spLocks noGrp="1"/>
          </p:cNvSpPr>
          <p:nvPr>
            <p:ph sz="half" idx="2"/>
          </p:nvPr>
        </p:nvSpPr>
        <p:spPr>
          <a:xfrm>
            <a:off x="378794" y="1837678"/>
            <a:ext cx="5618781"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837678"/>
            <a:ext cx="563729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125804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78794" y="1681163"/>
            <a:ext cx="5618781"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794" y="2505075"/>
            <a:ext cx="561878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63729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63729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361531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8795"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
        <p:nvSpPr>
          <p:cNvPr id="12" name="Content Placeholder 2"/>
          <p:cNvSpPr>
            <a:spLocks noGrp="1"/>
          </p:cNvSpPr>
          <p:nvPr>
            <p:ph sz="half" idx="11"/>
          </p:nvPr>
        </p:nvSpPr>
        <p:spPr>
          <a:xfrm>
            <a:off x="4209207"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2"/>
          </p:nvPr>
        </p:nvSpPr>
        <p:spPr>
          <a:xfrm>
            <a:off x="8039620"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618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23182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193179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28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p:cNvSpPr/>
          <p:nvPr userDrawn="1"/>
        </p:nvSpPr>
        <p:spPr bwMode="auto">
          <a:xfrm>
            <a:off x="1" y="504825"/>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prstClr val="black"/>
              </a:solidFill>
              <a:ea typeface="Arial" charset="0"/>
              <a:cs typeface="Arial" charset="0"/>
            </a:endParaRPr>
          </a:p>
        </p:txBody>
      </p:sp>
      <p:sp>
        <p:nvSpPr>
          <p:cNvPr id="114" name="Rectangle 113"/>
          <p:cNvSpPr/>
          <p:nvPr userDrawn="1"/>
        </p:nvSpPr>
        <p:spPr bwMode="auto">
          <a:xfrm>
            <a:off x="1" y="6191250"/>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prstClr val="black"/>
              </a:solidFill>
              <a:ea typeface="Arial" charset="0"/>
              <a:cs typeface="Arial" charset="0"/>
            </a:endParaRPr>
          </a:p>
        </p:txBody>
      </p:sp>
      <p:sp>
        <p:nvSpPr>
          <p:cNvPr id="150" name="Rectangle 149"/>
          <p:cNvSpPr/>
          <p:nvPr userDrawn="1"/>
        </p:nvSpPr>
        <p:spPr>
          <a:xfrm>
            <a:off x="3533" y="33077"/>
            <a:ext cx="12188594" cy="6829536"/>
          </a:xfrm>
          <a:prstGeom prst="rect">
            <a:avLst/>
          </a:prstGeom>
          <a:solidFill>
            <a:srgbClr val="003CE6"/>
          </a:soli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1" name="Freeform 150"/>
          <p:cNvSpPr/>
          <p:nvPr userDrawn="1"/>
        </p:nvSpPr>
        <p:spPr>
          <a:xfrm>
            <a:off x="0" y="3602941"/>
            <a:ext cx="3587742"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2" name="Freeform 151"/>
          <p:cNvSpPr/>
          <p:nvPr userDrawn="1"/>
        </p:nvSpPr>
        <p:spPr>
          <a:xfrm>
            <a:off x="1390693" y="1741468"/>
            <a:ext cx="2200552"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rgbClr val="003CE6"/>
              </a:gs>
              <a:gs pos="100000">
                <a:srgbClr val="00C8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3" name="Freeform 152"/>
          <p:cNvSpPr/>
          <p:nvPr userDrawn="1"/>
        </p:nvSpPr>
        <p:spPr>
          <a:xfrm>
            <a:off x="6377466" y="1"/>
            <a:ext cx="464533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rgbClr val="003CE6"/>
              </a:gs>
              <a:gs pos="44000">
                <a:srgbClr val="00C8E6"/>
              </a:gs>
            </a:gsLst>
            <a:lin ang="9600000" scaled="0"/>
          </a:grad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54" name="Freeform 153"/>
          <p:cNvSpPr/>
          <p:nvPr userDrawn="1"/>
        </p:nvSpPr>
        <p:spPr>
          <a:xfrm>
            <a:off x="4053495" y="2989174"/>
            <a:ext cx="3709317"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rgbClr val="00C8E6"/>
              </a:gs>
              <a:gs pos="85000">
                <a:srgbClr val="003C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5" name="Freeform 154"/>
          <p:cNvSpPr/>
          <p:nvPr userDrawn="1"/>
        </p:nvSpPr>
        <p:spPr>
          <a:xfrm>
            <a:off x="-3086" y="-4317"/>
            <a:ext cx="3367547"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6" name="Freeform 155"/>
          <p:cNvSpPr/>
          <p:nvPr userDrawn="1"/>
        </p:nvSpPr>
        <p:spPr>
          <a:xfrm>
            <a:off x="3112506" y="1778989"/>
            <a:ext cx="3270496"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7" name="Freeform 156"/>
          <p:cNvSpPr/>
          <p:nvPr userDrawn="1"/>
        </p:nvSpPr>
        <p:spPr>
          <a:xfrm>
            <a:off x="7715416" y="2411362"/>
            <a:ext cx="1984176"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rgbClr val="00C8E6"/>
              </a:gs>
              <a:gs pos="73000">
                <a:srgbClr val="003CE6"/>
              </a:gs>
            </a:gsLst>
            <a:lin ang="9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8" name="Freeform 157"/>
          <p:cNvSpPr/>
          <p:nvPr userDrawn="1"/>
        </p:nvSpPr>
        <p:spPr>
          <a:xfrm>
            <a:off x="6343409" y="1209676"/>
            <a:ext cx="3360331"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rgbClr val="00C8E6"/>
              </a:gs>
              <a:gs pos="96000">
                <a:srgbClr val="003C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9" name="Freeform 158"/>
          <p:cNvSpPr/>
          <p:nvPr userDrawn="1"/>
        </p:nvSpPr>
        <p:spPr>
          <a:xfrm>
            <a:off x="-227" y="-2"/>
            <a:ext cx="1041020"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rgbClr val="003CE6"/>
              </a:gs>
              <a:gs pos="94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0" name="Freeform 159"/>
          <p:cNvSpPr/>
          <p:nvPr userDrawn="1"/>
        </p:nvSpPr>
        <p:spPr>
          <a:xfrm>
            <a:off x="3120249" y="-1"/>
            <a:ext cx="3261012"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rgbClr val="003CE6"/>
              </a:gs>
              <a:gs pos="0">
                <a:srgbClr val="00C8E6"/>
              </a:gs>
            </a:gsLst>
            <a:lin ang="21594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1" name="Freeform 160"/>
          <p:cNvSpPr/>
          <p:nvPr userDrawn="1"/>
        </p:nvSpPr>
        <p:spPr>
          <a:xfrm>
            <a:off x="3344146" y="0"/>
            <a:ext cx="433912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rgbClr val="003CE6"/>
              </a:gs>
              <a:gs pos="100000">
                <a:srgbClr val="00C8E6"/>
              </a:gs>
            </a:gsLst>
            <a:lin ang="7200000" scaled="0"/>
          </a:gradFill>
          <a:ln w="12700" cap="flat" cmpd="sng" algn="ctr">
            <a:noFill/>
            <a:prstDash val="solid"/>
            <a:miter lim="800000"/>
          </a:ln>
          <a:effectLst/>
        </p:spPr>
        <p:txBody>
          <a:bodyPr lIns="180000" tIns="180000" rIns="180000" bIns="180000" rtlCol="0" anchor="t"/>
          <a:lstStyle/>
          <a:p>
            <a:pPr algn="ctr">
              <a:defRPr/>
            </a:pPr>
            <a:r>
              <a:rPr lang="en-US" sz="2000" kern="0">
                <a:solidFill>
                  <a:srgbClr val="FFFFFF"/>
                </a:solidFill>
                <a:ea typeface="ＭＳ Ｐゴシック" charset="0"/>
              </a:rPr>
              <a:t>s</a:t>
            </a:r>
          </a:p>
        </p:txBody>
      </p:sp>
      <p:sp>
        <p:nvSpPr>
          <p:cNvPr id="162" name="Freeform 161"/>
          <p:cNvSpPr/>
          <p:nvPr userDrawn="1"/>
        </p:nvSpPr>
        <p:spPr>
          <a:xfrm>
            <a:off x="7669623" y="1"/>
            <a:ext cx="4525554"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rgbClr val="003CE6"/>
              </a:gs>
              <a:gs pos="100000">
                <a:srgbClr val="00C8E6"/>
              </a:gs>
            </a:gsLst>
            <a:lin ang="102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3" name="Freeform 162"/>
          <p:cNvSpPr/>
          <p:nvPr userDrawn="1"/>
        </p:nvSpPr>
        <p:spPr>
          <a:xfrm>
            <a:off x="11018534" y="1"/>
            <a:ext cx="1177148"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rgbClr val="00C8E6"/>
              </a:gs>
              <a:gs pos="100000">
                <a:srgbClr val="003C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4" name="Freeform 163"/>
          <p:cNvSpPr/>
          <p:nvPr userDrawn="1"/>
        </p:nvSpPr>
        <p:spPr>
          <a:xfrm>
            <a:off x="10962761" y="1057275"/>
            <a:ext cx="1232873"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rgbClr val="00C8E6"/>
              </a:gs>
              <a:gs pos="100000">
                <a:srgbClr val="003CE6"/>
              </a:gs>
            </a:gsLst>
            <a:lin ang="42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5" name="Freeform 164"/>
          <p:cNvSpPr/>
          <p:nvPr userDrawn="1"/>
        </p:nvSpPr>
        <p:spPr>
          <a:xfrm>
            <a:off x="6368628" y="2428876"/>
            <a:ext cx="333987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rgbClr val="00C8E6"/>
              </a:gs>
              <a:gs pos="87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6" name="Freeform 165"/>
          <p:cNvSpPr/>
          <p:nvPr userDrawn="1"/>
        </p:nvSpPr>
        <p:spPr>
          <a:xfrm>
            <a:off x="1026042" y="1761707"/>
            <a:ext cx="2099024"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rgbClr val="003CE6"/>
              </a:gs>
              <a:gs pos="90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7" name="Freeform 166"/>
          <p:cNvSpPr/>
          <p:nvPr userDrawn="1"/>
        </p:nvSpPr>
        <p:spPr>
          <a:xfrm>
            <a:off x="3533" y="4857972"/>
            <a:ext cx="4091263"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rgbClr val="00C8E6"/>
              </a:gs>
              <a:gs pos="100000">
                <a:srgbClr val="003CE6"/>
              </a:gs>
            </a:gsLst>
            <a:lin ang="17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8" name="Freeform 167"/>
          <p:cNvSpPr/>
          <p:nvPr userDrawn="1"/>
        </p:nvSpPr>
        <p:spPr>
          <a:xfrm>
            <a:off x="-6303" y="5938309"/>
            <a:ext cx="4093370"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rgbClr val="00C8E6"/>
              </a:gs>
              <a:gs pos="100000">
                <a:srgbClr val="003CE6"/>
              </a:gs>
            </a:gsLst>
            <a:lin ang="5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9" name="Freeform 168"/>
          <p:cNvSpPr/>
          <p:nvPr userDrawn="1"/>
        </p:nvSpPr>
        <p:spPr>
          <a:xfrm>
            <a:off x="4103511" y="4914460"/>
            <a:ext cx="547371"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70" name="Freeform 169"/>
          <p:cNvSpPr/>
          <p:nvPr userDrawn="1"/>
        </p:nvSpPr>
        <p:spPr>
          <a:xfrm>
            <a:off x="3318740" y="5936218"/>
            <a:ext cx="5417995"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rgbClr val="00C8E6"/>
              </a:gs>
              <a:gs pos="100000">
                <a:srgbClr val="003C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1" name="Freeform 170"/>
          <p:cNvSpPr/>
          <p:nvPr userDrawn="1"/>
        </p:nvSpPr>
        <p:spPr>
          <a:xfrm>
            <a:off x="10993399" y="3785436"/>
            <a:ext cx="1204159"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2" name="Freeform 171"/>
          <p:cNvSpPr/>
          <p:nvPr userDrawn="1"/>
        </p:nvSpPr>
        <p:spPr>
          <a:xfrm>
            <a:off x="11491247" y="4321334"/>
            <a:ext cx="708504"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rgbClr val="003CE6"/>
              </a:gs>
              <a:gs pos="100000">
                <a:srgbClr val="00C8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3" name="Freeform 172"/>
          <p:cNvSpPr/>
          <p:nvPr userDrawn="1"/>
        </p:nvSpPr>
        <p:spPr>
          <a:xfrm>
            <a:off x="8748072" y="2426110"/>
            <a:ext cx="226446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4" name="Freeform 173"/>
          <p:cNvSpPr/>
          <p:nvPr userDrawn="1"/>
        </p:nvSpPr>
        <p:spPr>
          <a:xfrm>
            <a:off x="0" y="-1"/>
            <a:ext cx="3154224"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5" name="Freeform 174"/>
          <p:cNvSpPr/>
          <p:nvPr userDrawn="1"/>
        </p:nvSpPr>
        <p:spPr>
          <a:xfrm>
            <a:off x="-2382" y="-1"/>
            <a:ext cx="3113809"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rgbClr val="003CE6"/>
              </a:gs>
              <a:gs pos="9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6" name="Freeform 175"/>
          <p:cNvSpPr/>
          <p:nvPr userDrawn="1"/>
        </p:nvSpPr>
        <p:spPr>
          <a:xfrm>
            <a:off x="-3296" y="1769807"/>
            <a:ext cx="1407708"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rgbClr val="003CE6"/>
              </a:gs>
              <a:gs pos="76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7" name="Freeform 176"/>
          <p:cNvSpPr/>
          <p:nvPr userDrawn="1"/>
        </p:nvSpPr>
        <p:spPr>
          <a:xfrm>
            <a:off x="8697111" y="2426111"/>
            <a:ext cx="2293938"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8" name="Freeform 177"/>
          <p:cNvSpPr/>
          <p:nvPr userDrawn="1"/>
        </p:nvSpPr>
        <p:spPr>
          <a:xfrm>
            <a:off x="9671534" y="1094096"/>
            <a:ext cx="2523642"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rgbClr val="00C8E6"/>
              </a:gs>
              <a:gs pos="100000">
                <a:srgbClr val="003C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9" name="Freeform 178"/>
          <p:cNvSpPr/>
          <p:nvPr userDrawn="1"/>
        </p:nvSpPr>
        <p:spPr>
          <a:xfrm>
            <a:off x="3318223" y="-5316"/>
            <a:ext cx="4355167"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80" name="Freeform 179"/>
          <p:cNvSpPr/>
          <p:nvPr userDrawn="1"/>
        </p:nvSpPr>
        <p:spPr>
          <a:xfrm>
            <a:off x="8692879" y="3783806"/>
            <a:ext cx="2798369"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rgbClr val="003CE6"/>
              </a:gs>
              <a:gs pos="78000">
                <a:srgbClr val="00C8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1" name="Freeform 180"/>
          <p:cNvSpPr/>
          <p:nvPr userDrawn="1"/>
        </p:nvSpPr>
        <p:spPr>
          <a:xfrm>
            <a:off x="7662343" y="1094096"/>
            <a:ext cx="453283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rgbClr val="00C8E6"/>
              </a:gs>
              <a:gs pos="100000">
                <a:srgbClr val="003CE6"/>
              </a:gs>
            </a:gsLst>
            <a:lin ang="15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2" name="Freeform 181"/>
          <p:cNvSpPr/>
          <p:nvPr userDrawn="1"/>
        </p:nvSpPr>
        <p:spPr>
          <a:xfrm>
            <a:off x="4068395" y="4705135"/>
            <a:ext cx="4629740"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rgbClr val="00C8E6"/>
              </a:gs>
              <a:gs pos="100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3" name="Freeform 182"/>
          <p:cNvSpPr/>
          <p:nvPr userDrawn="1"/>
        </p:nvSpPr>
        <p:spPr>
          <a:xfrm>
            <a:off x="3542775" y="3007896"/>
            <a:ext cx="2835622"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rgbClr val="003CE6"/>
              </a:gs>
              <a:gs pos="97000">
                <a:srgbClr val="00C8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38" name="Title Placeholder 3"/>
          <p:cNvSpPr>
            <a:spLocks noGrp="1"/>
          </p:cNvSpPr>
          <p:nvPr>
            <p:ph type="title"/>
          </p:nvPr>
        </p:nvSpPr>
        <p:spPr bwMode="auto">
          <a:xfrm>
            <a:off x="588575" y="1759088"/>
            <a:ext cx="1101853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4400" b="1">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141617159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6" name="Freeform 5"/>
          <p:cNvSpPr/>
          <p:nvPr/>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solidFill>
                  <a:srgbClr val="FFFFFF"/>
                </a:solidFill>
              </a:rPr>
              <a:t>s</a:t>
            </a:r>
            <a:endParaRPr lang="en-US" sz="2000" dirty="0">
              <a:solidFill>
                <a:srgbClr val="FFFFFF"/>
              </a:solidFill>
            </a:endParaRPr>
          </a:p>
        </p:txBody>
      </p:sp>
      <p:sp>
        <p:nvSpPr>
          <p:cNvPr id="17" name="Freeform 16"/>
          <p:cNvSpPr/>
          <p:nvPr/>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91448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solidFill>
                    <a:srgbClr val="FFFFFF"/>
                  </a:solidFill>
                </a:rPr>
                <a:t>s</a:t>
              </a:r>
              <a:endParaRPr lang="en-US" sz="2000" dirty="0">
                <a:solidFill>
                  <a:srgbClr val="FFFFFF"/>
                </a:solidFill>
              </a:endParaRPr>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10403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4" name="Content Placeholder 3"/>
          <p:cNvSpPr>
            <a:spLocks noGrp="1"/>
          </p:cNvSpPr>
          <p:nvPr>
            <p:ph sz="half" idx="2"/>
          </p:nvPr>
        </p:nvSpPr>
        <p:spPr>
          <a:xfrm>
            <a:off x="378794" y="1837678"/>
            <a:ext cx="5618781"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837678"/>
            <a:ext cx="563729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321646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grpSp>
        <p:nvGrpSpPr>
          <p:cNvPr id="18" name="Group 17"/>
          <p:cNvGrpSpPr/>
          <p:nvPr userDrawn="1"/>
        </p:nvGrpSpPr>
        <p:grpSpPr>
          <a:xfrm>
            <a:off x="-9336" y="-8714"/>
            <a:ext cx="12201336" cy="6866714"/>
            <a:chOff x="-9334" y="-8714"/>
            <a:chExt cx="12198159" cy="6866714"/>
          </a:xfrm>
        </p:grpSpPr>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4" y="-8714"/>
              <a:ext cx="10325432" cy="6866714"/>
            </a:xfrm>
            <a:prstGeom prst="rect">
              <a:avLst/>
            </a:prstGeom>
          </p:spPr>
        </p:pic>
        <p:pic>
          <p:nvPicPr>
            <p:cNvPr id="21" name="Picture 20"/>
            <p:cNvPicPr>
              <a:picLocks noChangeAspect="1"/>
            </p:cNvPicPr>
            <p:nvPr/>
          </p:nvPicPr>
          <p:blipFill>
            <a:blip r:embed="rId3"/>
            <a:stretch>
              <a:fillRect/>
            </a:stretch>
          </p:blipFill>
          <p:spPr>
            <a:xfrm>
              <a:off x="9871788" y="-8714"/>
              <a:ext cx="2317037" cy="6866714"/>
            </a:xfrm>
            <a:prstGeom prst="rect">
              <a:avLst/>
            </a:prstGeom>
          </p:spPr>
        </p:pic>
      </p:grpSp>
      <p:sp>
        <p:nvSpPr>
          <p:cNvPr id="32" name="TextBox 31"/>
          <p:cNvSpPr txBox="1"/>
          <p:nvPr userDrawn="1"/>
        </p:nvSpPr>
        <p:spPr>
          <a:xfrm>
            <a:off x="11735958" y="6494740"/>
            <a:ext cx="385477" cy="282388"/>
          </a:xfrm>
          <a:prstGeom prst="rect">
            <a:avLst/>
          </a:prstGeom>
          <a:noFill/>
        </p:spPr>
        <p:txBody>
          <a:bodyPr wrap="square" rtlCol="0">
            <a:noAutofit/>
          </a:bodyPr>
          <a:lstStyle/>
          <a:p>
            <a:r>
              <a:rPr lang="en-US" sz="1100" dirty="0">
                <a:solidFill>
                  <a:prstClr val="white"/>
                </a:solidFill>
                <a:cs typeface="3M Circular TT Book" panose="020B0604020101020102" pitchFamily="34" charset="0"/>
              </a:rPr>
              <a:t>&gt;</a:t>
            </a:r>
          </a:p>
        </p:txBody>
      </p:sp>
      <p:sp>
        <p:nvSpPr>
          <p:cNvPr id="33" name="Freeform 32"/>
          <p:cNvSpPr/>
          <p:nvPr userDrawn="1"/>
        </p:nvSpPr>
        <p:spPr>
          <a:xfrm flipV="1">
            <a:off x="5366773" y="812"/>
            <a:ext cx="6825226" cy="6853073"/>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0">
                <a:srgbClr val="00C8E6"/>
              </a:gs>
              <a:gs pos="100000">
                <a:srgbClr val="003CE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userDrawn="1"/>
        </p:nvSpPr>
        <p:spPr bwMode="auto">
          <a:xfrm>
            <a:off x="4872314" y="3110406"/>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latin typeface="Arial Narrow"/>
            </a:endParaRPr>
          </a:p>
        </p:txBody>
      </p:sp>
      <p:sp>
        <p:nvSpPr>
          <p:cNvPr id="35" name="Oval 34"/>
          <p:cNvSpPr/>
          <p:nvPr userDrawn="1"/>
        </p:nvSpPr>
        <p:spPr bwMode="auto">
          <a:xfrm>
            <a:off x="4946980" y="3039702"/>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latin typeface="Arial Narrow"/>
            </a:endParaRPr>
          </a:p>
        </p:txBody>
      </p:sp>
      <p:sp>
        <p:nvSpPr>
          <p:cNvPr id="36" name="Oval 35"/>
          <p:cNvSpPr/>
          <p:nvPr userDrawn="1"/>
        </p:nvSpPr>
        <p:spPr bwMode="auto">
          <a:xfrm>
            <a:off x="4918045" y="3117226"/>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latin typeface="Arial Narrow"/>
            </a:endParaRPr>
          </a:p>
        </p:txBody>
      </p:sp>
      <p:grpSp>
        <p:nvGrpSpPr>
          <p:cNvPr id="40" name="Group 39"/>
          <p:cNvGrpSpPr/>
          <p:nvPr/>
        </p:nvGrpSpPr>
        <p:grpSpPr>
          <a:xfrm>
            <a:off x="9109354" y="6444644"/>
            <a:ext cx="3298823" cy="368166"/>
            <a:chOff x="8911037" y="6323344"/>
            <a:chExt cx="3297964" cy="368166"/>
          </a:xfrm>
        </p:grpSpPr>
        <p:grpSp>
          <p:nvGrpSpPr>
            <p:cNvPr id="42" name="Group 41"/>
            <p:cNvGrpSpPr/>
            <p:nvPr/>
          </p:nvGrpSpPr>
          <p:grpSpPr>
            <a:xfrm>
              <a:off x="8911037" y="6323344"/>
              <a:ext cx="3297964" cy="342489"/>
              <a:chOff x="8230101" y="157532"/>
              <a:chExt cx="3297964" cy="342489"/>
            </a:xfrm>
          </p:grpSpPr>
          <p:sp>
            <p:nvSpPr>
              <p:cNvPr id="44" name="TextBox 43"/>
              <p:cNvSpPr txBox="1"/>
              <p:nvPr/>
            </p:nvSpPr>
            <p:spPr>
              <a:xfrm>
                <a:off x="8790994" y="253800"/>
                <a:ext cx="2737071" cy="246221"/>
              </a:xfrm>
              <a:prstGeom prst="rect">
                <a:avLst/>
              </a:prstGeom>
              <a:noFill/>
            </p:spPr>
            <p:txBody>
              <a:bodyPr wrap="square" lIns="0" tIns="0" rIns="0" bIns="0" rtlCol="0">
                <a:spAutoFit/>
              </a:bodyPr>
              <a:lstStyle/>
              <a:p>
                <a:pPr>
                  <a:defRPr/>
                </a:pPr>
                <a:r>
                  <a:rPr lang="en-US" sz="1600" kern="0" dirty="0">
                    <a:solidFill>
                      <a:srgbClr val="ED1B2F"/>
                    </a:solidFill>
                  </a:rPr>
                  <a:t>Progress</a:t>
                </a:r>
                <a:r>
                  <a:rPr lang="en-US" sz="1600" kern="0" dirty="0">
                    <a:solidFill>
                      <a:prstClr val="black"/>
                    </a:solidFill>
                  </a:rPr>
                  <a:t> set in motion </a:t>
                </a:r>
              </a:p>
            </p:txBody>
          </p:sp>
          <p:sp>
            <p:nvSpPr>
              <p:cNvPr id="45" name="TextBox 44"/>
              <p:cNvSpPr txBox="1"/>
              <p:nvPr/>
            </p:nvSpPr>
            <p:spPr>
              <a:xfrm>
                <a:off x="8230101" y="157532"/>
                <a:ext cx="3194681" cy="115416"/>
              </a:xfrm>
              <a:prstGeom prst="rect">
                <a:avLst/>
              </a:prstGeom>
              <a:noFill/>
            </p:spPr>
            <p:txBody>
              <a:bodyPr wrap="square" lIns="0" tIns="0" rIns="0" bIns="0" rtlCol="0">
                <a:spAutoFit/>
              </a:bodyPr>
              <a:lstStyle/>
              <a:p>
                <a:pPr algn="ctr">
                  <a:defRPr/>
                </a:pPr>
                <a:r>
                  <a:rPr lang="en-US" sz="750" kern="0" dirty="0">
                    <a:solidFill>
                      <a:prstClr val="black"/>
                    </a:solidFill>
                  </a:rPr>
                  <a:t>3M Business Transformation &amp; Information Technology</a:t>
                </a:r>
              </a:p>
            </p:txBody>
          </p:sp>
        </p:grpSp>
        <p:sp>
          <p:nvSpPr>
            <p:cNvPr id="43" name="TextBox 42"/>
            <p:cNvSpPr txBox="1"/>
            <p:nvPr/>
          </p:nvSpPr>
          <p:spPr>
            <a:xfrm>
              <a:off x="11422185" y="6409122"/>
              <a:ext cx="385377" cy="282388"/>
            </a:xfrm>
            <a:prstGeom prst="rect">
              <a:avLst/>
            </a:prstGeom>
            <a:noFill/>
          </p:spPr>
          <p:txBody>
            <a:bodyPr wrap="square" rtlCol="0">
              <a:noAutofit/>
            </a:bodyPr>
            <a:lstStyle/>
            <a:p>
              <a:r>
                <a:rPr lang="en-US" sz="1450" dirty="0">
                  <a:solidFill>
                    <a:prstClr val="black"/>
                  </a:solidFill>
                  <a:cs typeface="3M Circular TT Book" panose="020B0604020101020102" pitchFamily="34" charset="0"/>
                </a:rPr>
                <a:t>&gt;</a:t>
              </a:r>
            </a:p>
          </p:txBody>
        </p:sp>
      </p:grpSp>
      <p:sp>
        <p:nvSpPr>
          <p:cNvPr id="16" name="Title Placeholder 3"/>
          <p:cNvSpPr>
            <a:spLocks noGrp="1"/>
          </p:cNvSpPr>
          <p:nvPr>
            <p:ph type="title"/>
          </p:nvPr>
        </p:nvSpPr>
        <p:spPr bwMode="auto">
          <a:xfrm>
            <a:off x="6883558" y="2332746"/>
            <a:ext cx="4191466"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4400" b="1"/>
            </a:lvl1pPr>
          </a:lstStyle>
          <a:p>
            <a:pPr lvl="0"/>
            <a:r>
              <a:rPr lang="en-US"/>
              <a:t>Click to edit Master title style</a:t>
            </a:r>
            <a:endParaRPr lang="en-US" dirty="0"/>
          </a:p>
        </p:txBody>
      </p:sp>
      <p:sp>
        <p:nvSpPr>
          <p:cNvPr id="25" name="Text Placeholder 4"/>
          <p:cNvSpPr>
            <a:spLocks noGrp="1"/>
          </p:cNvSpPr>
          <p:nvPr>
            <p:ph type="body" sz="quarter" idx="10"/>
          </p:nvPr>
        </p:nvSpPr>
        <p:spPr>
          <a:xfrm>
            <a:off x="6883559" y="3745539"/>
            <a:ext cx="2915508" cy="365760"/>
          </a:xfrm>
        </p:spPr>
        <p:txBody>
          <a:bodyPr/>
          <a:lstStyle>
            <a:lvl1pPr marL="0" indent="0">
              <a:buClr>
                <a:schemeClr val="tx1"/>
              </a:buClr>
              <a:buNone/>
              <a:defRPr sz="2399">
                <a:solidFill>
                  <a:schemeClr val="tx1"/>
                </a:solidFill>
              </a:defRPr>
            </a:lvl1pPr>
          </a:lstStyle>
          <a:p>
            <a:pPr lvl="0"/>
            <a:r>
              <a:rPr lang="en-US"/>
              <a:t>Click to edit Master text styles</a:t>
            </a:r>
          </a:p>
        </p:txBody>
      </p:sp>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9540" y="397241"/>
            <a:ext cx="1964965" cy="349017"/>
          </a:xfrm>
          <a:prstGeom prst="rect">
            <a:avLst/>
          </a:prstGeom>
        </p:spPr>
      </p:pic>
    </p:spTree>
    <p:extLst>
      <p:ext uri="{BB962C8B-B14F-4D97-AF65-F5344CB8AC3E}">
        <p14:creationId xmlns:p14="http://schemas.microsoft.com/office/powerpoint/2010/main" val="85792527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80299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8794" y="1825625"/>
            <a:ext cx="56410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729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162571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4" name="Content Placeholder 3"/>
          <p:cNvSpPr>
            <a:spLocks noGrp="1"/>
          </p:cNvSpPr>
          <p:nvPr>
            <p:ph sz="half" idx="2"/>
          </p:nvPr>
        </p:nvSpPr>
        <p:spPr>
          <a:xfrm>
            <a:off x="378794" y="1837678"/>
            <a:ext cx="5618781"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837678"/>
            <a:ext cx="563729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376043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78794" y="1681163"/>
            <a:ext cx="5618781"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794" y="2505075"/>
            <a:ext cx="561878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63729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63729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161042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8795"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
        <p:nvSpPr>
          <p:cNvPr id="12" name="Content Placeholder 2"/>
          <p:cNvSpPr>
            <a:spLocks noGrp="1"/>
          </p:cNvSpPr>
          <p:nvPr>
            <p:ph sz="half" idx="11"/>
          </p:nvPr>
        </p:nvSpPr>
        <p:spPr>
          <a:xfrm>
            <a:off x="4209207"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2"/>
          </p:nvPr>
        </p:nvSpPr>
        <p:spPr>
          <a:xfrm>
            <a:off x="8039620"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58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256351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400753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4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p:cNvSpPr/>
          <p:nvPr userDrawn="1"/>
        </p:nvSpPr>
        <p:spPr bwMode="auto">
          <a:xfrm>
            <a:off x="1" y="504825"/>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prstClr val="black"/>
              </a:solidFill>
              <a:ea typeface="Arial" charset="0"/>
              <a:cs typeface="Arial" charset="0"/>
            </a:endParaRPr>
          </a:p>
        </p:txBody>
      </p:sp>
      <p:sp>
        <p:nvSpPr>
          <p:cNvPr id="114" name="Rectangle 113"/>
          <p:cNvSpPr/>
          <p:nvPr userDrawn="1"/>
        </p:nvSpPr>
        <p:spPr bwMode="auto">
          <a:xfrm>
            <a:off x="1" y="6191250"/>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prstClr val="black"/>
              </a:solidFill>
              <a:ea typeface="Arial" charset="0"/>
              <a:cs typeface="Arial" charset="0"/>
            </a:endParaRPr>
          </a:p>
        </p:txBody>
      </p:sp>
      <p:sp>
        <p:nvSpPr>
          <p:cNvPr id="150" name="Rectangle 149"/>
          <p:cNvSpPr/>
          <p:nvPr userDrawn="1"/>
        </p:nvSpPr>
        <p:spPr>
          <a:xfrm>
            <a:off x="3533" y="33077"/>
            <a:ext cx="12188594" cy="6829536"/>
          </a:xfrm>
          <a:prstGeom prst="rect">
            <a:avLst/>
          </a:prstGeom>
          <a:solidFill>
            <a:srgbClr val="003CE6"/>
          </a:soli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1" name="Freeform 150"/>
          <p:cNvSpPr/>
          <p:nvPr userDrawn="1"/>
        </p:nvSpPr>
        <p:spPr>
          <a:xfrm>
            <a:off x="0" y="3602941"/>
            <a:ext cx="3587742"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2" name="Freeform 151"/>
          <p:cNvSpPr/>
          <p:nvPr userDrawn="1"/>
        </p:nvSpPr>
        <p:spPr>
          <a:xfrm>
            <a:off x="1390693" y="1741468"/>
            <a:ext cx="2200552"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rgbClr val="003CE6"/>
              </a:gs>
              <a:gs pos="100000">
                <a:srgbClr val="00C8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3" name="Freeform 152"/>
          <p:cNvSpPr/>
          <p:nvPr userDrawn="1"/>
        </p:nvSpPr>
        <p:spPr>
          <a:xfrm>
            <a:off x="6377466" y="1"/>
            <a:ext cx="464533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rgbClr val="003CE6"/>
              </a:gs>
              <a:gs pos="44000">
                <a:srgbClr val="00C8E6"/>
              </a:gs>
            </a:gsLst>
            <a:lin ang="9600000" scaled="0"/>
          </a:grad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54" name="Freeform 153"/>
          <p:cNvSpPr/>
          <p:nvPr userDrawn="1"/>
        </p:nvSpPr>
        <p:spPr>
          <a:xfrm>
            <a:off x="4053495" y="2989174"/>
            <a:ext cx="3709317"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rgbClr val="00C8E6"/>
              </a:gs>
              <a:gs pos="85000">
                <a:srgbClr val="003C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5" name="Freeform 154"/>
          <p:cNvSpPr/>
          <p:nvPr userDrawn="1"/>
        </p:nvSpPr>
        <p:spPr>
          <a:xfrm>
            <a:off x="-3086" y="-4317"/>
            <a:ext cx="3367547"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6" name="Freeform 155"/>
          <p:cNvSpPr/>
          <p:nvPr userDrawn="1"/>
        </p:nvSpPr>
        <p:spPr>
          <a:xfrm>
            <a:off x="3112506" y="1778989"/>
            <a:ext cx="3270496"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7" name="Freeform 156"/>
          <p:cNvSpPr/>
          <p:nvPr userDrawn="1"/>
        </p:nvSpPr>
        <p:spPr>
          <a:xfrm>
            <a:off x="7715416" y="2411362"/>
            <a:ext cx="1984176"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rgbClr val="00C8E6"/>
              </a:gs>
              <a:gs pos="73000">
                <a:srgbClr val="003CE6"/>
              </a:gs>
            </a:gsLst>
            <a:lin ang="9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8" name="Freeform 157"/>
          <p:cNvSpPr/>
          <p:nvPr userDrawn="1"/>
        </p:nvSpPr>
        <p:spPr>
          <a:xfrm>
            <a:off x="6343409" y="1209676"/>
            <a:ext cx="3360331"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rgbClr val="00C8E6"/>
              </a:gs>
              <a:gs pos="96000">
                <a:srgbClr val="003C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9" name="Freeform 158"/>
          <p:cNvSpPr/>
          <p:nvPr userDrawn="1"/>
        </p:nvSpPr>
        <p:spPr>
          <a:xfrm>
            <a:off x="-227" y="-2"/>
            <a:ext cx="1041020"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rgbClr val="003CE6"/>
              </a:gs>
              <a:gs pos="94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0" name="Freeform 159"/>
          <p:cNvSpPr/>
          <p:nvPr userDrawn="1"/>
        </p:nvSpPr>
        <p:spPr>
          <a:xfrm>
            <a:off x="3120249" y="-1"/>
            <a:ext cx="3261012"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rgbClr val="003CE6"/>
              </a:gs>
              <a:gs pos="0">
                <a:srgbClr val="00C8E6"/>
              </a:gs>
            </a:gsLst>
            <a:lin ang="21594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1" name="Freeform 160"/>
          <p:cNvSpPr/>
          <p:nvPr userDrawn="1"/>
        </p:nvSpPr>
        <p:spPr>
          <a:xfrm>
            <a:off x="3344146" y="0"/>
            <a:ext cx="433912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rgbClr val="003CE6"/>
              </a:gs>
              <a:gs pos="100000">
                <a:srgbClr val="00C8E6"/>
              </a:gs>
            </a:gsLst>
            <a:lin ang="7200000" scaled="0"/>
          </a:gradFill>
          <a:ln w="12700" cap="flat" cmpd="sng" algn="ctr">
            <a:noFill/>
            <a:prstDash val="solid"/>
            <a:miter lim="800000"/>
          </a:ln>
          <a:effectLst/>
        </p:spPr>
        <p:txBody>
          <a:bodyPr lIns="180000" tIns="180000" rIns="180000" bIns="180000" rtlCol="0" anchor="t"/>
          <a:lstStyle/>
          <a:p>
            <a:pPr algn="ctr">
              <a:defRPr/>
            </a:pPr>
            <a:r>
              <a:rPr lang="en-US" sz="2000" kern="0">
                <a:solidFill>
                  <a:srgbClr val="FFFFFF"/>
                </a:solidFill>
                <a:ea typeface="ＭＳ Ｐゴシック" charset="0"/>
              </a:rPr>
              <a:t>s</a:t>
            </a:r>
          </a:p>
        </p:txBody>
      </p:sp>
      <p:sp>
        <p:nvSpPr>
          <p:cNvPr id="162" name="Freeform 161"/>
          <p:cNvSpPr/>
          <p:nvPr userDrawn="1"/>
        </p:nvSpPr>
        <p:spPr>
          <a:xfrm>
            <a:off x="7669623" y="1"/>
            <a:ext cx="4525554"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rgbClr val="003CE6"/>
              </a:gs>
              <a:gs pos="100000">
                <a:srgbClr val="00C8E6"/>
              </a:gs>
            </a:gsLst>
            <a:lin ang="102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3" name="Freeform 162"/>
          <p:cNvSpPr/>
          <p:nvPr userDrawn="1"/>
        </p:nvSpPr>
        <p:spPr>
          <a:xfrm>
            <a:off x="11018534" y="1"/>
            <a:ext cx="1177148"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rgbClr val="00C8E6"/>
              </a:gs>
              <a:gs pos="100000">
                <a:srgbClr val="003C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4" name="Freeform 163"/>
          <p:cNvSpPr/>
          <p:nvPr userDrawn="1"/>
        </p:nvSpPr>
        <p:spPr>
          <a:xfrm>
            <a:off x="10962761" y="1057275"/>
            <a:ext cx="1232873"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rgbClr val="00C8E6"/>
              </a:gs>
              <a:gs pos="100000">
                <a:srgbClr val="003CE6"/>
              </a:gs>
            </a:gsLst>
            <a:lin ang="42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5" name="Freeform 164"/>
          <p:cNvSpPr/>
          <p:nvPr userDrawn="1"/>
        </p:nvSpPr>
        <p:spPr>
          <a:xfrm>
            <a:off x="6368628" y="2428876"/>
            <a:ext cx="333987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rgbClr val="00C8E6"/>
              </a:gs>
              <a:gs pos="87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6" name="Freeform 165"/>
          <p:cNvSpPr/>
          <p:nvPr userDrawn="1"/>
        </p:nvSpPr>
        <p:spPr>
          <a:xfrm>
            <a:off x="1026042" y="1761707"/>
            <a:ext cx="2099024"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rgbClr val="003CE6"/>
              </a:gs>
              <a:gs pos="90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7" name="Freeform 166"/>
          <p:cNvSpPr/>
          <p:nvPr userDrawn="1"/>
        </p:nvSpPr>
        <p:spPr>
          <a:xfrm>
            <a:off x="3533" y="4857972"/>
            <a:ext cx="4091263"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rgbClr val="00C8E6"/>
              </a:gs>
              <a:gs pos="100000">
                <a:srgbClr val="003CE6"/>
              </a:gs>
            </a:gsLst>
            <a:lin ang="17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8" name="Freeform 167"/>
          <p:cNvSpPr/>
          <p:nvPr userDrawn="1"/>
        </p:nvSpPr>
        <p:spPr>
          <a:xfrm>
            <a:off x="-6303" y="5938309"/>
            <a:ext cx="4093370"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rgbClr val="00C8E6"/>
              </a:gs>
              <a:gs pos="100000">
                <a:srgbClr val="003CE6"/>
              </a:gs>
            </a:gsLst>
            <a:lin ang="5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9" name="Freeform 168"/>
          <p:cNvSpPr/>
          <p:nvPr userDrawn="1"/>
        </p:nvSpPr>
        <p:spPr>
          <a:xfrm>
            <a:off x="4103511" y="4914460"/>
            <a:ext cx="547371"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70" name="Freeform 169"/>
          <p:cNvSpPr/>
          <p:nvPr userDrawn="1"/>
        </p:nvSpPr>
        <p:spPr>
          <a:xfrm>
            <a:off x="3318740" y="5936218"/>
            <a:ext cx="5417995"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rgbClr val="00C8E6"/>
              </a:gs>
              <a:gs pos="100000">
                <a:srgbClr val="003C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1" name="Freeform 170"/>
          <p:cNvSpPr/>
          <p:nvPr userDrawn="1"/>
        </p:nvSpPr>
        <p:spPr>
          <a:xfrm>
            <a:off x="10993399" y="3785436"/>
            <a:ext cx="1204159"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2" name="Freeform 171"/>
          <p:cNvSpPr/>
          <p:nvPr userDrawn="1"/>
        </p:nvSpPr>
        <p:spPr>
          <a:xfrm>
            <a:off x="11491247" y="4321334"/>
            <a:ext cx="708504"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rgbClr val="003CE6"/>
              </a:gs>
              <a:gs pos="100000">
                <a:srgbClr val="00C8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3" name="Freeform 172"/>
          <p:cNvSpPr/>
          <p:nvPr userDrawn="1"/>
        </p:nvSpPr>
        <p:spPr>
          <a:xfrm>
            <a:off x="8748072" y="2426110"/>
            <a:ext cx="226446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4" name="Freeform 173"/>
          <p:cNvSpPr/>
          <p:nvPr userDrawn="1"/>
        </p:nvSpPr>
        <p:spPr>
          <a:xfrm>
            <a:off x="0" y="-1"/>
            <a:ext cx="3154224"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5" name="Freeform 174"/>
          <p:cNvSpPr/>
          <p:nvPr userDrawn="1"/>
        </p:nvSpPr>
        <p:spPr>
          <a:xfrm>
            <a:off x="-2382" y="-1"/>
            <a:ext cx="3113809"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rgbClr val="003CE6"/>
              </a:gs>
              <a:gs pos="9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6" name="Freeform 175"/>
          <p:cNvSpPr/>
          <p:nvPr userDrawn="1"/>
        </p:nvSpPr>
        <p:spPr>
          <a:xfrm>
            <a:off x="-3296" y="1769807"/>
            <a:ext cx="1407708"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rgbClr val="003CE6"/>
              </a:gs>
              <a:gs pos="76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7" name="Freeform 176"/>
          <p:cNvSpPr/>
          <p:nvPr userDrawn="1"/>
        </p:nvSpPr>
        <p:spPr>
          <a:xfrm>
            <a:off x="8697111" y="2426111"/>
            <a:ext cx="2293938"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8" name="Freeform 177"/>
          <p:cNvSpPr/>
          <p:nvPr userDrawn="1"/>
        </p:nvSpPr>
        <p:spPr>
          <a:xfrm>
            <a:off x="9671534" y="1094096"/>
            <a:ext cx="2523642"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rgbClr val="00C8E6"/>
              </a:gs>
              <a:gs pos="100000">
                <a:srgbClr val="003C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9" name="Freeform 178"/>
          <p:cNvSpPr/>
          <p:nvPr userDrawn="1"/>
        </p:nvSpPr>
        <p:spPr>
          <a:xfrm>
            <a:off x="3318223" y="-5316"/>
            <a:ext cx="4355167"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80" name="Freeform 179"/>
          <p:cNvSpPr/>
          <p:nvPr userDrawn="1"/>
        </p:nvSpPr>
        <p:spPr>
          <a:xfrm>
            <a:off x="8692879" y="3783806"/>
            <a:ext cx="2798369"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rgbClr val="003CE6"/>
              </a:gs>
              <a:gs pos="78000">
                <a:srgbClr val="00C8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1" name="Freeform 180"/>
          <p:cNvSpPr/>
          <p:nvPr userDrawn="1"/>
        </p:nvSpPr>
        <p:spPr>
          <a:xfrm>
            <a:off x="7662343" y="1094096"/>
            <a:ext cx="453283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rgbClr val="00C8E6"/>
              </a:gs>
              <a:gs pos="100000">
                <a:srgbClr val="003CE6"/>
              </a:gs>
            </a:gsLst>
            <a:lin ang="15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2" name="Freeform 181"/>
          <p:cNvSpPr/>
          <p:nvPr userDrawn="1"/>
        </p:nvSpPr>
        <p:spPr>
          <a:xfrm>
            <a:off x="4068395" y="4705135"/>
            <a:ext cx="4629740"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rgbClr val="00C8E6"/>
              </a:gs>
              <a:gs pos="100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3" name="Freeform 182"/>
          <p:cNvSpPr/>
          <p:nvPr userDrawn="1"/>
        </p:nvSpPr>
        <p:spPr>
          <a:xfrm>
            <a:off x="3542775" y="3007896"/>
            <a:ext cx="2835622"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rgbClr val="003CE6"/>
              </a:gs>
              <a:gs pos="97000">
                <a:srgbClr val="00C8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38" name="Title Placeholder 3"/>
          <p:cNvSpPr>
            <a:spLocks noGrp="1"/>
          </p:cNvSpPr>
          <p:nvPr>
            <p:ph type="title"/>
          </p:nvPr>
        </p:nvSpPr>
        <p:spPr bwMode="auto">
          <a:xfrm>
            <a:off x="588575" y="1759088"/>
            <a:ext cx="1101853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4400" b="1">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21120534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78794" y="1681163"/>
            <a:ext cx="5618781"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794" y="2505075"/>
            <a:ext cx="561878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63729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63729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277144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6" name="Freeform 5"/>
          <p:cNvSpPr/>
          <p:nvPr/>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solidFill>
                  <a:srgbClr val="FFFFFF"/>
                </a:solidFill>
              </a:rPr>
              <a:t>s</a:t>
            </a:r>
            <a:endParaRPr lang="en-US" sz="2000" dirty="0">
              <a:solidFill>
                <a:srgbClr val="FFFFFF"/>
              </a:solidFill>
            </a:endParaRPr>
          </a:p>
        </p:txBody>
      </p:sp>
      <p:sp>
        <p:nvSpPr>
          <p:cNvPr id="17" name="Freeform 16"/>
          <p:cNvSpPr/>
          <p:nvPr/>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88650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solidFill>
                    <a:srgbClr val="FFFFFF"/>
                  </a:solidFill>
                </a:rPr>
                <a:t>s</a:t>
              </a:r>
              <a:endParaRPr lang="en-US" sz="2000" dirty="0">
                <a:solidFill>
                  <a:srgbClr val="FFFFFF"/>
                </a:solidFill>
              </a:endParaRPr>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09910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grpSp>
        <p:nvGrpSpPr>
          <p:cNvPr id="18" name="Group 17"/>
          <p:cNvGrpSpPr/>
          <p:nvPr userDrawn="1"/>
        </p:nvGrpSpPr>
        <p:grpSpPr>
          <a:xfrm>
            <a:off x="-9336" y="-8714"/>
            <a:ext cx="12201336" cy="6866714"/>
            <a:chOff x="-9334" y="-8714"/>
            <a:chExt cx="12198159" cy="6866714"/>
          </a:xfrm>
        </p:grpSpPr>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4" y="-8714"/>
              <a:ext cx="10325432" cy="6866714"/>
            </a:xfrm>
            <a:prstGeom prst="rect">
              <a:avLst/>
            </a:prstGeom>
          </p:spPr>
        </p:pic>
        <p:pic>
          <p:nvPicPr>
            <p:cNvPr id="21" name="Picture 20"/>
            <p:cNvPicPr>
              <a:picLocks noChangeAspect="1"/>
            </p:cNvPicPr>
            <p:nvPr/>
          </p:nvPicPr>
          <p:blipFill>
            <a:blip r:embed="rId3"/>
            <a:stretch>
              <a:fillRect/>
            </a:stretch>
          </p:blipFill>
          <p:spPr>
            <a:xfrm>
              <a:off x="9871788" y="-8714"/>
              <a:ext cx="2317037" cy="6866714"/>
            </a:xfrm>
            <a:prstGeom prst="rect">
              <a:avLst/>
            </a:prstGeom>
          </p:spPr>
        </p:pic>
      </p:grpSp>
      <p:sp>
        <p:nvSpPr>
          <p:cNvPr id="32" name="TextBox 31"/>
          <p:cNvSpPr txBox="1"/>
          <p:nvPr userDrawn="1"/>
        </p:nvSpPr>
        <p:spPr>
          <a:xfrm>
            <a:off x="11735958" y="6494740"/>
            <a:ext cx="385477" cy="282388"/>
          </a:xfrm>
          <a:prstGeom prst="rect">
            <a:avLst/>
          </a:prstGeom>
          <a:noFill/>
        </p:spPr>
        <p:txBody>
          <a:bodyPr wrap="square" rtlCol="0">
            <a:noAutofit/>
          </a:bodyPr>
          <a:lstStyle/>
          <a:p>
            <a:r>
              <a:rPr lang="en-US" sz="1100" dirty="0">
                <a:solidFill>
                  <a:prstClr val="white"/>
                </a:solidFill>
                <a:cs typeface="3M Circular TT Book" panose="020B0604020101020102" pitchFamily="34" charset="0"/>
              </a:rPr>
              <a:t>&gt;</a:t>
            </a:r>
          </a:p>
        </p:txBody>
      </p:sp>
      <p:sp>
        <p:nvSpPr>
          <p:cNvPr id="33" name="Freeform 32"/>
          <p:cNvSpPr/>
          <p:nvPr userDrawn="1"/>
        </p:nvSpPr>
        <p:spPr>
          <a:xfrm flipV="1">
            <a:off x="5366773" y="812"/>
            <a:ext cx="6825226" cy="6853073"/>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0">
                <a:srgbClr val="00C8E6"/>
              </a:gs>
              <a:gs pos="100000">
                <a:srgbClr val="003CE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userDrawn="1"/>
        </p:nvSpPr>
        <p:spPr bwMode="auto">
          <a:xfrm>
            <a:off x="4872314" y="3110406"/>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latin typeface="Arial Narrow"/>
            </a:endParaRPr>
          </a:p>
        </p:txBody>
      </p:sp>
      <p:sp>
        <p:nvSpPr>
          <p:cNvPr id="35" name="Oval 34"/>
          <p:cNvSpPr/>
          <p:nvPr userDrawn="1"/>
        </p:nvSpPr>
        <p:spPr bwMode="auto">
          <a:xfrm>
            <a:off x="4946980" y="3039702"/>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latin typeface="Arial Narrow"/>
            </a:endParaRPr>
          </a:p>
        </p:txBody>
      </p:sp>
      <p:sp>
        <p:nvSpPr>
          <p:cNvPr id="36" name="Oval 35"/>
          <p:cNvSpPr/>
          <p:nvPr userDrawn="1"/>
        </p:nvSpPr>
        <p:spPr bwMode="auto">
          <a:xfrm>
            <a:off x="4918045" y="3117226"/>
            <a:ext cx="45731" cy="45719"/>
          </a:xfrm>
          <a:prstGeom prst="ellipse">
            <a:avLst/>
          </a:prstGeom>
          <a:solidFill>
            <a:srgbClr val="D5AD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latin typeface="Arial Narrow"/>
            </a:endParaRPr>
          </a:p>
        </p:txBody>
      </p:sp>
      <p:grpSp>
        <p:nvGrpSpPr>
          <p:cNvPr id="40" name="Group 39"/>
          <p:cNvGrpSpPr/>
          <p:nvPr/>
        </p:nvGrpSpPr>
        <p:grpSpPr>
          <a:xfrm>
            <a:off x="9109354" y="6444644"/>
            <a:ext cx="3298823" cy="368166"/>
            <a:chOff x="8911037" y="6323344"/>
            <a:chExt cx="3297964" cy="368166"/>
          </a:xfrm>
        </p:grpSpPr>
        <p:grpSp>
          <p:nvGrpSpPr>
            <p:cNvPr id="42" name="Group 41"/>
            <p:cNvGrpSpPr/>
            <p:nvPr/>
          </p:nvGrpSpPr>
          <p:grpSpPr>
            <a:xfrm>
              <a:off x="8911037" y="6323344"/>
              <a:ext cx="3297964" cy="342489"/>
              <a:chOff x="8230101" y="157532"/>
              <a:chExt cx="3297964" cy="342489"/>
            </a:xfrm>
          </p:grpSpPr>
          <p:sp>
            <p:nvSpPr>
              <p:cNvPr id="44" name="TextBox 43"/>
              <p:cNvSpPr txBox="1"/>
              <p:nvPr/>
            </p:nvSpPr>
            <p:spPr>
              <a:xfrm>
                <a:off x="8790994" y="253800"/>
                <a:ext cx="2737071" cy="246221"/>
              </a:xfrm>
              <a:prstGeom prst="rect">
                <a:avLst/>
              </a:prstGeom>
              <a:noFill/>
            </p:spPr>
            <p:txBody>
              <a:bodyPr wrap="square" lIns="0" tIns="0" rIns="0" bIns="0" rtlCol="0">
                <a:spAutoFit/>
              </a:bodyPr>
              <a:lstStyle/>
              <a:p>
                <a:pPr>
                  <a:defRPr/>
                </a:pPr>
                <a:r>
                  <a:rPr lang="en-US" sz="1600" kern="0" dirty="0">
                    <a:solidFill>
                      <a:srgbClr val="ED1B2F"/>
                    </a:solidFill>
                  </a:rPr>
                  <a:t>Progress</a:t>
                </a:r>
                <a:r>
                  <a:rPr lang="en-US" sz="1600" kern="0" dirty="0">
                    <a:solidFill>
                      <a:prstClr val="black"/>
                    </a:solidFill>
                  </a:rPr>
                  <a:t> set in motion </a:t>
                </a:r>
              </a:p>
            </p:txBody>
          </p:sp>
          <p:sp>
            <p:nvSpPr>
              <p:cNvPr id="45" name="TextBox 44"/>
              <p:cNvSpPr txBox="1"/>
              <p:nvPr/>
            </p:nvSpPr>
            <p:spPr>
              <a:xfrm>
                <a:off x="8230101" y="157532"/>
                <a:ext cx="3194681" cy="115416"/>
              </a:xfrm>
              <a:prstGeom prst="rect">
                <a:avLst/>
              </a:prstGeom>
              <a:noFill/>
            </p:spPr>
            <p:txBody>
              <a:bodyPr wrap="square" lIns="0" tIns="0" rIns="0" bIns="0" rtlCol="0">
                <a:spAutoFit/>
              </a:bodyPr>
              <a:lstStyle/>
              <a:p>
                <a:pPr algn="ctr">
                  <a:defRPr/>
                </a:pPr>
                <a:r>
                  <a:rPr lang="en-US" sz="750" kern="0" dirty="0">
                    <a:solidFill>
                      <a:prstClr val="black"/>
                    </a:solidFill>
                  </a:rPr>
                  <a:t>3M Business Transformation &amp; Information Technology</a:t>
                </a:r>
              </a:p>
            </p:txBody>
          </p:sp>
        </p:grpSp>
        <p:sp>
          <p:nvSpPr>
            <p:cNvPr id="43" name="TextBox 42"/>
            <p:cNvSpPr txBox="1"/>
            <p:nvPr/>
          </p:nvSpPr>
          <p:spPr>
            <a:xfrm>
              <a:off x="11422185" y="6409122"/>
              <a:ext cx="385377" cy="282388"/>
            </a:xfrm>
            <a:prstGeom prst="rect">
              <a:avLst/>
            </a:prstGeom>
            <a:noFill/>
          </p:spPr>
          <p:txBody>
            <a:bodyPr wrap="square" rtlCol="0">
              <a:noAutofit/>
            </a:bodyPr>
            <a:lstStyle/>
            <a:p>
              <a:r>
                <a:rPr lang="en-US" sz="1450" dirty="0">
                  <a:solidFill>
                    <a:prstClr val="black"/>
                  </a:solidFill>
                  <a:cs typeface="3M Circular TT Book" panose="020B0604020101020102" pitchFamily="34" charset="0"/>
                </a:rPr>
                <a:t>&gt;</a:t>
              </a:r>
            </a:p>
          </p:txBody>
        </p:sp>
      </p:grpSp>
      <p:sp>
        <p:nvSpPr>
          <p:cNvPr id="16" name="Title Placeholder 3"/>
          <p:cNvSpPr>
            <a:spLocks noGrp="1"/>
          </p:cNvSpPr>
          <p:nvPr>
            <p:ph type="title"/>
          </p:nvPr>
        </p:nvSpPr>
        <p:spPr bwMode="auto">
          <a:xfrm>
            <a:off x="6883558" y="2332746"/>
            <a:ext cx="4191466"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4400" b="1"/>
            </a:lvl1pPr>
          </a:lstStyle>
          <a:p>
            <a:pPr lvl="0"/>
            <a:r>
              <a:rPr lang="en-US"/>
              <a:t>Click to edit Master title style</a:t>
            </a:r>
            <a:endParaRPr lang="en-US" dirty="0"/>
          </a:p>
        </p:txBody>
      </p:sp>
      <p:sp>
        <p:nvSpPr>
          <p:cNvPr id="25" name="Text Placeholder 4"/>
          <p:cNvSpPr>
            <a:spLocks noGrp="1"/>
          </p:cNvSpPr>
          <p:nvPr>
            <p:ph type="body" sz="quarter" idx="10"/>
          </p:nvPr>
        </p:nvSpPr>
        <p:spPr>
          <a:xfrm>
            <a:off x="6883559" y="3745539"/>
            <a:ext cx="2915508" cy="365760"/>
          </a:xfrm>
        </p:spPr>
        <p:txBody>
          <a:bodyPr/>
          <a:lstStyle>
            <a:lvl1pPr marL="0" indent="0">
              <a:buClr>
                <a:schemeClr val="tx1"/>
              </a:buClr>
              <a:buNone/>
              <a:defRPr sz="2399">
                <a:solidFill>
                  <a:schemeClr val="tx1"/>
                </a:solidFill>
              </a:defRPr>
            </a:lvl1pPr>
          </a:lstStyle>
          <a:p>
            <a:pPr lvl="0"/>
            <a:r>
              <a:rPr lang="en-US"/>
              <a:t>Click to edit Master text styles</a:t>
            </a:r>
          </a:p>
        </p:txBody>
      </p:sp>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9540" y="397241"/>
            <a:ext cx="1964965" cy="349017"/>
          </a:xfrm>
          <a:prstGeom prst="rect">
            <a:avLst/>
          </a:prstGeom>
        </p:spPr>
      </p:pic>
    </p:spTree>
    <p:extLst>
      <p:ext uri="{BB962C8B-B14F-4D97-AF65-F5344CB8AC3E}">
        <p14:creationId xmlns:p14="http://schemas.microsoft.com/office/powerpoint/2010/main" val="278842758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24735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8794" y="1825625"/>
            <a:ext cx="56410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729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34789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4" name="Content Placeholder 3"/>
          <p:cNvSpPr>
            <a:spLocks noGrp="1"/>
          </p:cNvSpPr>
          <p:nvPr>
            <p:ph sz="half" idx="2"/>
          </p:nvPr>
        </p:nvSpPr>
        <p:spPr>
          <a:xfrm>
            <a:off x="378794" y="1837678"/>
            <a:ext cx="5618781"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837678"/>
            <a:ext cx="563729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314386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78794" y="1681163"/>
            <a:ext cx="5618781"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794" y="2505075"/>
            <a:ext cx="561878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63729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63729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1030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8795"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
        <p:nvSpPr>
          <p:cNvPr id="12" name="Content Placeholder 2"/>
          <p:cNvSpPr>
            <a:spLocks noGrp="1"/>
          </p:cNvSpPr>
          <p:nvPr>
            <p:ph sz="half" idx="11"/>
          </p:nvPr>
        </p:nvSpPr>
        <p:spPr>
          <a:xfrm>
            <a:off x="4209207"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2"/>
          </p:nvPr>
        </p:nvSpPr>
        <p:spPr>
          <a:xfrm>
            <a:off x="8039620"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578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105548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270602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8795"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
        <p:nvSpPr>
          <p:cNvPr id="12" name="Content Placeholder 2"/>
          <p:cNvSpPr>
            <a:spLocks noGrp="1"/>
          </p:cNvSpPr>
          <p:nvPr>
            <p:ph sz="half" idx="11"/>
          </p:nvPr>
        </p:nvSpPr>
        <p:spPr>
          <a:xfrm>
            <a:off x="4209207"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2"/>
          </p:nvPr>
        </p:nvSpPr>
        <p:spPr>
          <a:xfrm>
            <a:off x="8039620" y="1825625"/>
            <a:ext cx="37698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954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51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p:cNvSpPr/>
          <p:nvPr userDrawn="1"/>
        </p:nvSpPr>
        <p:spPr bwMode="auto">
          <a:xfrm>
            <a:off x="1" y="504825"/>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prstClr val="black"/>
              </a:solidFill>
              <a:ea typeface="Arial" charset="0"/>
              <a:cs typeface="Arial" charset="0"/>
            </a:endParaRPr>
          </a:p>
        </p:txBody>
      </p:sp>
      <p:sp>
        <p:nvSpPr>
          <p:cNvPr id="114" name="Rectangle 113"/>
          <p:cNvSpPr/>
          <p:nvPr userDrawn="1"/>
        </p:nvSpPr>
        <p:spPr bwMode="auto">
          <a:xfrm>
            <a:off x="1" y="6191250"/>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prstClr val="black"/>
              </a:solidFill>
              <a:ea typeface="Arial" charset="0"/>
              <a:cs typeface="Arial" charset="0"/>
            </a:endParaRPr>
          </a:p>
        </p:txBody>
      </p:sp>
      <p:sp>
        <p:nvSpPr>
          <p:cNvPr id="150" name="Rectangle 149"/>
          <p:cNvSpPr/>
          <p:nvPr userDrawn="1"/>
        </p:nvSpPr>
        <p:spPr>
          <a:xfrm>
            <a:off x="3533" y="33077"/>
            <a:ext cx="12188594" cy="6829536"/>
          </a:xfrm>
          <a:prstGeom prst="rect">
            <a:avLst/>
          </a:prstGeom>
          <a:solidFill>
            <a:srgbClr val="003CE6"/>
          </a:soli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1" name="Freeform 150"/>
          <p:cNvSpPr/>
          <p:nvPr userDrawn="1"/>
        </p:nvSpPr>
        <p:spPr>
          <a:xfrm>
            <a:off x="0" y="3602941"/>
            <a:ext cx="3587742"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2" name="Freeform 151"/>
          <p:cNvSpPr/>
          <p:nvPr userDrawn="1"/>
        </p:nvSpPr>
        <p:spPr>
          <a:xfrm>
            <a:off x="1390693" y="1741468"/>
            <a:ext cx="2200552"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rgbClr val="003CE6"/>
              </a:gs>
              <a:gs pos="100000">
                <a:srgbClr val="00C8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3" name="Freeform 152"/>
          <p:cNvSpPr/>
          <p:nvPr userDrawn="1"/>
        </p:nvSpPr>
        <p:spPr>
          <a:xfrm>
            <a:off x="6377466" y="1"/>
            <a:ext cx="464533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rgbClr val="003CE6"/>
              </a:gs>
              <a:gs pos="44000">
                <a:srgbClr val="00C8E6"/>
              </a:gs>
            </a:gsLst>
            <a:lin ang="9600000" scaled="0"/>
          </a:grad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54" name="Freeform 153"/>
          <p:cNvSpPr/>
          <p:nvPr userDrawn="1"/>
        </p:nvSpPr>
        <p:spPr>
          <a:xfrm>
            <a:off x="4053495" y="2989174"/>
            <a:ext cx="3709317"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rgbClr val="00C8E6"/>
              </a:gs>
              <a:gs pos="85000">
                <a:srgbClr val="003C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5" name="Freeform 154"/>
          <p:cNvSpPr/>
          <p:nvPr userDrawn="1"/>
        </p:nvSpPr>
        <p:spPr>
          <a:xfrm>
            <a:off x="-3086" y="-4317"/>
            <a:ext cx="3367547"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6" name="Freeform 155"/>
          <p:cNvSpPr/>
          <p:nvPr userDrawn="1"/>
        </p:nvSpPr>
        <p:spPr>
          <a:xfrm>
            <a:off x="3112506" y="1778989"/>
            <a:ext cx="3270496"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7" name="Freeform 156"/>
          <p:cNvSpPr/>
          <p:nvPr userDrawn="1"/>
        </p:nvSpPr>
        <p:spPr>
          <a:xfrm>
            <a:off x="7715416" y="2411362"/>
            <a:ext cx="1984176"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rgbClr val="00C8E6"/>
              </a:gs>
              <a:gs pos="73000">
                <a:srgbClr val="003CE6"/>
              </a:gs>
            </a:gsLst>
            <a:lin ang="9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8" name="Freeform 157"/>
          <p:cNvSpPr/>
          <p:nvPr userDrawn="1"/>
        </p:nvSpPr>
        <p:spPr>
          <a:xfrm>
            <a:off x="6343409" y="1209676"/>
            <a:ext cx="3360331"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rgbClr val="00C8E6"/>
              </a:gs>
              <a:gs pos="96000">
                <a:srgbClr val="003C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9" name="Freeform 158"/>
          <p:cNvSpPr/>
          <p:nvPr userDrawn="1"/>
        </p:nvSpPr>
        <p:spPr>
          <a:xfrm>
            <a:off x="-227" y="-2"/>
            <a:ext cx="1041020"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rgbClr val="003CE6"/>
              </a:gs>
              <a:gs pos="94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0" name="Freeform 159"/>
          <p:cNvSpPr/>
          <p:nvPr userDrawn="1"/>
        </p:nvSpPr>
        <p:spPr>
          <a:xfrm>
            <a:off x="3120249" y="-1"/>
            <a:ext cx="3261012"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rgbClr val="003CE6"/>
              </a:gs>
              <a:gs pos="0">
                <a:srgbClr val="00C8E6"/>
              </a:gs>
            </a:gsLst>
            <a:lin ang="21594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1" name="Freeform 160"/>
          <p:cNvSpPr/>
          <p:nvPr userDrawn="1"/>
        </p:nvSpPr>
        <p:spPr>
          <a:xfrm>
            <a:off x="3344146" y="0"/>
            <a:ext cx="433912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rgbClr val="003CE6"/>
              </a:gs>
              <a:gs pos="100000">
                <a:srgbClr val="00C8E6"/>
              </a:gs>
            </a:gsLst>
            <a:lin ang="7200000" scaled="0"/>
          </a:gradFill>
          <a:ln w="12700" cap="flat" cmpd="sng" algn="ctr">
            <a:noFill/>
            <a:prstDash val="solid"/>
            <a:miter lim="800000"/>
          </a:ln>
          <a:effectLst/>
        </p:spPr>
        <p:txBody>
          <a:bodyPr lIns="180000" tIns="180000" rIns="180000" bIns="180000" rtlCol="0" anchor="t"/>
          <a:lstStyle/>
          <a:p>
            <a:pPr algn="ctr">
              <a:defRPr/>
            </a:pPr>
            <a:r>
              <a:rPr lang="en-US" sz="2000" kern="0">
                <a:solidFill>
                  <a:srgbClr val="FFFFFF"/>
                </a:solidFill>
                <a:ea typeface="ＭＳ Ｐゴシック" charset="0"/>
              </a:rPr>
              <a:t>s</a:t>
            </a:r>
          </a:p>
        </p:txBody>
      </p:sp>
      <p:sp>
        <p:nvSpPr>
          <p:cNvPr id="162" name="Freeform 161"/>
          <p:cNvSpPr/>
          <p:nvPr userDrawn="1"/>
        </p:nvSpPr>
        <p:spPr>
          <a:xfrm>
            <a:off x="7669623" y="1"/>
            <a:ext cx="4525554"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rgbClr val="003CE6"/>
              </a:gs>
              <a:gs pos="100000">
                <a:srgbClr val="00C8E6"/>
              </a:gs>
            </a:gsLst>
            <a:lin ang="102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3" name="Freeform 162"/>
          <p:cNvSpPr/>
          <p:nvPr userDrawn="1"/>
        </p:nvSpPr>
        <p:spPr>
          <a:xfrm>
            <a:off x="11018534" y="1"/>
            <a:ext cx="1177148"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rgbClr val="00C8E6"/>
              </a:gs>
              <a:gs pos="100000">
                <a:srgbClr val="003C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4" name="Freeform 163"/>
          <p:cNvSpPr/>
          <p:nvPr userDrawn="1"/>
        </p:nvSpPr>
        <p:spPr>
          <a:xfrm>
            <a:off x="10962761" y="1057275"/>
            <a:ext cx="1232873"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rgbClr val="00C8E6"/>
              </a:gs>
              <a:gs pos="100000">
                <a:srgbClr val="003CE6"/>
              </a:gs>
            </a:gsLst>
            <a:lin ang="42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5" name="Freeform 164"/>
          <p:cNvSpPr/>
          <p:nvPr userDrawn="1"/>
        </p:nvSpPr>
        <p:spPr>
          <a:xfrm>
            <a:off x="6368628" y="2428876"/>
            <a:ext cx="333987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rgbClr val="00C8E6"/>
              </a:gs>
              <a:gs pos="87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6" name="Freeform 165"/>
          <p:cNvSpPr/>
          <p:nvPr userDrawn="1"/>
        </p:nvSpPr>
        <p:spPr>
          <a:xfrm>
            <a:off x="1026042" y="1761707"/>
            <a:ext cx="2099024"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rgbClr val="003CE6"/>
              </a:gs>
              <a:gs pos="90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7" name="Freeform 166"/>
          <p:cNvSpPr/>
          <p:nvPr userDrawn="1"/>
        </p:nvSpPr>
        <p:spPr>
          <a:xfrm>
            <a:off x="3533" y="4857972"/>
            <a:ext cx="4091263"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rgbClr val="00C8E6"/>
              </a:gs>
              <a:gs pos="100000">
                <a:srgbClr val="003CE6"/>
              </a:gs>
            </a:gsLst>
            <a:lin ang="17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8" name="Freeform 167"/>
          <p:cNvSpPr/>
          <p:nvPr userDrawn="1"/>
        </p:nvSpPr>
        <p:spPr>
          <a:xfrm>
            <a:off x="-6303" y="5938309"/>
            <a:ext cx="4093370"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rgbClr val="00C8E6"/>
              </a:gs>
              <a:gs pos="100000">
                <a:srgbClr val="003CE6"/>
              </a:gs>
            </a:gsLst>
            <a:lin ang="5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9" name="Freeform 168"/>
          <p:cNvSpPr/>
          <p:nvPr userDrawn="1"/>
        </p:nvSpPr>
        <p:spPr>
          <a:xfrm>
            <a:off x="4103511" y="4914460"/>
            <a:ext cx="547371"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70" name="Freeform 169"/>
          <p:cNvSpPr/>
          <p:nvPr userDrawn="1"/>
        </p:nvSpPr>
        <p:spPr>
          <a:xfrm>
            <a:off x="3318740" y="5936218"/>
            <a:ext cx="5417995"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rgbClr val="00C8E6"/>
              </a:gs>
              <a:gs pos="100000">
                <a:srgbClr val="003C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1" name="Freeform 170"/>
          <p:cNvSpPr/>
          <p:nvPr userDrawn="1"/>
        </p:nvSpPr>
        <p:spPr>
          <a:xfrm>
            <a:off x="10993399" y="3785436"/>
            <a:ext cx="1204159"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2" name="Freeform 171"/>
          <p:cNvSpPr/>
          <p:nvPr userDrawn="1"/>
        </p:nvSpPr>
        <p:spPr>
          <a:xfrm>
            <a:off x="11491247" y="4321334"/>
            <a:ext cx="708504"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rgbClr val="003CE6"/>
              </a:gs>
              <a:gs pos="100000">
                <a:srgbClr val="00C8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3" name="Freeform 172"/>
          <p:cNvSpPr/>
          <p:nvPr userDrawn="1"/>
        </p:nvSpPr>
        <p:spPr>
          <a:xfrm>
            <a:off x="8748072" y="2426110"/>
            <a:ext cx="226446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4" name="Freeform 173"/>
          <p:cNvSpPr/>
          <p:nvPr userDrawn="1"/>
        </p:nvSpPr>
        <p:spPr>
          <a:xfrm>
            <a:off x="0" y="-1"/>
            <a:ext cx="3154224"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5" name="Freeform 174"/>
          <p:cNvSpPr/>
          <p:nvPr userDrawn="1"/>
        </p:nvSpPr>
        <p:spPr>
          <a:xfrm>
            <a:off x="-2382" y="-1"/>
            <a:ext cx="3113809"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rgbClr val="003CE6"/>
              </a:gs>
              <a:gs pos="9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6" name="Freeform 175"/>
          <p:cNvSpPr/>
          <p:nvPr userDrawn="1"/>
        </p:nvSpPr>
        <p:spPr>
          <a:xfrm>
            <a:off x="-3296" y="1769807"/>
            <a:ext cx="1407708"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rgbClr val="003CE6"/>
              </a:gs>
              <a:gs pos="76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7" name="Freeform 176"/>
          <p:cNvSpPr/>
          <p:nvPr userDrawn="1"/>
        </p:nvSpPr>
        <p:spPr>
          <a:xfrm>
            <a:off x="8697111" y="2426111"/>
            <a:ext cx="2293938"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8" name="Freeform 177"/>
          <p:cNvSpPr/>
          <p:nvPr userDrawn="1"/>
        </p:nvSpPr>
        <p:spPr>
          <a:xfrm>
            <a:off x="9671534" y="1094096"/>
            <a:ext cx="2523642"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rgbClr val="00C8E6"/>
              </a:gs>
              <a:gs pos="100000">
                <a:srgbClr val="003C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9" name="Freeform 178"/>
          <p:cNvSpPr/>
          <p:nvPr userDrawn="1"/>
        </p:nvSpPr>
        <p:spPr>
          <a:xfrm>
            <a:off x="3318223" y="-5316"/>
            <a:ext cx="4355167"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80" name="Freeform 179"/>
          <p:cNvSpPr/>
          <p:nvPr userDrawn="1"/>
        </p:nvSpPr>
        <p:spPr>
          <a:xfrm>
            <a:off x="8692879" y="3783806"/>
            <a:ext cx="2798369"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rgbClr val="003CE6"/>
              </a:gs>
              <a:gs pos="78000">
                <a:srgbClr val="00C8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1" name="Freeform 180"/>
          <p:cNvSpPr/>
          <p:nvPr userDrawn="1"/>
        </p:nvSpPr>
        <p:spPr>
          <a:xfrm>
            <a:off x="7662343" y="1094096"/>
            <a:ext cx="453283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rgbClr val="00C8E6"/>
              </a:gs>
              <a:gs pos="100000">
                <a:srgbClr val="003CE6"/>
              </a:gs>
            </a:gsLst>
            <a:lin ang="15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2" name="Freeform 181"/>
          <p:cNvSpPr/>
          <p:nvPr userDrawn="1"/>
        </p:nvSpPr>
        <p:spPr>
          <a:xfrm>
            <a:off x="4068395" y="4705135"/>
            <a:ext cx="4629740"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rgbClr val="00C8E6"/>
              </a:gs>
              <a:gs pos="100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3" name="Freeform 182"/>
          <p:cNvSpPr/>
          <p:nvPr userDrawn="1"/>
        </p:nvSpPr>
        <p:spPr>
          <a:xfrm>
            <a:off x="3542775" y="3007896"/>
            <a:ext cx="2835622"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rgbClr val="003CE6"/>
              </a:gs>
              <a:gs pos="97000">
                <a:srgbClr val="00C8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38" name="Title Placeholder 3"/>
          <p:cNvSpPr>
            <a:spLocks noGrp="1"/>
          </p:cNvSpPr>
          <p:nvPr>
            <p:ph type="title"/>
          </p:nvPr>
        </p:nvSpPr>
        <p:spPr bwMode="auto">
          <a:xfrm>
            <a:off x="588575" y="1759088"/>
            <a:ext cx="1101853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4400" b="1">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254427853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6" name="Freeform 5"/>
          <p:cNvSpPr/>
          <p:nvPr/>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solidFill>
                  <a:srgbClr val="FFFFFF"/>
                </a:solidFill>
              </a:rPr>
              <a:t>s</a:t>
            </a:r>
            <a:endParaRPr lang="en-US" sz="2000" dirty="0">
              <a:solidFill>
                <a:srgbClr val="FFFFFF"/>
              </a:solidFill>
            </a:endParaRPr>
          </a:p>
        </p:txBody>
      </p:sp>
      <p:sp>
        <p:nvSpPr>
          <p:cNvPr id="17" name="Freeform 16"/>
          <p:cNvSpPr/>
          <p:nvPr/>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24009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solidFill>
                    <a:srgbClr val="FFFFFF"/>
                  </a:solidFill>
                </a:rPr>
                <a:t>s</a:t>
              </a:r>
              <a:endParaRPr lang="en-US" sz="2000" dirty="0">
                <a:solidFill>
                  <a:srgbClr val="FFFFFF"/>
                </a:solidFill>
              </a:endParaRPr>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84268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Slide">
    <p:spTree>
      <p:nvGrpSpPr>
        <p:cNvPr id="1" name=""/>
        <p:cNvGrpSpPr/>
        <p:nvPr/>
      </p:nvGrpSpPr>
      <p:grpSpPr>
        <a:xfrm>
          <a:off x="0" y="0"/>
          <a:ext cx="0" cy="0"/>
          <a:chOff x="0" y="0"/>
          <a:chExt cx="0" cy="0"/>
        </a:xfrm>
      </p:grpSpPr>
      <p:sp>
        <p:nvSpPr>
          <p:cNvPr id="32" name="TextBox 31"/>
          <p:cNvSpPr txBox="1"/>
          <p:nvPr userDrawn="1"/>
        </p:nvSpPr>
        <p:spPr>
          <a:xfrm>
            <a:off x="11735958" y="6494740"/>
            <a:ext cx="385477" cy="282388"/>
          </a:xfrm>
          <a:prstGeom prst="rect">
            <a:avLst/>
          </a:prstGeom>
          <a:noFill/>
        </p:spPr>
        <p:txBody>
          <a:bodyPr wrap="square" rtlCol="0">
            <a:noAutofit/>
          </a:bodyPr>
          <a:lstStyle/>
          <a:p>
            <a:r>
              <a:rPr lang="en-US" sz="1100">
                <a:solidFill>
                  <a:prstClr val="white"/>
                </a:solidFill>
                <a:latin typeface="3M Circular TT Book" panose="020B0604020101020102" pitchFamily="34" charset="0"/>
                <a:cs typeface="3M Circular TT Book" panose="020B0604020101020102" pitchFamily="34" charset="0"/>
              </a:rPr>
              <a:t>&gt;</a:t>
            </a:r>
          </a:p>
        </p:txBody>
      </p:sp>
      <p:grpSp>
        <p:nvGrpSpPr>
          <p:cNvPr id="40" name="Group 39"/>
          <p:cNvGrpSpPr/>
          <p:nvPr/>
        </p:nvGrpSpPr>
        <p:grpSpPr>
          <a:xfrm>
            <a:off x="9109354" y="6444644"/>
            <a:ext cx="3298823" cy="368166"/>
            <a:chOff x="8911037" y="6323344"/>
            <a:chExt cx="3297964" cy="368166"/>
          </a:xfrm>
        </p:grpSpPr>
        <p:grpSp>
          <p:nvGrpSpPr>
            <p:cNvPr id="42" name="Group 41"/>
            <p:cNvGrpSpPr/>
            <p:nvPr/>
          </p:nvGrpSpPr>
          <p:grpSpPr>
            <a:xfrm>
              <a:off x="8911037" y="6323344"/>
              <a:ext cx="3297964" cy="342489"/>
              <a:chOff x="8230101" y="157532"/>
              <a:chExt cx="3297964" cy="342489"/>
            </a:xfrm>
          </p:grpSpPr>
          <p:sp>
            <p:nvSpPr>
              <p:cNvPr id="44" name="TextBox 43"/>
              <p:cNvSpPr txBox="1"/>
              <p:nvPr/>
            </p:nvSpPr>
            <p:spPr>
              <a:xfrm>
                <a:off x="8790994" y="253800"/>
                <a:ext cx="2737071" cy="246221"/>
              </a:xfrm>
              <a:prstGeom prst="rect">
                <a:avLst/>
              </a:prstGeom>
              <a:noFill/>
            </p:spPr>
            <p:txBody>
              <a:bodyPr wrap="square" lIns="0" tIns="0" rIns="0" bIns="0" rtlCol="0">
                <a:spAutoFit/>
              </a:bodyPr>
              <a:lstStyle/>
              <a:p>
                <a:pPr fontAlgn="auto">
                  <a:spcBef>
                    <a:spcPts val="0"/>
                  </a:spcBef>
                  <a:spcAft>
                    <a:spcPts val="0"/>
                  </a:spcAft>
                  <a:defRPr/>
                </a:pPr>
                <a:r>
                  <a:rPr lang="en-US" sz="1600" kern="0">
                    <a:solidFill>
                      <a:srgbClr val="ED1B2F"/>
                    </a:solidFill>
                    <a:latin typeface="3M Circular TT Book"/>
                    <a:cs typeface="+mn-cs"/>
                  </a:rPr>
                  <a:t>Progress</a:t>
                </a:r>
                <a:r>
                  <a:rPr lang="en-US" sz="1600" kern="0">
                    <a:solidFill>
                      <a:prstClr val="black"/>
                    </a:solidFill>
                    <a:latin typeface="3M Circular TT Book"/>
                    <a:cs typeface="+mn-cs"/>
                  </a:rPr>
                  <a:t> set in motion </a:t>
                </a:r>
              </a:p>
            </p:txBody>
          </p:sp>
          <p:sp>
            <p:nvSpPr>
              <p:cNvPr id="45" name="TextBox 44"/>
              <p:cNvSpPr txBox="1"/>
              <p:nvPr/>
            </p:nvSpPr>
            <p:spPr>
              <a:xfrm>
                <a:off x="8230101" y="157532"/>
                <a:ext cx="3194681" cy="115416"/>
              </a:xfrm>
              <a:prstGeom prst="rect">
                <a:avLst/>
              </a:prstGeom>
              <a:noFill/>
            </p:spPr>
            <p:txBody>
              <a:bodyPr wrap="square" lIns="0" tIns="0" rIns="0" bIns="0" rtlCol="0">
                <a:spAutoFit/>
              </a:bodyPr>
              <a:lstStyle/>
              <a:p>
                <a:pPr algn="ctr" fontAlgn="auto">
                  <a:spcBef>
                    <a:spcPts val="0"/>
                  </a:spcBef>
                  <a:spcAft>
                    <a:spcPts val="0"/>
                  </a:spcAft>
                  <a:defRPr/>
                </a:pPr>
                <a:r>
                  <a:rPr lang="en-US" sz="750" kern="0">
                    <a:solidFill>
                      <a:prstClr val="black"/>
                    </a:solidFill>
                    <a:latin typeface="3M Circular TT Book"/>
                    <a:cs typeface="+mn-cs"/>
                  </a:rPr>
                  <a:t>3M Business Transformation &amp; Information Technology</a:t>
                </a:r>
              </a:p>
            </p:txBody>
          </p:sp>
        </p:grpSp>
        <p:sp>
          <p:nvSpPr>
            <p:cNvPr id="43" name="TextBox 42"/>
            <p:cNvSpPr txBox="1"/>
            <p:nvPr/>
          </p:nvSpPr>
          <p:spPr>
            <a:xfrm>
              <a:off x="11422185" y="6409122"/>
              <a:ext cx="385377" cy="282388"/>
            </a:xfrm>
            <a:prstGeom prst="rect">
              <a:avLst/>
            </a:prstGeom>
            <a:noFill/>
          </p:spPr>
          <p:txBody>
            <a:bodyPr wrap="square" rtlCol="0">
              <a:noAutofit/>
            </a:bodyPr>
            <a:lstStyle/>
            <a:p>
              <a:r>
                <a:rPr lang="en-US" sz="1450">
                  <a:solidFill>
                    <a:prstClr val="black"/>
                  </a:solidFill>
                  <a:latin typeface="3M Circular TT Book" panose="020B0604020101020102" pitchFamily="34" charset="0"/>
                  <a:cs typeface="3M Circular TT Book" panose="020B0604020101020102" pitchFamily="34" charset="0"/>
                </a:rPr>
                <a:t>&gt;</a:t>
              </a:r>
            </a:p>
          </p:txBody>
        </p:sp>
      </p:grpSp>
      <p:sp>
        <p:nvSpPr>
          <p:cNvPr id="22" name="正方形/長方形 21">
            <a:extLst>
              <a:ext uri="{FF2B5EF4-FFF2-40B4-BE49-F238E27FC236}">
                <a16:creationId xmlns:a16="http://schemas.microsoft.com/office/drawing/2014/main" id="{596F174B-5A89-4900-94CA-7EA748461FD8}"/>
              </a:ext>
            </a:extLst>
          </p:cNvPr>
          <p:cNvSpPr/>
          <p:nvPr userDrawn="1"/>
        </p:nvSpPr>
        <p:spPr>
          <a:xfrm>
            <a:off x="3973035" y="0"/>
            <a:ext cx="8218714" cy="6858000"/>
          </a:xfrm>
          <a:prstGeom prst="rect">
            <a:avLst/>
          </a:prstGeom>
          <a:solidFill>
            <a:srgbClr val="1F1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6">
            <a:extLst>
              <a:ext uri="{FF2B5EF4-FFF2-40B4-BE49-F238E27FC236}">
                <a16:creationId xmlns:a16="http://schemas.microsoft.com/office/drawing/2014/main" id="{0F635ED1-EB27-4E73-A5FD-AC7A0634CFD4}"/>
              </a:ext>
            </a:extLst>
          </p:cNvPr>
          <p:cNvPicPr>
            <a:picLocks noChangeAspect="1"/>
          </p:cNvPicPr>
          <p:nvPr userDrawn="1"/>
        </p:nvPicPr>
        <p:blipFill rotWithShape="1">
          <a:blip r:embed="rId2"/>
          <a:srcRect l="1061" r="1593"/>
          <a:stretch/>
        </p:blipFill>
        <p:spPr>
          <a:xfrm>
            <a:off x="-21519" y="-2274"/>
            <a:ext cx="4049486" cy="6860274"/>
          </a:xfrm>
          <a:prstGeom prst="rect">
            <a:avLst/>
          </a:prstGeom>
        </p:spPr>
      </p:pic>
      <p:sp>
        <p:nvSpPr>
          <p:cNvPr id="16" name="Title Placeholder 3"/>
          <p:cNvSpPr>
            <a:spLocks noGrp="1"/>
          </p:cNvSpPr>
          <p:nvPr>
            <p:ph type="title"/>
          </p:nvPr>
        </p:nvSpPr>
        <p:spPr bwMode="auto">
          <a:xfrm>
            <a:off x="6883558" y="2332746"/>
            <a:ext cx="4191466"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4400" b="1">
                <a:solidFill>
                  <a:schemeClr val="bg1"/>
                </a:solidFill>
              </a:defRPr>
            </a:lvl1pPr>
          </a:lstStyle>
          <a:p>
            <a:pPr lvl="0"/>
            <a:r>
              <a:rPr lang="ja-JP" altLang="en-US"/>
              <a:t>マスター タイトルの書式設定</a:t>
            </a:r>
            <a:endParaRPr lang="en-US"/>
          </a:p>
        </p:txBody>
      </p:sp>
      <p:sp>
        <p:nvSpPr>
          <p:cNvPr id="25" name="Text Placeholder 4"/>
          <p:cNvSpPr>
            <a:spLocks noGrp="1"/>
          </p:cNvSpPr>
          <p:nvPr>
            <p:ph type="body" sz="quarter" idx="10"/>
          </p:nvPr>
        </p:nvSpPr>
        <p:spPr>
          <a:xfrm>
            <a:off x="6883559" y="3745538"/>
            <a:ext cx="2915508" cy="1614737"/>
          </a:xfrm>
        </p:spPr>
        <p:txBody>
          <a:bodyPr/>
          <a:lstStyle>
            <a:lvl1pPr marL="0" indent="0">
              <a:buClr>
                <a:schemeClr val="tx1"/>
              </a:buClr>
              <a:buNone/>
              <a:defRPr sz="2399">
                <a:solidFill>
                  <a:schemeClr val="bg1"/>
                </a:solidFill>
              </a:defRPr>
            </a:lvl1pPr>
          </a:lstStyle>
          <a:p>
            <a:pPr lvl="0"/>
            <a:r>
              <a:rPr lang="ja-JP" altLang="en-US"/>
              <a:t>マスター テキストの書式設定</a:t>
            </a:r>
          </a:p>
        </p:txBody>
      </p:sp>
    </p:spTree>
    <p:extLst>
      <p:ext uri="{BB962C8B-B14F-4D97-AF65-F5344CB8AC3E}">
        <p14:creationId xmlns:p14="http://schemas.microsoft.com/office/powerpoint/2010/main" val="290792628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78794" y="1804358"/>
            <a:ext cx="11430698" cy="43726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Text Placeholder 9">
            <a:extLst>
              <a:ext uri="{FF2B5EF4-FFF2-40B4-BE49-F238E27FC236}">
                <a16:creationId xmlns:a16="http://schemas.microsoft.com/office/drawing/2014/main" id="{DE4A9646-3FC3-44BA-BE3F-E61D0001F112}"/>
              </a:ext>
            </a:extLst>
          </p:cNvPr>
          <p:cNvSpPr>
            <a:spLocks noGrp="1"/>
          </p:cNvSpPr>
          <p:nvPr>
            <p:ph type="body" sz="quarter" idx="11"/>
          </p:nvPr>
        </p:nvSpPr>
        <p:spPr>
          <a:xfrm>
            <a:off x="379492" y="9602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ja-JP" altLang="en-US"/>
              <a:t>マスター テキストの書式設定</a:t>
            </a:r>
          </a:p>
        </p:txBody>
      </p:sp>
    </p:spTree>
    <p:extLst>
      <p:ext uri="{BB962C8B-B14F-4D97-AF65-F5344CB8AC3E}">
        <p14:creationId xmlns:p14="http://schemas.microsoft.com/office/powerpoint/2010/main" val="37015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78794" y="1127052"/>
            <a:ext cx="11430698" cy="50499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92541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378794" y="1804359"/>
            <a:ext cx="564100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04359"/>
            <a:ext cx="5637292"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ext Placeholder 9">
            <a:extLst>
              <a:ext uri="{FF2B5EF4-FFF2-40B4-BE49-F238E27FC236}">
                <a16:creationId xmlns:a16="http://schemas.microsoft.com/office/drawing/2014/main" id="{ED7D8FBE-0CA1-447F-927A-3483DDB42BB4}"/>
              </a:ext>
            </a:extLst>
          </p:cNvPr>
          <p:cNvSpPr>
            <a:spLocks noGrp="1"/>
          </p:cNvSpPr>
          <p:nvPr>
            <p:ph type="body" sz="quarter" idx="10"/>
          </p:nvPr>
        </p:nvSpPr>
        <p:spPr>
          <a:xfrm>
            <a:off x="379492" y="9602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ja-JP" altLang="en-US"/>
              <a:t>マスター テキストの書式設定</a:t>
            </a:r>
          </a:p>
        </p:txBody>
      </p:sp>
    </p:spTree>
    <p:extLst>
      <p:ext uri="{BB962C8B-B14F-4D97-AF65-F5344CB8AC3E}">
        <p14:creationId xmlns:p14="http://schemas.microsoft.com/office/powerpoint/2010/main" val="232753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378794" y="1681163"/>
            <a:ext cx="5618781"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378794" y="2505075"/>
            <a:ext cx="561878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3"/>
            <a:ext cx="563729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63729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Text Placeholder 9">
            <a:extLst>
              <a:ext uri="{FF2B5EF4-FFF2-40B4-BE49-F238E27FC236}">
                <a16:creationId xmlns:a16="http://schemas.microsoft.com/office/drawing/2014/main" id="{7FCC1958-CE49-492F-9DC3-ADE8F002EEEF}"/>
              </a:ext>
            </a:extLst>
          </p:cNvPr>
          <p:cNvSpPr>
            <a:spLocks noGrp="1"/>
          </p:cNvSpPr>
          <p:nvPr>
            <p:ph type="body" sz="quarter" idx="10"/>
          </p:nvPr>
        </p:nvSpPr>
        <p:spPr>
          <a:xfrm>
            <a:off x="379492" y="9602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ja-JP" altLang="en-US"/>
              <a:t>マスター テキストの書式設定</a:t>
            </a:r>
          </a:p>
        </p:txBody>
      </p:sp>
    </p:spTree>
    <p:extLst>
      <p:ext uri="{BB962C8B-B14F-4D97-AF65-F5344CB8AC3E}">
        <p14:creationId xmlns:p14="http://schemas.microsoft.com/office/powerpoint/2010/main" val="187797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378795" y="1814992"/>
            <a:ext cx="3769872"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 name="Content Placeholder 2"/>
          <p:cNvSpPr>
            <a:spLocks noGrp="1"/>
          </p:cNvSpPr>
          <p:nvPr>
            <p:ph sz="half" idx="11"/>
          </p:nvPr>
        </p:nvSpPr>
        <p:spPr>
          <a:xfrm>
            <a:off x="4209207" y="1814992"/>
            <a:ext cx="3769872"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Content Placeholder 2"/>
          <p:cNvSpPr>
            <a:spLocks noGrp="1"/>
          </p:cNvSpPr>
          <p:nvPr>
            <p:ph sz="half" idx="12"/>
          </p:nvPr>
        </p:nvSpPr>
        <p:spPr>
          <a:xfrm>
            <a:off x="8039620" y="1814992"/>
            <a:ext cx="3769872"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ext Placeholder 9">
            <a:extLst>
              <a:ext uri="{FF2B5EF4-FFF2-40B4-BE49-F238E27FC236}">
                <a16:creationId xmlns:a16="http://schemas.microsoft.com/office/drawing/2014/main" id="{24BAB520-127B-4417-B5A8-E69C4B6CF7C4}"/>
              </a:ext>
            </a:extLst>
          </p:cNvPr>
          <p:cNvSpPr>
            <a:spLocks noGrp="1"/>
          </p:cNvSpPr>
          <p:nvPr>
            <p:ph type="body" sz="quarter" idx="10"/>
          </p:nvPr>
        </p:nvSpPr>
        <p:spPr>
          <a:xfrm>
            <a:off x="379492" y="9602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ja-JP" altLang="en-US"/>
              <a:t>マスター テキストの書式設定</a:t>
            </a:r>
          </a:p>
        </p:txBody>
      </p:sp>
    </p:spTree>
    <p:extLst>
      <p:ext uri="{BB962C8B-B14F-4D97-AF65-F5344CB8AC3E}">
        <p14:creationId xmlns:p14="http://schemas.microsoft.com/office/powerpoint/2010/main" val="159851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en-US"/>
              <a:t>Click to edit Master title style</a:t>
            </a:r>
            <a:endParaRPr lang="en-US" dirty="0"/>
          </a:p>
        </p:txBody>
      </p:sp>
      <p:sp>
        <p:nvSpPr>
          <p:cNvPr id="8"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235769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ja-JP" altLang="en-US"/>
              <a:t>マスター タイトルの書式設定</a:t>
            </a:r>
            <a:endParaRPr lang="en-US"/>
          </a:p>
        </p:txBody>
      </p:sp>
      <p:sp>
        <p:nvSpPr>
          <p:cNvPr id="4" name="Text Placeholder 9">
            <a:extLst>
              <a:ext uri="{FF2B5EF4-FFF2-40B4-BE49-F238E27FC236}">
                <a16:creationId xmlns:a16="http://schemas.microsoft.com/office/drawing/2014/main" id="{49546BDB-1F26-421F-B79C-CAD3C05FEC41}"/>
              </a:ext>
            </a:extLst>
          </p:cNvPr>
          <p:cNvSpPr>
            <a:spLocks noGrp="1"/>
          </p:cNvSpPr>
          <p:nvPr>
            <p:ph type="body" sz="quarter" idx="10"/>
          </p:nvPr>
        </p:nvSpPr>
        <p:spPr>
          <a:xfrm>
            <a:off x="379492" y="9602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ja-JP" altLang="en-US"/>
              <a:t>マスター テキストの書式設定</a:t>
            </a:r>
          </a:p>
        </p:txBody>
      </p:sp>
    </p:spTree>
    <p:extLst>
      <p:ext uri="{BB962C8B-B14F-4D97-AF65-F5344CB8AC3E}">
        <p14:creationId xmlns:p14="http://schemas.microsoft.com/office/powerpoint/2010/main" val="248297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35584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ja-JP" altLang="en-US"/>
              <a:t>マスター タイトルの書式設定</a:t>
            </a:r>
            <a:endParaRPr lang="en-US"/>
          </a:p>
        </p:txBody>
      </p:sp>
      <p:sp>
        <p:nvSpPr>
          <p:cNvPr id="3" name="TextBox 13">
            <a:extLst>
              <a:ext uri="{FF2B5EF4-FFF2-40B4-BE49-F238E27FC236}">
                <a16:creationId xmlns:a16="http://schemas.microsoft.com/office/drawing/2014/main" id="{6ED4AA6C-91D3-4E25-9A51-0D045C03D96C}"/>
              </a:ext>
            </a:extLst>
          </p:cNvPr>
          <p:cNvSpPr txBox="1"/>
          <p:nvPr userDrawn="1"/>
        </p:nvSpPr>
        <p:spPr>
          <a:xfrm>
            <a:off x="476224" y="823406"/>
            <a:ext cx="4322215" cy="338554"/>
          </a:xfrm>
          <a:prstGeom prst="rect">
            <a:avLst/>
          </a:prstGeom>
          <a:solidFill>
            <a:srgbClr val="1F1F96"/>
          </a:solidFill>
        </p:spPr>
        <p:txBody>
          <a:bodyPr wrap="square" rtlCol="0">
            <a:spAutoFit/>
          </a:bodyPr>
          <a:lstStyle/>
          <a:p>
            <a:pPr algn="ctr"/>
            <a:r>
              <a:rPr lang="ja-JP" altLang="en-US" sz="1600" b="1" spc="600">
                <a:solidFill>
                  <a:schemeClr val="bg1"/>
                </a:solidFill>
              </a:rPr>
              <a:t>変更前</a:t>
            </a:r>
            <a:endParaRPr lang="en-US" sz="1600" b="1" spc="600">
              <a:solidFill>
                <a:schemeClr val="bg1"/>
              </a:solidFill>
            </a:endParaRPr>
          </a:p>
        </p:txBody>
      </p:sp>
      <p:sp>
        <p:nvSpPr>
          <p:cNvPr id="4" name="TextBox 14">
            <a:extLst>
              <a:ext uri="{FF2B5EF4-FFF2-40B4-BE49-F238E27FC236}">
                <a16:creationId xmlns:a16="http://schemas.microsoft.com/office/drawing/2014/main" id="{80BC02E9-004D-4768-8FBD-1B184B7EC207}"/>
              </a:ext>
            </a:extLst>
          </p:cNvPr>
          <p:cNvSpPr txBox="1"/>
          <p:nvPr userDrawn="1"/>
        </p:nvSpPr>
        <p:spPr>
          <a:xfrm>
            <a:off x="5273006" y="823404"/>
            <a:ext cx="6687875" cy="338554"/>
          </a:xfrm>
          <a:prstGeom prst="rect">
            <a:avLst/>
          </a:prstGeom>
          <a:solidFill>
            <a:srgbClr val="1F1F96"/>
          </a:solidFill>
        </p:spPr>
        <p:txBody>
          <a:bodyPr wrap="square" rtlCol="0">
            <a:spAutoFit/>
          </a:bodyPr>
          <a:lstStyle/>
          <a:p>
            <a:pPr algn="ctr"/>
            <a:r>
              <a:rPr lang="ja-JP" altLang="en-US" sz="1600" b="1" spc="600">
                <a:solidFill>
                  <a:schemeClr val="bg1"/>
                </a:solidFill>
              </a:rPr>
              <a:t>変更後</a:t>
            </a:r>
            <a:endParaRPr lang="en-US" sz="1600" b="1" spc="600">
              <a:solidFill>
                <a:schemeClr val="bg1"/>
              </a:solidFill>
            </a:endParaRPr>
          </a:p>
        </p:txBody>
      </p:sp>
      <p:sp>
        <p:nvSpPr>
          <p:cNvPr id="5" name="Arrow: Right 15">
            <a:extLst>
              <a:ext uri="{FF2B5EF4-FFF2-40B4-BE49-F238E27FC236}">
                <a16:creationId xmlns:a16="http://schemas.microsoft.com/office/drawing/2014/main" id="{43CDC504-5E94-47EB-9CFF-EAF46CC519EC}"/>
              </a:ext>
            </a:extLst>
          </p:cNvPr>
          <p:cNvSpPr/>
          <p:nvPr userDrawn="1"/>
        </p:nvSpPr>
        <p:spPr>
          <a:xfrm>
            <a:off x="4844741" y="811829"/>
            <a:ext cx="381965" cy="359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751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ja-JP" altLang="en-US"/>
              <a:t>マスター タイトルの書式設定</a:t>
            </a:r>
            <a:endParaRPr lang="en-US"/>
          </a:p>
        </p:txBody>
      </p:sp>
      <p:sp>
        <p:nvSpPr>
          <p:cNvPr id="3" name="TextBox 13">
            <a:extLst>
              <a:ext uri="{FF2B5EF4-FFF2-40B4-BE49-F238E27FC236}">
                <a16:creationId xmlns:a16="http://schemas.microsoft.com/office/drawing/2014/main" id="{6ED4AA6C-91D3-4E25-9A51-0D045C03D96C}"/>
              </a:ext>
            </a:extLst>
          </p:cNvPr>
          <p:cNvSpPr txBox="1"/>
          <p:nvPr userDrawn="1"/>
        </p:nvSpPr>
        <p:spPr>
          <a:xfrm>
            <a:off x="2060477" y="823406"/>
            <a:ext cx="4322215" cy="338554"/>
          </a:xfrm>
          <a:prstGeom prst="rect">
            <a:avLst/>
          </a:prstGeom>
          <a:solidFill>
            <a:srgbClr val="1F1F96"/>
          </a:solidFill>
        </p:spPr>
        <p:txBody>
          <a:bodyPr wrap="square" rtlCol="0">
            <a:spAutoFit/>
          </a:bodyPr>
          <a:lstStyle/>
          <a:p>
            <a:pPr algn="ctr"/>
            <a:r>
              <a:rPr lang="ja-JP" altLang="en-US" sz="1600" b="1" spc="600">
                <a:solidFill>
                  <a:schemeClr val="bg1"/>
                </a:solidFill>
              </a:rPr>
              <a:t>変更前</a:t>
            </a:r>
            <a:endParaRPr lang="en-US" sz="1600" b="1" spc="600">
              <a:solidFill>
                <a:schemeClr val="bg1"/>
              </a:solidFill>
            </a:endParaRPr>
          </a:p>
        </p:txBody>
      </p:sp>
      <p:sp>
        <p:nvSpPr>
          <p:cNvPr id="4" name="TextBox 14">
            <a:extLst>
              <a:ext uri="{FF2B5EF4-FFF2-40B4-BE49-F238E27FC236}">
                <a16:creationId xmlns:a16="http://schemas.microsoft.com/office/drawing/2014/main" id="{80BC02E9-004D-4768-8FBD-1B184B7EC207}"/>
              </a:ext>
            </a:extLst>
          </p:cNvPr>
          <p:cNvSpPr txBox="1"/>
          <p:nvPr userDrawn="1"/>
        </p:nvSpPr>
        <p:spPr>
          <a:xfrm>
            <a:off x="6857259" y="823404"/>
            <a:ext cx="4968000" cy="338554"/>
          </a:xfrm>
          <a:prstGeom prst="rect">
            <a:avLst/>
          </a:prstGeom>
          <a:solidFill>
            <a:srgbClr val="1F1F96"/>
          </a:solidFill>
        </p:spPr>
        <p:txBody>
          <a:bodyPr wrap="square" rtlCol="0">
            <a:spAutoFit/>
          </a:bodyPr>
          <a:lstStyle/>
          <a:p>
            <a:pPr algn="ctr"/>
            <a:r>
              <a:rPr lang="ja-JP" altLang="en-US" sz="1600" b="1" spc="600">
                <a:solidFill>
                  <a:schemeClr val="bg1"/>
                </a:solidFill>
              </a:rPr>
              <a:t>変更後</a:t>
            </a:r>
            <a:endParaRPr lang="en-US" sz="1600" b="1" spc="600">
              <a:solidFill>
                <a:schemeClr val="bg1"/>
              </a:solidFill>
            </a:endParaRPr>
          </a:p>
        </p:txBody>
      </p:sp>
      <p:sp>
        <p:nvSpPr>
          <p:cNvPr id="5" name="Arrow: Right 15">
            <a:extLst>
              <a:ext uri="{FF2B5EF4-FFF2-40B4-BE49-F238E27FC236}">
                <a16:creationId xmlns:a16="http://schemas.microsoft.com/office/drawing/2014/main" id="{43CDC504-5E94-47EB-9CFF-EAF46CC519EC}"/>
              </a:ext>
            </a:extLst>
          </p:cNvPr>
          <p:cNvSpPr/>
          <p:nvPr userDrawn="1"/>
        </p:nvSpPr>
        <p:spPr>
          <a:xfrm>
            <a:off x="6428994" y="811829"/>
            <a:ext cx="381965" cy="359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3361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ja-JP" altLang="en-US"/>
              <a:t>マスター タイトルの書式設定</a:t>
            </a:r>
            <a:endParaRPr lang="en-US"/>
          </a:p>
        </p:txBody>
      </p:sp>
      <p:sp>
        <p:nvSpPr>
          <p:cNvPr id="3" name="TextBox 13">
            <a:extLst>
              <a:ext uri="{FF2B5EF4-FFF2-40B4-BE49-F238E27FC236}">
                <a16:creationId xmlns:a16="http://schemas.microsoft.com/office/drawing/2014/main" id="{6ED4AA6C-91D3-4E25-9A51-0D045C03D96C}"/>
              </a:ext>
            </a:extLst>
          </p:cNvPr>
          <p:cNvSpPr txBox="1"/>
          <p:nvPr userDrawn="1"/>
        </p:nvSpPr>
        <p:spPr>
          <a:xfrm>
            <a:off x="476223" y="823406"/>
            <a:ext cx="6732000" cy="338554"/>
          </a:xfrm>
          <a:prstGeom prst="rect">
            <a:avLst/>
          </a:prstGeom>
          <a:solidFill>
            <a:srgbClr val="1F1F96"/>
          </a:solidFill>
        </p:spPr>
        <p:txBody>
          <a:bodyPr wrap="square" rtlCol="0">
            <a:spAutoFit/>
          </a:bodyPr>
          <a:lstStyle/>
          <a:p>
            <a:pPr algn="ctr"/>
            <a:endParaRPr lang="en-US" sz="1600" b="1" spc="600">
              <a:solidFill>
                <a:schemeClr val="bg1"/>
              </a:solidFill>
            </a:endParaRPr>
          </a:p>
        </p:txBody>
      </p:sp>
    </p:spTree>
    <p:extLst>
      <p:ext uri="{BB962C8B-B14F-4D97-AF65-F5344CB8AC3E}">
        <p14:creationId xmlns:p14="http://schemas.microsoft.com/office/powerpoint/2010/main" val="308710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794" y="365126"/>
            <a:ext cx="11430698" cy="574674"/>
          </a:xfrm>
        </p:spPr>
        <p:txBody>
          <a:bodyPr/>
          <a:lstStyle/>
          <a:p>
            <a:r>
              <a:rPr lang="ja-JP" altLang="en-US"/>
              <a:t>マスター タイトルの書式設定</a:t>
            </a:r>
            <a:endParaRPr lang="en-US"/>
          </a:p>
        </p:txBody>
      </p:sp>
      <p:sp>
        <p:nvSpPr>
          <p:cNvPr id="3" name="TextBox 13">
            <a:extLst>
              <a:ext uri="{FF2B5EF4-FFF2-40B4-BE49-F238E27FC236}">
                <a16:creationId xmlns:a16="http://schemas.microsoft.com/office/drawing/2014/main" id="{6ED4AA6C-91D3-4E25-9A51-0D045C03D96C}"/>
              </a:ext>
            </a:extLst>
          </p:cNvPr>
          <p:cNvSpPr txBox="1"/>
          <p:nvPr userDrawn="1"/>
        </p:nvSpPr>
        <p:spPr>
          <a:xfrm>
            <a:off x="476223" y="823406"/>
            <a:ext cx="11268000" cy="338554"/>
          </a:xfrm>
          <a:prstGeom prst="rect">
            <a:avLst/>
          </a:prstGeom>
          <a:solidFill>
            <a:srgbClr val="1F1F96"/>
          </a:solidFill>
        </p:spPr>
        <p:txBody>
          <a:bodyPr wrap="square" rtlCol="0">
            <a:spAutoFit/>
          </a:bodyPr>
          <a:lstStyle/>
          <a:p>
            <a:pPr algn="ctr"/>
            <a:endParaRPr lang="en-US" sz="1600" b="1" spc="600">
              <a:solidFill>
                <a:schemeClr val="bg1"/>
              </a:solidFill>
            </a:endParaRPr>
          </a:p>
        </p:txBody>
      </p:sp>
    </p:spTree>
    <p:extLst>
      <p:ext uri="{BB962C8B-B14F-4D97-AF65-F5344CB8AC3E}">
        <p14:creationId xmlns:p14="http://schemas.microsoft.com/office/powerpoint/2010/main" val="323764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69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p:cNvSpPr/>
          <p:nvPr userDrawn="1"/>
        </p:nvSpPr>
        <p:spPr bwMode="auto">
          <a:xfrm>
            <a:off x="1" y="504825"/>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prstClr val="black"/>
              </a:solidFill>
              <a:ea typeface="Arial" charset="0"/>
              <a:cs typeface="Arial" charset="0"/>
            </a:endParaRPr>
          </a:p>
        </p:txBody>
      </p:sp>
      <p:sp>
        <p:nvSpPr>
          <p:cNvPr id="114" name="Rectangle 113"/>
          <p:cNvSpPr/>
          <p:nvPr userDrawn="1"/>
        </p:nvSpPr>
        <p:spPr bwMode="auto">
          <a:xfrm>
            <a:off x="1" y="6191250"/>
            <a:ext cx="12192000" cy="666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prstClr val="black"/>
              </a:solidFill>
              <a:ea typeface="Arial" charset="0"/>
              <a:cs typeface="Arial" charset="0"/>
            </a:endParaRPr>
          </a:p>
        </p:txBody>
      </p:sp>
      <p:sp>
        <p:nvSpPr>
          <p:cNvPr id="150" name="Rectangle 149"/>
          <p:cNvSpPr/>
          <p:nvPr userDrawn="1"/>
        </p:nvSpPr>
        <p:spPr>
          <a:xfrm>
            <a:off x="3533" y="33077"/>
            <a:ext cx="12188594" cy="6829536"/>
          </a:xfrm>
          <a:prstGeom prst="rect">
            <a:avLst/>
          </a:prstGeom>
          <a:solidFill>
            <a:srgbClr val="003CE6"/>
          </a:soli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1" name="Freeform 150"/>
          <p:cNvSpPr/>
          <p:nvPr userDrawn="1"/>
        </p:nvSpPr>
        <p:spPr>
          <a:xfrm>
            <a:off x="0" y="3602941"/>
            <a:ext cx="3587742"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2" name="Freeform 151"/>
          <p:cNvSpPr/>
          <p:nvPr userDrawn="1"/>
        </p:nvSpPr>
        <p:spPr>
          <a:xfrm>
            <a:off x="1390693" y="1741468"/>
            <a:ext cx="2200552"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rgbClr val="003CE6"/>
              </a:gs>
              <a:gs pos="100000">
                <a:srgbClr val="00C8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3" name="Freeform 152"/>
          <p:cNvSpPr/>
          <p:nvPr userDrawn="1"/>
        </p:nvSpPr>
        <p:spPr>
          <a:xfrm>
            <a:off x="6377466" y="1"/>
            <a:ext cx="464533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rgbClr val="003CE6"/>
              </a:gs>
              <a:gs pos="44000">
                <a:srgbClr val="00C8E6"/>
              </a:gs>
            </a:gsLst>
            <a:lin ang="9600000" scaled="0"/>
          </a:grad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54" name="Freeform 153"/>
          <p:cNvSpPr/>
          <p:nvPr userDrawn="1"/>
        </p:nvSpPr>
        <p:spPr>
          <a:xfrm>
            <a:off x="4053495" y="2989174"/>
            <a:ext cx="3709317"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rgbClr val="00C8E6"/>
              </a:gs>
              <a:gs pos="85000">
                <a:srgbClr val="003CE6"/>
              </a:gs>
            </a:gsLst>
            <a:lin ang="12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5" name="Freeform 154"/>
          <p:cNvSpPr/>
          <p:nvPr userDrawn="1"/>
        </p:nvSpPr>
        <p:spPr>
          <a:xfrm>
            <a:off x="-3086" y="-4317"/>
            <a:ext cx="3367547"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6" name="Freeform 155"/>
          <p:cNvSpPr/>
          <p:nvPr userDrawn="1"/>
        </p:nvSpPr>
        <p:spPr>
          <a:xfrm>
            <a:off x="3112506" y="1778989"/>
            <a:ext cx="3270496"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rgbClr val="003CE6"/>
              </a:gs>
              <a:gs pos="100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7" name="Freeform 156"/>
          <p:cNvSpPr/>
          <p:nvPr userDrawn="1"/>
        </p:nvSpPr>
        <p:spPr>
          <a:xfrm>
            <a:off x="7715416" y="2411362"/>
            <a:ext cx="1984176"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rgbClr val="00C8E6"/>
              </a:gs>
              <a:gs pos="73000">
                <a:srgbClr val="003CE6"/>
              </a:gs>
            </a:gsLst>
            <a:lin ang="9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8" name="Freeform 157"/>
          <p:cNvSpPr/>
          <p:nvPr userDrawn="1"/>
        </p:nvSpPr>
        <p:spPr>
          <a:xfrm>
            <a:off x="6343409" y="1209676"/>
            <a:ext cx="3360331"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rgbClr val="00C8E6"/>
              </a:gs>
              <a:gs pos="96000">
                <a:srgbClr val="003C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59" name="Freeform 158"/>
          <p:cNvSpPr/>
          <p:nvPr userDrawn="1"/>
        </p:nvSpPr>
        <p:spPr>
          <a:xfrm>
            <a:off x="-227" y="-2"/>
            <a:ext cx="1041020"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rgbClr val="003CE6"/>
              </a:gs>
              <a:gs pos="94000">
                <a:srgbClr val="00C8E6"/>
              </a:gs>
            </a:gsLst>
            <a:lin ang="15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0" name="Freeform 159"/>
          <p:cNvSpPr/>
          <p:nvPr userDrawn="1"/>
        </p:nvSpPr>
        <p:spPr>
          <a:xfrm>
            <a:off x="3120249" y="-1"/>
            <a:ext cx="3261012"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rgbClr val="003CE6"/>
              </a:gs>
              <a:gs pos="0">
                <a:srgbClr val="00C8E6"/>
              </a:gs>
            </a:gsLst>
            <a:lin ang="21594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1" name="Freeform 160"/>
          <p:cNvSpPr/>
          <p:nvPr userDrawn="1"/>
        </p:nvSpPr>
        <p:spPr>
          <a:xfrm>
            <a:off x="3344146" y="0"/>
            <a:ext cx="433912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rgbClr val="003CE6"/>
              </a:gs>
              <a:gs pos="100000">
                <a:srgbClr val="00C8E6"/>
              </a:gs>
            </a:gsLst>
            <a:lin ang="7200000" scaled="0"/>
          </a:gradFill>
          <a:ln w="12700" cap="flat" cmpd="sng" algn="ctr">
            <a:noFill/>
            <a:prstDash val="solid"/>
            <a:miter lim="800000"/>
          </a:ln>
          <a:effectLst/>
        </p:spPr>
        <p:txBody>
          <a:bodyPr lIns="180000" tIns="180000" rIns="180000" bIns="180000" rtlCol="0" anchor="t"/>
          <a:lstStyle/>
          <a:p>
            <a:pPr algn="ctr">
              <a:defRPr/>
            </a:pPr>
            <a:r>
              <a:rPr lang="en-US" sz="2000" kern="0">
                <a:solidFill>
                  <a:srgbClr val="FFFFFF"/>
                </a:solidFill>
                <a:ea typeface="ＭＳ Ｐゴシック" charset="0"/>
              </a:rPr>
              <a:t>s</a:t>
            </a:r>
          </a:p>
        </p:txBody>
      </p:sp>
      <p:sp>
        <p:nvSpPr>
          <p:cNvPr id="162" name="Freeform 161"/>
          <p:cNvSpPr/>
          <p:nvPr userDrawn="1"/>
        </p:nvSpPr>
        <p:spPr>
          <a:xfrm>
            <a:off x="7669623" y="1"/>
            <a:ext cx="4525554"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rgbClr val="003CE6"/>
              </a:gs>
              <a:gs pos="100000">
                <a:srgbClr val="00C8E6"/>
              </a:gs>
            </a:gsLst>
            <a:lin ang="102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3" name="Freeform 162"/>
          <p:cNvSpPr/>
          <p:nvPr userDrawn="1"/>
        </p:nvSpPr>
        <p:spPr>
          <a:xfrm>
            <a:off x="11018534" y="1"/>
            <a:ext cx="1177148"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rgbClr val="00C8E6"/>
              </a:gs>
              <a:gs pos="100000">
                <a:srgbClr val="003C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4" name="Freeform 163"/>
          <p:cNvSpPr/>
          <p:nvPr userDrawn="1"/>
        </p:nvSpPr>
        <p:spPr>
          <a:xfrm>
            <a:off x="10962761" y="1057275"/>
            <a:ext cx="1232873"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rgbClr val="00C8E6"/>
              </a:gs>
              <a:gs pos="100000">
                <a:srgbClr val="003CE6"/>
              </a:gs>
            </a:gsLst>
            <a:lin ang="42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5" name="Freeform 164"/>
          <p:cNvSpPr/>
          <p:nvPr userDrawn="1"/>
        </p:nvSpPr>
        <p:spPr>
          <a:xfrm>
            <a:off x="6368628" y="2428876"/>
            <a:ext cx="333987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rgbClr val="00C8E6"/>
              </a:gs>
              <a:gs pos="87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6" name="Freeform 165"/>
          <p:cNvSpPr/>
          <p:nvPr userDrawn="1"/>
        </p:nvSpPr>
        <p:spPr>
          <a:xfrm>
            <a:off x="1026042" y="1761707"/>
            <a:ext cx="2099024"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rgbClr val="003CE6"/>
              </a:gs>
              <a:gs pos="90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7" name="Freeform 166"/>
          <p:cNvSpPr/>
          <p:nvPr userDrawn="1"/>
        </p:nvSpPr>
        <p:spPr>
          <a:xfrm>
            <a:off x="3533" y="4857972"/>
            <a:ext cx="4091263"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rgbClr val="00C8E6"/>
              </a:gs>
              <a:gs pos="100000">
                <a:srgbClr val="003CE6"/>
              </a:gs>
            </a:gsLst>
            <a:lin ang="17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8" name="Freeform 167"/>
          <p:cNvSpPr/>
          <p:nvPr userDrawn="1"/>
        </p:nvSpPr>
        <p:spPr>
          <a:xfrm>
            <a:off x="-6303" y="5938309"/>
            <a:ext cx="4093370"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rgbClr val="00C8E6"/>
              </a:gs>
              <a:gs pos="100000">
                <a:srgbClr val="003CE6"/>
              </a:gs>
            </a:gsLst>
            <a:lin ang="5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69" name="Freeform 168"/>
          <p:cNvSpPr/>
          <p:nvPr userDrawn="1"/>
        </p:nvSpPr>
        <p:spPr>
          <a:xfrm>
            <a:off x="4103511" y="4914460"/>
            <a:ext cx="547371"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70" name="Freeform 169"/>
          <p:cNvSpPr/>
          <p:nvPr userDrawn="1"/>
        </p:nvSpPr>
        <p:spPr>
          <a:xfrm>
            <a:off x="3318740" y="5936218"/>
            <a:ext cx="5417995"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rgbClr val="00C8E6"/>
              </a:gs>
              <a:gs pos="100000">
                <a:srgbClr val="003C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1" name="Freeform 170"/>
          <p:cNvSpPr/>
          <p:nvPr userDrawn="1"/>
        </p:nvSpPr>
        <p:spPr>
          <a:xfrm>
            <a:off x="10993399" y="3785436"/>
            <a:ext cx="1204159"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2" name="Freeform 171"/>
          <p:cNvSpPr/>
          <p:nvPr userDrawn="1"/>
        </p:nvSpPr>
        <p:spPr>
          <a:xfrm>
            <a:off x="11491247" y="4321334"/>
            <a:ext cx="708504"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rgbClr val="003CE6"/>
              </a:gs>
              <a:gs pos="100000">
                <a:srgbClr val="00C8E6"/>
              </a:gs>
            </a:gsLst>
            <a:lin ang="4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3" name="Freeform 172"/>
          <p:cNvSpPr/>
          <p:nvPr userDrawn="1"/>
        </p:nvSpPr>
        <p:spPr>
          <a:xfrm>
            <a:off x="8748072" y="2426110"/>
            <a:ext cx="226446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4" name="Freeform 173"/>
          <p:cNvSpPr/>
          <p:nvPr userDrawn="1"/>
        </p:nvSpPr>
        <p:spPr>
          <a:xfrm>
            <a:off x="0" y="-1"/>
            <a:ext cx="3154224"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5" name="Freeform 174"/>
          <p:cNvSpPr/>
          <p:nvPr userDrawn="1"/>
        </p:nvSpPr>
        <p:spPr>
          <a:xfrm>
            <a:off x="-2382" y="-1"/>
            <a:ext cx="3113809"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rgbClr val="003CE6"/>
              </a:gs>
              <a:gs pos="94000">
                <a:srgbClr val="00C8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6" name="Freeform 175"/>
          <p:cNvSpPr/>
          <p:nvPr userDrawn="1"/>
        </p:nvSpPr>
        <p:spPr>
          <a:xfrm>
            <a:off x="-3296" y="1769807"/>
            <a:ext cx="1407708"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rgbClr val="003CE6"/>
              </a:gs>
              <a:gs pos="76000">
                <a:srgbClr val="00C8E6"/>
              </a:gs>
            </a:gsLst>
            <a:lin ang="6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7" name="Freeform 176"/>
          <p:cNvSpPr/>
          <p:nvPr userDrawn="1"/>
        </p:nvSpPr>
        <p:spPr>
          <a:xfrm>
            <a:off x="8697111" y="2426111"/>
            <a:ext cx="2293938"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rgbClr val="003CE6"/>
              </a:gs>
              <a:gs pos="100000">
                <a:srgbClr val="00C8E6"/>
              </a:gs>
            </a:gsLst>
            <a:lin ang="18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8" name="Freeform 177"/>
          <p:cNvSpPr/>
          <p:nvPr userDrawn="1"/>
        </p:nvSpPr>
        <p:spPr>
          <a:xfrm>
            <a:off x="9671534" y="1094096"/>
            <a:ext cx="2523642"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rgbClr val="00C8E6"/>
              </a:gs>
              <a:gs pos="100000">
                <a:srgbClr val="003CE6"/>
              </a:gs>
            </a:gsLst>
            <a:lin ang="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79" name="Freeform 178"/>
          <p:cNvSpPr/>
          <p:nvPr userDrawn="1"/>
        </p:nvSpPr>
        <p:spPr>
          <a:xfrm>
            <a:off x="3318223" y="-5316"/>
            <a:ext cx="4355167"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rgbClr val="003CE6"/>
              </a:gs>
              <a:gs pos="44000">
                <a:srgbClr val="00C8E6"/>
              </a:gs>
            </a:gsLst>
            <a:lin ang="0" scaled="0"/>
          </a:gradFill>
          <a:ln w="12700" cap="flat" cmpd="sng" algn="ctr">
            <a:noFill/>
            <a:prstDash val="solid"/>
            <a:miter lim="800000"/>
          </a:ln>
          <a:effectLst/>
        </p:spPr>
        <p:txBody>
          <a:bodyPr rtlCol="0" anchor="ctr"/>
          <a:lstStyle/>
          <a:p>
            <a:pPr algn="ctr">
              <a:defRPr/>
            </a:pPr>
            <a:endParaRPr lang="en-US" kern="0">
              <a:solidFill>
                <a:srgbClr val="FFFFFF"/>
              </a:solidFill>
              <a:ea typeface="ＭＳ Ｐゴシック" charset="0"/>
            </a:endParaRPr>
          </a:p>
        </p:txBody>
      </p:sp>
      <p:sp>
        <p:nvSpPr>
          <p:cNvPr id="180" name="Freeform 179"/>
          <p:cNvSpPr/>
          <p:nvPr userDrawn="1"/>
        </p:nvSpPr>
        <p:spPr>
          <a:xfrm>
            <a:off x="8692879" y="3783806"/>
            <a:ext cx="2798369"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rgbClr val="003CE6"/>
              </a:gs>
              <a:gs pos="78000">
                <a:srgbClr val="00C8E6"/>
              </a:gs>
            </a:gsLst>
            <a:lin ang="84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1" name="Freeform 180"/>
          <p:cNvSpPr/>
          <p:nvPr userDrawn="1"/>
        </p:nvSpPr>
        <p:spPr>
          <a:xfrm>
            <a:off x="7662343" y="1094096"/>
            <a:ext cx="453283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rgbClr val="00C8E6"/>
              </a:gs>
              <a:gs pos="100000">
                <a:srgbClr val="003CE6"/>
              </a:gs>
            </a:gsLst>
            <a:lin ang="150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2" name="Freeform 181"/>
          <p:cNvSpPr/>
          <p:nvPr userDrawn="1"/>
        </p:nvSpPr>
        <p:spPr>
          <a:xfrm>
            <a:off x="4068395" y="4705135"/>
            <a:ext cx="4629740"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rgbClr val="00C8E6"/>
              </a:gs>
              <a:gs pos="100000">
                <a:srgbClr val="003CE6"/>
              </a:gs>
            </a:gsLst>
            <a:lin ang="36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183" name="Freeform 182"/>
          <p:cNvSpPr/>
          <p:nvPr userDrawn="1"/>
        </p:nvSpPr>
        <p:spPr>
          <a:xfrm>
            <a:off x="3542775" y="3007896"/>
            <a:ext cx="2835622"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rgbClr val="003CE6"/>
              </a:gs>
              <a:gs pos="97000">
                <a:srgbClr val="00C8E6"/>
              </a:gs>
            </a:gsLst>
            <a:lin ang="13800000" scaled="0"/>
          </a:gradFill>
          <a:ln w="12700" cap="flat" cmpd="sng" algn="ctr">
            <a:noFill/>
            <a:prstDash val="solid"/>
            <a:miter lim="800000"/>
          </a:ln>
          <a:effectLst/>
        </p:spPr>
        <p:txBody>
          <a:bodyPr lIns="180000" tIns="180000" rIns="180000" bIns="180000" rtlCol="0" anchor="t"/>
          <a:lstStyle/>
          <a:p>
            <a:pPr algn="ctr">
              <a:defRPr/>
            </a:pPr>
            <a:endParaRPr lang="en-US" sz="2000" kern="0">
              <a:solidFill>
                <a:srgbClr val="FFFFFF"/>
              </a:solidFill>
              <a:ea typeface="ＭＳ Ｐゴシック" charset="0"/>
            </a:endParaRPr>
          </a:p>
        </p:txBody>
      </p:sp>
      <p:sp>
        <p:nvSpPr>
          <p:cNvPr id="38" name="Title Placeholder 3"/>
          <p:cNvSpPr>
            <a:spLocks noGrp="1"/>
          </p:cNvSpPr>
          <p:nvPr>
            <p:ph type="title"/>
          </p:nvPr>
        </p:nvSpPr>
        <p:spPr bwMode="auto">
          <a:xfrm>
            <a:off x="588575" y="1759088"/>
            <a:ext cx="1101853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4400" b="1">
                <a:solidFill>
                  <a:schemeClr val="bg1"/>
                </a:solidFill>
              </a:defRPr>
            </a:lvl1pPr>
          </a:lstStyle>
          <a:p>
            <a:pPr lvl="0"/>
            <a:r>
              <a:rPr lang="ja-JP" altLang="en-US"/>
              <a:t>マスター タイトルの書式設定</a:t>
            </a:r>
            <a:endParaRPr lang="en-US"/>
          </a:p>
        </p:txBody>
      </p:sp>
    </p:spTree>
    <p:extLst>
      <p:ext uri="{BB962C8B-B14F-4D97-AF65-F5344CB8AC3E}">
        <p14:creationId xmlns:p14="http://schemas.microsoft.com/office/powerpoint/2010/main" val="17767612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9"/>
          <p:cNvSpPr>
            <a:spLocks noGrp="1"/>
          </p:cNvSpPr>
          <p:nvPr>
            <p:ph type="body" sz="quarter" idx="10"/>
          </p:nvPr>
        </p:nvSpPr>
        <p:spPr>
          <a:xfrm>
            <a:off x="379492" y="855131"/>
            <a:ext cx="11430000" cy="550863"/>
          </a:xfrm>
        </p:spPr>
        <p:txBody>
          <a:bodyPr>
            <a:normAutofit/>
          </a:bodyPr>
          <a:lstStyle>
            <a:lvl1pPr marL="0" indent="0">
              <a:buNone/>
              <a:defRPr sz="2800">
                <a:latin typeface="3M Circular TT Light" panose="020B0404020101020102" pitchFamily="34" charset="0"/>
                <a:cs typeface="3M Circular TT Light" panose="020B0404020101020102" pitchFamily="34" charset="0"/>
              </a:defRPr>
            </a:lvl1pPr>
          </a:lstStyle>
          <a:p>
            <a:pPr lvl="0"/>
            <a:r>
              <a:rPr lang="en-US"/>
              <a:t>Click to edit Master text styles</a:t>
            </a:r>
          </a:p>
        </p:txBody>
      </p:sp>
    </p:spTree>
    <p:extLst>
      <p:ext uri="{BB962C8B-B14F-4D97-AF65-F5344CB8AC3E}">
        <p14:creationId xmlns:p14="http://schemas.microsoft.com/office/powerpoint/2010/main" val="76889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70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6.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6.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794" y="365125"/>
            <a:ext cx="11430698" cy="57467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78794" y="1803400"/>
            <a:ext cx="11430698"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p>
        </p:txBody>
      </p:sp>
      <p:grpSp>
        <p:nvGrpSpPr>
          <p:cNvPr id="16" name="Group 15">
            <a:extLst>
              <a:ext uri="{FF2B5EF4-FFF2-40B4-BE49-F238E27FC236}">
                <a16:creationId xmlns:a16="http://schemas.microsoft.com/office/drawing/2014/main" id="{AC6A6B7F-5EB1-4683-AFEB-8FF74D4B243D}"/>
              </a:ext>
            </a:extLst>
          </p:cNvPr>
          <p:cNvGrpSpPr/>
          <p:nvPr userDrawn="1"/>
        </p:nvGrpSpPr>
        <p:grpSpPr>
          <a:xfrm>
            <a:off x="-22860" y="6569823"/>
            <a:ext cx="2766060" cy="138337"/>
            <a:chOff x="-22860" y="6595827"/>
            <a:chExt cx="2766060" cy="138337"/>
          </a:xfrm>
        </p:grpSpPr>
        <p:sp>
          <p:nvSpPr>
            <p:cNvPr id="17" name="Footer Placeholder 3">
              <a:extLst>
                <a:ext uri="{FF2B5EF4-FFF2-40B4-BE49-F238E27FC236}">
                  <a16:creationId xmlns:a16="http://schemas.microsoft.com/office/drawing/2014/main" id="{636CA183-6695-4FFA-88E9-FE91CFE6B1A6}"/>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8" name="TextBox 25">
              <a:extLst>
                <a:ext uri="{FF2B5EF4-FFF2-40B4-BE49-F238E27FC236}">
                  <a16:creationId xmlns:a16="http://schemas.microsoft.com/office/drawing/2014/main" id="{A1BF1D49-5301-4FF2-9E61-1D56A813F90C}"/>
                </a:ext>
              </a:extLst>
            </p:cNvPr>
            <p:cNvSpPr txBox="1">
              <a:spLocks noChangeArrowheads="1"/>
            </p:cNvSpPr>
            <p:nvPr/>
          </p:nvSpPr>
          <p:spPr bwMode="auto">
            <a:xfrm>
              <a:off x="-22860" y="6596425"/>
              <a:ext cx="927172"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fld id="{7297CC28-9273-45A3-A669-8857AEF43BF8}" type="datetime3">
                <a:rPr kumimoji="0" lang="en-US" sz="800" b="0" i="0" u="none" strike="noStrike" kern="0" cap="none" spc="0" normalizeH="0" baseline="0" noProof="0" smtClean="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24 August 2022</a:t>
              </a:fld>
              <a:endPar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endParaRPr>
            </a:p>
          </p:txBody>
        </p:sp>
        <p:sp>
          <p:nvSpPr>
            <p:cNvPr id="19" name="Rectangle 26">
              <a:extLst>
                <a:ext uri="{FF2B5EF4-FFF2-40B4-BE49-F238E27FC236}">
                  <a16:creationId xmlns:a16="http://schemas.microsoft.com/office/drawing/2014/main" id="{03FAB23C-3CD8-4C08-980E-F7215FE7ABD5}"/>
                </a:ext>
              </a:extLst>
            </p:cNvPr>
            <p:cNvSpPr>
              <a:spLocks noChangeArrowheads="1"/>
            </p:cNvSpPr>
            <p:nvPr/>
          </p:nvSpPr>
          <p:spPr bwMode="auto">
            <a:xfrm>
              <a:off x="0" y="6595827"/>
              <a:ext cx="666749"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20" name="TextBox 24">
              <a:extLst>
                <a:ext uri="{FF2B5EF4-FFF2-40B4-BE49-F238E27FC236}">
                  <a16:creationId xmlns:a16="http://schemas.microsoft.com/office/drawing/2014/main" id="{A12C6D2E-3DDB-42A0-A7CA-ED593470404C}"/>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1" name="Footer Placeholder 3">
              <a:extLst>
                <a:ext uri="{FF2B5EF4-FFF2-40B4-BE49-F238E27FC236}">
                  <a16:creationId xmlns:a16="http://schemas.microsoft.com/office/drawing/2014/main" id="{F1C70DC9-9CCF-4593-B2F8-41AD99E91F40}"/>
                </a:ext>
              </a:extLst>
            </p:cNvPr>
            <p:cNvSpPr txBox="1">
              <a:spLocks/>
            </p:cNvSpPr>
            <p:nvPr/>
          </p:nvSpPr>
          <p:spPr bwMode="auto">
            <a:xfrm>
              <a:off x="1905198" y="6596401"/>
              <a:ext cx="838002"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dirty="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924813960"/>
      </p:ext>
    </p:extLst>
  </p:cSld>
  <p:clrMap bg1="lt1" tx1="dk1" bg2="lt2" tx2="dk2" accent1="accent1" accent2="accent2" accent3="accent3" accent4="accent4" accent5="accent5" accent6="accent6" hlink="hlink" folHlink="folHlink"/>
  <p:sldLayoutIdLst>
    <p:sldLayoutId id="2147483796" r:id="rId1"/>
    <p:sldLayoutId id="2147483786" r:id="rId2"/>
    <p:sldLayoutId id="2147483788" r:id="rId3"/>
    <p:sldLayoutId id="2147483789" r:id="rId4"/>
    <p:sldLayoutId id="2147483800" r:id="rId5"/>
    <p:sldLayoutId id="2147483795" r:id="rId6"/>
    <p:sldLayoutId id="2147483794" r:id="rId7"/>
    <p:sldLayoutId id="2147483790" r:id="rId8"/>
    <p:sldLayoutId id="2147483791" r:id="rId9"/>
    <p:sldLayoutId id="2147483797" r:id="rId10"/>
    <p:sldLayoutId id="2147483798" r:id="rId11"/>
    <p:sldLayoutId id="2147483799" r:id="rId12"/>
    <p:sldLayoutId id="2147483806" r:id="rId13"/>
    <p:sldLayoutId id="2147483875" r:id="rId14"/>
  </p:sldLayoutIdLst>
  <p:txStyles>
    <p:titleStyle>
      <a:lvl1pPr algn="l" defTabSz="914400" rtl="0" eaLnBrk="1" latinLnBrk="0" hangingPunct="1">
        <a:lnSpc>
          <a:spcPct val="90000"/>
        </a:lnSpc>
        <a:spcBef>
          <a:spcPct val="0"/>
        </a:spcBef>
        <a:buNone/>
        <a:defRPr sz="3200" kern="1200">
          <a:solidFill>
            <a:schemeClr val="tx1"/>
          </a:solidFill>
          <a:latin typeface="3M Circular TT Bold" panose="020B0804020101010102" pitchFamily="34" charset="0"/>
          <a:ea typeface="+mj-ea"/>
          <a:cs typeface="3M Circular TT Bold" panose="020B0804020101010102" pitchFamily="34" charset="0"/>
        </a:defRPr>
      </a:lvl1pPr>
    </p:titleStyle>
    <p:bodyStyle>
      <a:lvl1pPr marL="228600" indent="-228600" algn="l" defTabSz="914400" rtl="0" eaLnBrk="1" latinLnBrk="0" hangingPunct="1">
        <a:lnSpc>
          <a:spcPct val="90000"/>
        </a:lnSpc>
        <a:spcBef>
          <a:spcPts val="1000"/>
        </a:spcBef>
        <a:spcAft>
          <a:spcPts val="400"/>
        </a:spcAft>
        <a:buFont typeface="Arial" panose="020B0604020202020204" pitchFamily="34" charset="0"/>
        <a:buChar char="•"/>
        <a:defRPr sz="2000" kern="1200">
          <a:solidFill>
            <a:schemeClr val="tx1"/>
          </a:solidFill>
          <a:latin typeface="3M Circular TT Book" panose="020B0604020101020102" pitchFamily="34" charset="0"/>
          <a:ea typeface="+mn-ea"/>
          <a:cs typeface="3M Circular TT Book" panose="020B0604020101020102" pitchFamily="34" charset="0"/>
        </a:defRPr>
      </a:lvl1pPr>
      <a:lvl2pPr marL="457200" indent="-228600" algn="l" defTabSz="914400" rtl="0" eaLnBrk="1" latinLnBrk="0" hangingPunct="1">
        <a:lnSpc>
          <a:spcPct val="90000"/>
        </a:lnSpc>
        <a:spcBef>
          <a:spcPts val="500"/>
        </a:spcBef>
        <a:spcAft>
          <a:spcPts val="400"/>
        </a:spcAft>
        <a:buFont typeface="Arial" panose="020B0604020202020204" pitchFamily="34" charset="0"/>
        <a:buChar char="•"/>
        <a:defRPr sz="1800" kern="1200">
          <a:solidFill>
            <a:schemeClr val="tx1"/>
          </a:solidFill>
          <a:latin typeface="3M Circular TT Book" panose="020B0604020101020102" pitchFamily="34" charset="0"/>
          <a:ea typeface="+mn-ea"/>
          <a:cs typeface="3M Circular TT Book" panose="020B0604020101020102" pitchFamily="34" charset="0"/>
        </a:defRPr>
      </a:lvl2pPr>
      <a:lvl3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3M Circular TT Book" panose="020B0604020101020102" pitchFamily="34" charset="0"/>
          <a:ea typeface="+mn-ea"/>
          <a:cs typeface="3M Circular TT Book" panose="020B0604020101020102" pitchFamily="34" charset="0"/>
        </a:defRPr>
      </a:lvl3pPr>
      <a:lvl4pPr marL="9144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4pPr>
      <a:lvl5pPr marL="11430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794" y="365125"/>
            <a:ext cx="11430698" cy="57467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78794" y="1803400"/>
            <a:ext cx="11430698"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dirty="0">
              <a:solidFill>
                <a:prstClr val="black"/>
              </a:solidFill>
            </a:endParaRPr>
          </a:p>
        </p:txBody>
      </p:sp>
      <p:pic>
        <p:nvPicPr>
          <p:cNvPr id="4" name="Picture 3">
            <a:extLst>
              <a:ext uri="{FF2B5EF4-FFF2-40B4-BE49-F238E27FC236}">
                <a16:creationId xmlns:a16="http://schemas.microsoft.com/office/drawing/2014/main" id="{04B4DE1E-890F-4879-98F2-5A1A359A9EDF}"/>
              </a:ext>
            </a:extLst>
          </p:cNvPr>
          <p:cNvPicPr>
            <a:picLocks noChangeAspect="1"/>
          </p:cNvPicPr>
          <p:nvPr userDrawn="1"/>
        </p:nvPicPr>
        <p:blipFill>
          <a:blip r:embed="rId15"/>
          <a:stretch>
            <a:fillRect/>
          </a:stretch>
        </p:blipFill>
        <p:spPr>
          <a:xfrm>
            <a:off x="0" y="6572758"/>
            <a:ext cx="2780017" cy="219475"/>
          </a:xfrm>
          <a:prstGeom prst="rect">
            <a:avLst/>
          </a:prstGeom>
        </p:spPr>
      </p:pic>
    </p:spTree>
    <p:extLst>
      <p:ext uri="{BB962C8B-B14F-4D97-AF65-F5344CB8AC3E}">
        <p14:creationId xmlns:p14="http://schemas.microsoft.com/office/powerpoint/2010/main" val="260871532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xStyles>
    <p:titleStyle>
      <a:lvl1pPr algn="l" defTabSz="914400" rtl="0" eaLnBrk="1" latinLnBrk="0" hangingPunct="1">
        <a:lnSpc>
          <a:spcPct val="90000"/>
        </a:lnSpc>
        <a:spcBef>
          <a:spcPct val="0"/>
        </a:spcBef>
        <a:buNone/>
        <a:defRPr sz="3200" kern="1200">
          <a:solidFill>
            <a:schemeClr val="tx1"/>
          </a:solidFill>
          <a:latin typeface="3M Circular TT Bold" panose="020B0804020101010102" pitchFamily="34" charset="0"/>
          <a:ea typeface="+mj-ea"/>
          <a:cs typeface="3M Circular TT Bold" panose="020B0804020101010102" pitchFamily="34" charset="0"/>
        </a:defRPr>
      </a:lvl1pPr>
    </p:titleStyle>
    <p:bodyStyle>
      <a:lvl1pPr marL="228600" indent="-228600" algn="l" defTabSz="914400" rtl="0" eaLnBrk="1" latinLnBrk="0" hangingPunct="1">
        <a:lnSpc>
          <a:spcPct val="90000"/>
        </a:lnSpc>
        <a:spcBef>
          <a:spcPts val="1000"/>
        </a:spcBef>
        <a:spcAft>
          <a:spcPts val="400"/>
        </a:spcAft>
        <a:buFont typeface="Arial" panose="020B0604020202020204" pitchFamily="34" charset="0"/>
        <a:buChar char="•"/>
        <a:defRPr sz="2000" kern="1200">
          <a:solidFill>
            <a:schemeClr val="tx1"/>
          </a:solidFill>
          <a:latin typeface="3M Circular TT Book" panose="020B0604020101020102" pitchFamily="34" charset="0"/>
          <a:ea typeface="+mn-ea"/>
          <a:cs typeface="3M Circular TT Book" panose="020B0604020101020102" pitchFamily="34" charset="0"/>
        </a:defRPr>
      </a:lvl1pPr>
      <a:lvl2pPr marL="457200" indent="-228600" algn="l" defTabSz="914400" rtl="0" eaLnBrk="1" latinLnBrk="0" hangingPunct="1">
        <a:lnSpc>
          <a:spcPct val="90000"/>
        </a:lnSpc>
        <a:spcBef>
          <a:spcPts val="500"/>
        </a:spcBef>
        <a:spcAft>
          <a:spcPts val="400"/>
        </a:spcAft>
        <a:buFont typeface="Arial" panose="020B0604020202020204" pitchFamily="34" charset="0"/>
        <a:buChar char="•"/>
        <a:defRPr sz="1800" kern="1200">
          <a:solidFill>
            <a:schemeClr val="tx1"/>
          </a:solidFill>
          <a:latin typeface="3M Circular TT Book" panose="020B0604020101020102" pitchFamily="34" charset="0"/>
          <a:ea typeface="+mn-ea"/>
          <a:cs typeface="3M Circular TT Book" panose="020B0604020101020102" pitchFamily="34" charset="0"/>
        </a:defRPr>
      </a:lvl2pPr>
      <a:lvl3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3M Circular TT Book" panose="020B0604020101020102" pitchFamily="34" charset="0"/>
          <a:ea typeface="+mn-ea"/>
          <a:cs typeface="3M Circular TT Book" panose="020B0604020101020102" pitchFamily="34" charset="0"/>
        </a:defRPr>
      </a:lvl3pPr>
      <a:lvl4pPr marL="9144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4pPr>
      <a:lvl5pPr marL="11430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794" y="365125"/>
            <a:ext cx="11430698" cy="57467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78794" y="1803400"/>
            <a:ext cx="11430698"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pic>
        <p:nvPicPr>
          <p:cNvPr id="4" name="Picture 3">
            <a:extLst>
              <a:ext uri="{FF2B5EF4-FFF2-40B4-BE49-F238E27FC236}">
                <a16:creationId xmlns:a16="http://schemas.microsoft.com/office/drawing/2014/main" id="{7D797A8F-0F5C-4C88-AD1C-8C02E401E890}"/>
              </a:ext>
            </a:extLst>
          </p:cNvPr>
          <p:cNvPicPr>
            <a:picLocks noChangeAspect="1"/>
          </p:cNvPicPr>
          <p:nvPr userDrawn="1"/>
        </p:nvPicPr>
        <p:blipFill>
          <a:blip r:embed="rId14"/>
          <a:stretch>
            <a:fillRect/>
          </a:stretch>
        </p:blipFill>
        <p:spPr>
          <a:xfrm>
            <a:off x="133991" y="6572758"/>
            <a:ext cx="2780017" cy="219475"/>
          </a:xfrm>
          <a:prstGeom prst="rect">
            <a:avLst/>
          </a:prstGeom>
        </p:spPr>
      </p:pic>
    </p:spTree>
    <p:extLst>
      <p:ext uri="{BB962C8B-B14F-4D97-AF65-F5344CB8AC3E}">
        <p14:creationId xmlns:p14="http://schemas.microsoft.com/office/powerpoint/2010/main" val="248569507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txStyles>
    <p:titleStyle>
      <a:lvl1pPr algn="l" defTabSz="914400" rtl="0" eaLnBrk="1" latinLnBrk="0" hangingPunct="1">
        <a:lnSpc>
          <a:spcPct val="90000"/>
        </a:lnSpc>
        <a:spcBef>
          <a:spcPct val="0"/>
        </a:spcBef>
        <a:buNone/>
        <a:defRPr sz="3200" kern="1200">
          <a:solidFill>
            <a:schemeClr val="tx1"/>
          </a:solidFill>
          <a:latin typeface="3M Circular TT Bold" panose="020B0804020101010102" pitchFamily="34" charset="0"/>
          <a:ea typeface="+mj-ea"/>
          <a:cs typeface="3M Circular TT Bold" panose="020B0804020101010102" pitchFamily="34" charset="0"/>
        </a:defRPr>
      </a:lvl1pPr>
    </p:titleStyle>
    <p:bodyStyle>
      <a:lvl1pPr marL="228600" indent="-228600" algn="l" defTabSz="914400" rtl="0" eaLnBrk="1" latinLnBrk="0" hangingPunct="1">
        <a:lnSpc>
          <a:spcPct val="90000"/>
        </a:lnSpc>
        <a:spcBef>
          <a:spcPts val="1000"/>
        </a:spcBef>
        <a:spcAft>
          <a:spcPts val="400"/>
        </a:spcAft>
        <a:buFont typeface="Arial" panose="020B0604020202020204" pitchFamily="34" charset="0"/>
        <a:buChar char="•"/>
        <a:defRPr sz="2000" kern="1200">
          <a:solidFill>
            <a:schemeClr val="tx1"/>
          </a:solidFill>
          <a:latin typeface="3M Circular TT Book" panose="020B0604020101020102" pitchFamily="34" charset="0"/>
          <a:ea typeface="+mn-ea"/>
          <a:cs typeface="3M Circular TT Book" panose="020B0604020101020102" pitchFamily="34" charset="0"/>
        </a:defRPr>
      </a:lvl1pPr>
      <a:lvl2pPr marL="457200" indent="-228600" algn="l" defTabSz="914400" rtl="0" eaLnBrk="1" latinLnBrk="0" hangingPunct="1">
        <a:lnSpc>
          <a:spcPct val="90000"/>
        </a:lnSpc>
        <a:spcBef>
          <a:spcPts val="500"/>
        </a:spcBef>
        <a:spcAft>
          <a:spcPts val="400"/>
        </a:spcAft>
        <a:buFont typeface="Arial" panose="020B0604020202020204" pitchFamily="34" charset="0"/>
        <a:buChar char="•"/>
        <a:defRPr sz="1800" kern="1200">
          <a:solidFill>
            <a:schemeClr val="tx1"/>
          </a:solidFill>
          <a:latin typeface="3M Circular TT Book" panose="020B0604020101020102" pitchFamily="34" charset="0"/>
          <a:ea typeface="+mn-ea"/>
          <a:cs typeface="3M Circular TT Book" panose="020B0604020101020102" pitchFamily="34" charset="0"/>
        </a:defRPr>
      </a:lvl2pPr>
      <a:lvl3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3M Circular TT Book" panose="020B0604020101020102" pitchFamily="34" charset="0"/>
          <a:ea typeface="+mn-ea"/>
          <a:cs typeface="3M Circular TT Book" panose="020B0604020101020102" pitchFamily="34" charset="0"/>
        </a:defRPr>
      </a:lvl3pPr>
      <a:lvl4pPr marL="9144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4pPr>
      <a:lvl5pPr marL="11430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794" y="365125"/>
            <a:ext cx="11430698" cy="57467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78794" y="1803400"/>
            <a:ext cx="11430698"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pic>
        <p:nvPicPr>
          <p:cNvPr id="4" name="Picture 3">
            <a:extLst>
              <a:ext uri="{FF2B5EF4-FFF2-40B4-BE49-F238E27FC236}">
                <a16:creationId xmlns:a16="http://schemas.microsoft.com/office/drawing/2014/main" id="{DA2FEDA0-01C5-4404-AEB4-CECA21478B69}"/>
              </a:ext>
            </a:extLst>
          </p:cNvPr>
          <p:cNvPicPr>
            <a:picLocks noChangeAspect="1"/>
          </p:cNvPicPr>
          <p:nvPr userDrawn="1"/>
        </p:nvPicPr>
        <p:blipFill>
          <a:blip r:embed="rId14"/>
          <a:stretch>
            <a:fillRect/>
          </a:stretch>
        </p:blipFill>
        <p:spPr>
          <a:xfrm>
            <a:off x="0" y="6572758"/>
            <a:ext cx="2780017" cy="219475"/>
          </a:xfrm>
          <a:prstGeom prst="rect">
            <a:avLst/>
          </a:prstGeom>
        </p:spPr>
      </p:pic>
    </p:spTree>
    <p:extLst>
      <p:ext uri="{BB962C8B-B14F-4D97-AF65-F5344CB8AC3E}">
        <p14:creationId xmlns:p14="http://schemas.microsoft.com/office/powerpoint/2010/main" val="35754079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txStyles>
    <p:titleStyle>
      <a:lvl1pPr algn="l" defTabSz="914400" rtl="0" eaLnBrk="1" latinLnBrk="0" hangingPunct="1">
        <a:lnSpc>
          <a:spcPct val="90000"/>
        </a:lnSpc>
        <a:spcBef>
          <a:spcPct val="0"/>
        </a:spcBef>
        <a:buNone/>
        <a:defRPr sz="3200" kern="1200">
          <a:solidFill>
            <a:schemeClr val="tx1"/>
          </a:solidFill>
          <a:latin typeface="3M Circular TT Bold" panose="020B0804020101010102" pitchFamily="34" charset="0"/>
          <a:ea typeface="+mj-ea"/>
          <a:cs typeface="3M Circular TT Bold" panose="020B0804020101010102" pitchFamily="34" charset="0"/>
        </a:defRPr>
      </a:lvl1pPr>
    </p:titleStyle>
    <p:bodyStyle>
      <a:lvl1pPr marL="228600" indent="-228600" algn="l" defTabSz="914400" rtl="0" eaLnBrk="1" latinLnBrk="0" hangingPunct="1">
        <a:lnSpc>
          <a:spcPct val="90000"/>
        </a:lnSpc>
        <a:spcBef>
          <a:spcPts val="1000"/>
        </a:spcBef>
        <a:spcAft>
          <a:spcPts val="400"/>
        </a:spcAft>
        <a:buFont typeface="Arial" panose="020B0604020202020204" pitchFamily="34" charset="0"/>
        <a:buChar char="•"/>
        <a:defRPr sz="2000" kern="1200">
          <a:solidFill>
            <a:schemeClr val="tx1"/>
          </a:solidFill>
          <a:latin typeface="3M Circular TT Book" panose="020B0604020101020102" pitchFamily="34" charset="0"/>
          <a:ea typeface="+mn-ea"/>
          <a:cs typeface="3M Circular TT Book" panose="020B0604020101020102" pitchFamily="34" charset="0"/>
        </a:defRPr>
      </a:lvl1pPr>
      <a:lvl2pPr marL="457200" indent="-228600" algn="l" defTabSz="914400" rtl="0" eaLnBrk="1" latinLnBrk="0" hangingPunct="1">
        <a:lnSpc>
          <a:spcPct val="90000"/>
        </a:lnSpc>
        <a:spcBef>
          <a:spcPts val="500"/>
        </a:spcBef>
        <a:spcAft>
          <a:spcPts val="400"/>
        </a:spcAft>
        <a:buFont typeface="Arial" panose="020B0604020202020204" pitchFamily="34" charset="0"/>
        <a:buChar char="•"/>
        <a:defRPr sz="1800" kern="1200">
          <a:solidFill>
            <a:schemeClr val="tx1"/>
          </a:solidFill>
          <a:latin typeface="3M Circular TT Book" panose="020B0604020101020102" pitchFamily="34" charset="0"/>
          <a:ea typeface="+mn-ea"/>
          <a:cs typeface="3M Circular TT Book" panose="020B0604020101020102" pitchFamily="34" charset="0"/>
        </a:defRPr>
      </a:lvl2pPr>
      <a:lvl3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3M Circular TT Book" panose="020B0604020101020102" pitchFamily="34" charset="0"/>
          <a:ea typeface="+mn-ea"/>
          <a:cs typeface="3M Circular TT Book" panose="020B0604020101020102" pitchFamily="34" charset="0"/>
        </a:defRPr>
      </a:lvl3pPr>
      <a:lvl4pPr marL="9144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4pPr>
      <a:lvl5pPr marL="11430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794" y="365125"/>
            <a:ext cx="11430698" cy="57467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78794" y="1803400"/>
            <a:ext cx="11430698"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solidFill>
                <a:prstClr val="black"/>
              </a:solidFill>
            </a:endParaRPr>
          </a:p>
        </p:txBody>
      </p:sp>
      <p:pic>
        <p:nvPicPr>
          <p:cNvPr id="4" name="Picture 3">
            <a:extLst>
              <a:ext uri="{FF2B5EF4-FFF2-40B4-BE49-F238E27FC236}">
                <a16:creationId xmlns:a16="http://schemas.microsoft.com/office/drawing/2014/main" id="{9EDA6C20-665A-4E66-9735-5B016ED299B6}"/>
              </a:ext>
            </a:extLst>
          </p:cNvPr>
          <p:cNvPicPr>
            <a:picLocks noChangeAspect="1"/>
          </p:cNvPicPr>
          <p:nvPr userDrawn="1"/>
        </p:nvPicPr>
        <p:blipFill>
          <a:blip r:embed="rId14"/>
          <a:stretch>
            <a:fillRect/>
          </a:stretch>
        </p:blipFill>
        <p:spPr>
          <a:xfrm>
            <a:off x="210191" y="6572758"/>
            <a:ext cx="2780017" cy="219475"/>
          </a:xfrm>
          <a:prstGeom prst="rect">
            <a:avLst/>
          </a:prstGeom>
        </p:spPr>
      </p:pic>
    </p:spTree>
    <p:extLst>
      <p:ext uri="{BB962C8B-B14F-4D97-AF65-F5344CB8AC3E}">
        <p14:creationId xmlns:p14="http://schemas.microsoft.com/office/powerpoint/2010/main" val="154391219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xStyles>
    <p:titleStyle>
      <a:lvl1pPr algn="l" defTabSz="914400" rtl="0" eaLnBrk="1" latinLnBrk="0" hangingPunct="1">
        <a:lnSpc>
          <a:spcPct val="90000"/>
        </a:lnSpc>
        <a:spcBef>
          <a:spcPct val="0"/>
        </a:spcBef>
        <a:buNone/>
        <a:defRPr sz="3200" kern="1200">
          <a:solidFill>
            <a:schemeClr val="tx1"/>
          </a:solidFill>
          <a:latin typeface="3M Circular TT Bold" panose="020B0804020101010102" pitchFamily="34" charset="0"/>
          <a:ea typeface="+mj-ea"/>
          <a:cs typeface="3M Circular TT Bold" panose="020B0804020101010102" pitchFamily="34" charset="0"/>
        </a:defRPr>
      </a:lvl1pPr>
    </p:titleStyle>
    <p:bodyStyle>
      <a:lvl1pPr marL="228600" indent="-228600" algn="l" defTabSz="914400" rtl="0" eaLnBrk="1" latinLnBrk="0" hangingPunct="1">
        <a:lnSpc>
          <a:spcPct val="90000"/>
        </a:lnSpc>
        <a:spcBef>
          <a:spcPts val="1000"/>
        </a:spcBef>
        <a:spcAft>
          <a:spcPts val="400"/>
        </a:spcAft>
        <a:buFont typeface="Arial" panose="020B0604020202020204" pitchFamily="34" charset="0"/>
        <a:buChar char="•"/>
        <a:defRPr sz="2000" kern="1200">
          <a:solidFill>
            <a:schemeClr val="tx1"/>
          </a:solidFill>
          <a:latin typeface="3M Circular TT Book" panose="020B0604020101020102" pitchFamily="34" charset="0"/>
          <a:ea typeface="+mn-ea"/>
          <a:cs typeface="3M Circular TT Book" panose="020B0604020101020102" pitchFamily="34" charset="0"/>
        </a:defRPr>
      </a:lvl1pPr>
      <a:lvl2pPr marL="457200" indent="-228600" algn="l" defTabSz="914400" rtl="0" eaLnBrk="1" latinLnBrk="0" hangingPunct="1">
        <a:lnSpc>
          <a:spcPct val="90000"/>
        </a:lnSpc>
        <a:spcBef>
          <a:spcPts val="500"/>
        </a:spcBef>
        <a:spcAft>
          <a:spcPts val="400"/>
        </a:spcAft>
        <a:buFont typeface="Arial" panose="020B0604020202020204" pitchFamily="34" charset="0"/>
        <a:buChar char="•"/>
        <a:defRPr sz="1800" kern="1200">
          <a:solidFill>
            <a:schemeClr val="tx1"/>
          </a:solidFill>
          <a:latin typeface="3M Circular TT Book" panose="020B0604020101020102" pitchFamily="34" charset="0"/>
          <a:ea typeface="+mn-ea"/>
          <a:cs typeface="3M Circular TT Book" panose="020B0604020101020102" pitchFamily="34" charset="0"/>
        </a:defRPr>
      </a:lvl2pPr>
      <a:lvl3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3M Circular TT Book" panose="020B0604020101020102" pitchFamily="34" charset="0"/>
          <a:ea typeface="+mn-ea"/>
          <a:cs typeface="3M Circular TT Book" panose="020B0604020101020102" pitchFamily="34" charset="0"/>
        </a:defRPr>
      </a:lvl3pPr>
      <a:lvl4pPr marL="9144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4pPr>
      <a:lvl5pPr marL="11430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794" y="365125"/>
            <a:ext cx="11430698" cy="574675"/>
          </a:xfrm>
          <a:prstGeom prst="rect">
            <a:avLst/>
          </a:prstGeom>
        </p:spPr>
        <p:txBody>
          <a:bodyPr vert="horz" lIns="91440" tIns="45720" rIns="91440" bIns="45720" rtlCol="0" anchor="t">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378794" y="1803400"/>
            <a:ext cx="11430698" cy="43735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8" name="TextBox 7"/>
          <p:cNvSpPr txBox="1"/>
          <p:nvPr userDrawn="1"/>
        </p:nvSpPr>
        <p:spPr>
          <a:xfrm>
            <a:off x="11590810" y="6575135"/>
            <a:ext cx="360000" cy="216000"/>
          </a:xfrm>
          <a:prstGeom prst="rect">
            <a:avLst/>
          </a:prstGeom>
          <a:noFill/>
        </p:spPr>
        <p:txBody>
          <a:bodyPr wrap="square" lIns="0" tIns="0" rIns="0" bIns="0" rtlCol="0">
            <a:spAutoFit/>
          </a:bodyPr>
          <a:lstStyle/>
          <a:p>
            <a:pPr algn="r"/>
            <a:fld id="{29B7B62B-0732-4BEA-A6C8-5CF96588F2B9}" type="slidenum">
              <a:rPr lang="en-US" sz="1400" smtClean="0"/>
              <a:pPr algn="r"/>
              <a:t>‹#›</a:t>
            </a:fld>
            <a:endParaRPr lang="en-US" sz="1400"/>
          </a:p>
        </p:txBody>
      </p:sp>
      <p:pic>
        <p:nvPicPr>
          <p:cNvPr id="4" name="Picture 3">
            <a:extLst>
              <a:ext uri="{FF2B5EF4-FFF2-40B4-BE49-F238E27FC236}">
                <a16:creationId xmlns:a16="http://schemas.microsoft.com/office/drawing/2014/main" id="{DF7C6EB2-A93F-4171-9061-D614DBB50298}"/>
              </a:ext>
            </a:extLst>
          </p:cNvPr>
          <p:cNvPicPr>
            <a:picLocks noChangeAspect="1"/>
          </p:cNvPicPr>
          <p:nvPr userDrawn="1"/>
        </p:nvPicPr>
        <p:blipFill>
          <a:blip r:embed="rId16"/>
          <a:stretch>
            <a:fillRect/>
          </a:stretch>
        </p:blipFill>
        <p:spPr>
          <a:xfrm>
            <a:off x="143516" y="6573397"/>
            <a:ext cx="2780017" cy="219475"/>
          </a:xfrm>
          <a:prstGeom prst="rect">
            <a:avLst/>
          </a:prstGeom>
        </p:spPr>
      </p:pic>
    </p:spTree>
    <p:extLst>
      <p:ext uri="{BB962C8B-B14F-4D97-AF65-F5344CB8AC3E}">
        <p14:creationId xmlns:p14="http://schemas.microsoft.com/office/powerpoint/2010/main" val="315637680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Lst>
  <p:txStyles>
    <p:titleStyle>
      <a:lvl1pPr algn="l" defTabSz="914400" rtl="0" eaLnBrk="1" latinLnBrk="0" hangingPunct="1">
        <a:lnSpc>
          <a:spcPct val="90000"/>
        </a:lnSpc>
        <a:spcBef>
          <a:spcPct val="0"/>
        </a:spcBef>
        <a:buNone/>
        <a:defRPr kumimoji="1" sz="2800" kern="1200">
          <a:solidFill>
            <a:schemeClr val="tx1"/>
          </a:solidFill>
          <a:latin typeface="3M Circular TT Bold" panose="020B0804020101010102" pitchFamily="34" charset="0"/>
          <a:ea typeface="+mj-ea"/>
          <a:cs typeface="3M Circular TT Bold" panose="020B0804020101010102" pitchFamily="34" charset="0"/>
        </a:defRPr>
      </a:lvl1pPr>
    </p:titleStyle>
    <p:bodyStyle>
      <a:lvl1pPr marL="228600" indent="-228600" algn="l" defTabSz="914400" rtl="0" eaLnBrk="1" latinLnBrk="0" hangingPunct="1">
        <a:lnSpc>
          <a:spcPct val="90000"/>
        </a:lnSpc>
        <a:spcBef>
          <a:spcPts val="1000"/>
        </a:spcBef>
        <a:spcAft>
          <a:spcPts val="400"/>
        </a:spcAft>
        <a:buFont typeface="Arial" panose="020B0604020202020204" pitchFamily="34" charset="0"/>
        <a:buChar char="•"/>
        <a:defRPr kumimoji="1" sz="2000" kern="1200">
          <a:solidFill>
            <a:schemeClr val="tx1"/>
          </a:solidFill>
          <a:latin typeface="3M Circular TT Book" panose="020B0604020101020102" pitchFamily="34" charset="0"/>
          <a:ea typeface="+mn-ea"/>
          <a:cs typeface="3M Circular TT Book" panose="020B0604020101020102" pitchFamily="34" charset="0"/>
        </a:defRPr>
      </a:lvl1pPr>
      <a:lvl2pPr marL="457200" indent="-228600" algn="l" defTabSz="914400" rtl="0" eaLnBrk="1" latinLnBrk="0" hangingPunct="1">
        <a:lnSpc>
          <a:spcPct val="90000"/>
        </a:lnSpc>
        <a:spcBef>
          <a:spcPts val="500"/>
        </a:spcBef>
        <a:spcAft>
          <a:spcPts val="400"/>
        </a:spcAft>
        <a:buFont typeface="Arial" panose="020B0604020202020204" pitchFamily="34" charset="0"/>
        <a:buChar char="•"/>
        <a:defRPr kumimoji="1" sz="1800" kern="1200">
          <a:solidFill>
            <a:schemeClr val="tx1"/>
          </a:solidFill>
          <a:latin typeface="3M Circular TT Book" panose="020B0604020101020102" pitchFamily="34" charset="0"/>
          <a:ea typeface="+mn-ea"/>
          <a:cs typeface="3M Circular TT Book" panose="020B0604020101020102" pitchFamily="34" charset="0"/>
        </a:defRPr>
      </a:lvl2pPr>
      <a:lvl3pPr marL="685800" indent="-228600" algn="l" defTabSz="914400" rtl="0" eaLnBrk="1" latinLnBrk="0" hangingPunct="1">
        <a:lnSpc>
          <a:spcPct val="90000"/>
        </a:lnSpc>
        <a:spcBef>
          <a:spcPts val="500"/>
        </a:spcBef>
        <a:spcAft>
          <a:spcPts val="400"/>
        </a:spcAft>
        <a:buFont typeface="Arial" panose="020B0604020202020204" pitchFamily="34" charset="0"/>
        <a:buChar char="•"/>
        <a:defRPr kumimoji="1" sz="1600" kern="1200">
          <a:solidFill>
            <a:schemeClr val="tx1"/>
          </a:solidFill>
          <a:latin typeface="3M Circular TT Book" panose="020B0604020101020102" pitchFamily="34" charset="0"/>
          <a:ea typeface="+mn-ea"/>
          <a:cs typeface="3M Circular TT Book" panose="020B0604020101020102" pitchFamily="34" charset="0"/>
        </a:defRPr>
      </a:lvl3pPr>
      <a:lvl4pPr marL="914400" indent="-228600" algn="l" defTabSz="914400" rtl="0" eaLnBrk="1" latinLnBrk="0" hangingPunct="1">
        <a:lnSpc>
          <a:spcPct val="90000"/>
        </a:lnSpc>
        <a:spcBef>
          <a:spcPts val="500"/>
        </a:spcBef>
        <a:spcAft>
          <a:spcPts val="400"/>
        </a:spcAft>
        <a:buFont typeface="Arial" panose="020B0604020202020204" pitchFamily="34" charset="0"/>
        <a:buChar char="•"/>
        <a:defRPr kumimoji="1" sz="1400" kern="1200">
          <a:solidFill>
            <a:schemeClr val="tx1"/>
          </a:solidFill>
          <a:latin typeface="3M Circular TT Book" panose="020B0604020101020102" pitchFamily="34" charset="0"/>
          <a:ea typeface="+mn-ea"/>
          <a:cs typeface="3M Circular TT Book" panose="020B0604020101020102" pitchFamily="34" charset="0"/>
        </a:defRPr>
      </a:lvl4pPr>
      <a:lvl5pPr marL="1143000" indent="-228600" algn="l" defTabSz="914400" rtl="0" eaLnBrk="1" latinLnBrk="0" hangingPunct="1">
        <a:lnSpc>
          <a:spcPct val="90000"/>
        </a:lnSpc>
        <a:spcBef>
          <a:spcPts val="500"/>
        </a:spcBef>
        <a:spcAft>
          <a:spcPts val="400"/>
        </a:spcAft>
        <a:buFont typeface="Arial" panose="020B0604020202020204" pitchFamily="34" charset="0"/>
        <a:buChar char="•"/>
        <a:defRPr kumimoji="1" sz="1400" kern="1200">
          <a:solidFill>
            <a:schemeClr val="tx1"/>
          </a:solidFill>
          <a:latin typeface="3M Circular TT Book" panose="020B0604020101020102" pitchFamily="34" charset="0"/>
          <a:ea typeface="+mn-ea"/>
          <a:cs typeface="3M Circular TT Book" panose="020B06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09F142-5F2D-4D76-8C80-2AAEF41110D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5580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1AA22A-9456-481C-B65A-F7861C182B44}"/>
              </a:ext>
            </a:extLst>
          </p:cNvPr>
          <p:cNvPicPr>
            <a:picLocks noChangeAspect="1"/>
          </p:cNvPicPr>
          <p:nvPr/>
        </p:nvPicPr>
        <p:blipFill>
          <a:blip r:embed="rId3"/>
          <a:stretch>
            <a:fillRect/>
          </a:stretch>
        </p:blipFill>
        <p:spPr>
          <a:xfrm>
            <a:off x="28575" y="23812"/>
            <a:ext cx="12134850" cy="6810375"/>
          </a:xfrm>
          <a:prstGeom prst="rect">
            <a:avLst/>
          </a:prstGeom>
        </p:spPr>
      </p:pic>
    </p:spTree>
    <p:extLst>
      <p:ext uri="{BB962C8B-B14F-4D97-AF65-F5344CB8AC3E}">
        <p14:creationId xmlns:p14="http://schemas.microsoft.com/office/powerpoint/2010/main" val="1898544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2918BBF-702A-4BC4-87E7-1832D68B3EA9}"/>
              </a:ext>
            </a:extLst>
          </p:cNvPr>
          <p:cNvPicPr>
            <a:picLocks noChangeAspect="1"/>
          </p:cNvPicPr>
          <p:nvPr/>
        </p:nvPicPr>
        <p:blipFill>
          <a:blip r:embed="rId3"/>
          <a:stretch>
            <a:fillRect/>
          </a:stretch>
        </p:blipFill>
        <p:spPr>
          <a:xfrm>
            <a:off x="28575" y="14287"/>
            <a:ext cx="12134850" cy="6829425"/>
          </a:xfrm>
          <a:prstGeom prst="rect">
            <a:avLst/>
          </a:prstGeom>
        </p:spPr>
      </p:pic>
    </p:spTree>
    <p:extLst>
      <p:ext uri="{BB962C8B-B14F-4D97-AF65-F5344CB8AC3E}">
        <p14:creationId xmlns:p14="http://schemas.microsoft.com/office/powerpoint/2010/main" val="1873321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559CD4F-116A-4E1C-BC53-FC0EC9A1F636}"/>
              </a:ext>
            </a:extLst>
          </p:cNvPr>
          <p:cNvPicPr>
            <a:picLocks noChangeAspect="1"/>
          </p:cNvPicPr>
          <p:nvPr/>
        </p:nvPicPr>
        <p:blipFill>
          <a:blip r:embed="rId3"/>
          <a:stretch>
            <a:fillRect/>
          </a:stretch>
        </p:blipFill>
        <p:spPr>
          <a:xfrm>
            <a:off x="33337" y="28575"/>
            <a:ext cx="12125325" cy="6800850"/>
          </a:xfrm>
          <a:prstGeom prst="rect">
            <a:avLst/>
          </a:prstGeom>
        </p:spPr>
      </p:pic>
    </p:spTree>
    <p:extLst>
      <p:ext uri="{BB962C8B-B14F-4D97-AF65-F5344CB8AC3E}">
        <p14:creationId xmlns:p14="http://schemas.microsoft.com/office/powerpoint/2010/main" val="1605864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AD9E0C-DE48-464C-B6D3-BC62C8D80299}"/>
              </a:ext>
            </a:extLst>
          </p:cNvPr>
          <p:cNvPicPr>
            <a:picLocks noChangeAspect="1"/>
          </p:cNvPicPr>
          <p:nvPr/>
        </p:nvPicPr>
        <p:blipFill>
          <a:blip r:embed="rId3"/>
          <a:stretch>
            <a:fillRect/>
          </a:stretch>
        </p:blipFill>
        <p:spPr>
          <a:xfrm>
            <a:off x="19050" y="9525"/>
            <a:ext cx="12153900" cy="6838950"/>
          </a:xfrm>
          <a:prstGeom prst="rect">
            <a:avLst/>
          </a:prstGeom>
        </p:spPr>
      </p:pic>
    </p:spTree>
    <p:extLst>
      <p:ext uri="{BB962C8B-B14F-4D97-AF65-F5344CB8AC3E}">
        <p14:creationId xmlns:p14="http://schemas.microsoft.com/office/powerpoint/2010/main" val="197254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1DAB5B-A9BF-4F5B-9F34-99F84F98EC44}"/>
              </a:ext>
            </a:extLst>
          </p:cNvPr>
          <p:cNvPicPr>
            <a:picLocks noChangeAspect="1"/>
          </p:cNvPicPr>
          <p:nvPr/>
        </p:nvPicPr>
        <p:blipFill>
          <a:blip r:embed="rId3"/>
          <a:stretch>
            <a:fillRect/>
          </a:stretch>
        </p:blipFill>
        <p:spPr>
          <a:xfrm>
            <a:off x="28575" y="23812"/>
            <a:ext cx="12134850" cy="6810375"/>
          </a:xfrm>
          <a:prstGeom prst="rect">
            <a:avLst/>
          </a:prstGeom>
        </p:spPr>
      </p:pic>
    </p:spTree>
    <p:extLst>
      <p:ext uri="{BB962C8B-B14F-4D97-AF65-F5344CB8AC3E}">
        <p14:creationId xmlns:p14="http://schemas.microsoft.com/office/powerpoint/2010/main" val="4191641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BC7A6B8-35BF-4CFE-9ACA-921375F31ED1}"/>
              </a:ext>
            </a:extLst>
          </p:cNvPr>
          <p:cNvPicPr>
            <a:picLocks noChangeAspect="1"/>
          </p:cNvPicPr>
          <p:nvPr/>
        </p:nvPicPr>
        <p:blipFill>
          <a:blip r:embed="rId3"/>
          <a:stretch>
            <a:fillRect/>
          </a:stretch>
        </p:blipFill>
        <p:spPr>
          <a:xfrm>
            <a:off x="14287" y="9525"/>
            <a:ext cx="12163425" cy="6838950"/>
          </a:xfrm>
          <a:prstGeom prst="rect">
            <a:avLst/>
          </a:prstGeom>
        </p:spPr>
      </p:pic>
    </p:spTree>
    <p:extLst>
      <p:ext uri="{BB962C8B-B14F-4D97-AF65-F5344CB8AC3E}">
        <p14:creationId xmlns:p14="http://schemas.microsoft.com/office/powerpoint/2010/main" val="1966518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23134A-69F6-422E-AFAE-2B6492FA3211}"/>
              </a:ext>
            </a:extLst>
          </p:cNvPr>
          <p:cNvPicPr>
            <a:picLocks noChangeAspect="1"/>
          </p:cNvPicPr>
          <p:nvPr/>
        </p:nvPicPr>
        <p:blipFill>
          <a:blip r:embed="rId3"/>
          <a:stretch>
            <a:fillRect/>
          </a:stretch>
        </p:blipFill>
        <p:spPr>
          <a:xfrm>
            <a:off x="19050" y="14287"/>
            <a:ext cx="12153900" cy="6829425"/>
          </a:xfrm>
          <a:prstGeom prst="rect">
            <a:avLst/>
          </a:prstGeom>
        </p:spPr>
      </p:pic>
    </p:spTree>
    <p:extLst>
      <p:ext uri="{BB962C8B-B14F-4D97-AF65-F5344CB8AC3E}">
        <p14:creationId xmlns:p14="http://schemas.microsoft.com/office/powerpoint/2010/main" val="1980416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B547BF-135D-4123-9384-DBD92AA22F69}"/>
              </a:ext>
            </a:extLst>
          </p:cNvPr>
          <p:cNvPicPr>
            <a:picLocks noChangeAspect="1"/>
          </p:cNvPicPr>
          <p:nvPr/>
        </p:nvPicPr>
        <p:blipFill>
          <a:blip r:embed="rId3"/>
          <a:stretch>
            <a:fillRect/>
          </a:stretch>
        </p:blipFill>
        <p:spPr>
          <a:xfrm>
            <a:off x="23812" y="33337"/>
            <a:ext cx="12144375" cy="6791325"/>
          </a:xfrm>
          <a:prstGeom prst="rect">
            <a:avLst/>
          </a:prstGeom>
        </p:spPr>
      </p:pic>
    </p:spTree>
    <p:extLst>
      <p:ext uri="{BB962C8B-B14F-4D97-AF65-F5344CB8AC3E}">
        <p14:creationId xmlns:p14="http://schemas.microsoft.com/office/powerpoint/2010/main" val="1475466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76C61F0-C20C-40A0-A7C4-677A846C3581}"/>
              </a:ext>
            </a:extLst>
          </p:cNvPr>
          <p:cNvSpPr>
            <a:spLocks noGrp="1"/>
          </p:cNvSpPr>
          <p:nvPr>
            <p:ph sz="half" idx="2"/>
          </p:nvPr>
        </p:nvSpPr>
        <p:spPr/>
        <p:txBody>
          <a:bodyPr/>
          <a:lstStyle/>
          <a:p>
            <a:endParaRPr lang="pl-PL"/>
          </a:p>
        </p:txBody>
      </p:sp>
      <p:sp>
        <p:nvSpPr>
          <p:cNvPr id="7" name="Title 6">
            <a:extLst>
              <a:ext uri="{FF2B5EF4-FFF2-40B4-BE49-F238E27FC236}">
                <a16:creationId xmlns:a16="http://schemas.microsoft.com/office/drawing/2014/main" id="{A631B3DA-DCA8-46C4-A387-4B110B186437}"/>
              </a:ext>
            </a:extLst>
          </p:cNvPr>
          <p:cNvSpPr>
            <a:spLocks noGrp="1"/>
          </p:cNvSpPr>
          <p:nvPr>
            <p:ph type="title"/>
          </p:nvPr>
        </p:nvSpPr>
        <p:spPr/>
        <p:txBody>
          <a:bodyPr/>
          <a:lstStyle/>
          <a:p>
            <a:endParaRPr lang="pl-PL"/>
          </a:p>
        </p:txBody>
      </p:sp>
      <p:pic>
        <p:nvPicPr>
          <p:cNvPr id="9" name="Picture 8">
            <a:extLst>
              <a:ext uri="{FF2B5EF4-FFF2-40B4-BE49-F238E27FC236}">
                <a16:creationId xmlns:a16="http://schemas.microsoft.com/office/drawing/2014/main" id="{997361A9-B791-49B4-8F52-D848CC982905}"/>
              </a:ext>
            </a:extLst>
          </p:cNvPr>
          <p:cNvPicPr>
            <a:picLocks noChangeAspect="1"/>
          </p:cNvPicPr>
          <p:nvPr/>
        </p:nvPicPr>
        <p:blipFill>
          <a:blip r:embed="rId3"/>
          <a:stretch>
            <a:fillRect/>
          </a:stretch>
        </p:blipFill>
        <p:spPr>
          <a:xfrm>
            <a:off x="19050" y="19050"/>
            <a:ext cx="12153900" cy="6819900"/>
          </a:xfrm>
          <a:prstGeom prst="rect">
            <a:avLst/>
          </a:prstGeom>
        </p:spPr>
      </p:pic>
    </p:spTree>
    <p:extLst>
      <p:ext uri="{BB962C8B-B14F-4D97-AF65-F5344CB8AC3E}">
        <p14:creationId xmlns:p14="http://schemas.microsoft.com/office/powerpoint/2010/main" val="274781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0FA7F17-FF37-4BE8-A1E8-3BE51C396173}"/>
              </a:ext>
            </a:extLst>
          </p:cNvPr>
          <p:cNvPicPr>
            <a:picLocks noChangeAspect="1"/>
          </p:cNvPicPr>
          <p:nvPr/>
        </p:nvPicPr>
        <p:blipFill>
          <a:blip r:embed="rId3"/>
          <a:stretch>
            <a:fillRect/>
          </a:stretch>
        </p:blipFill>
        <p:spPr>
          <a:xfrm>
            <a:off x="19050" y="23812"/>
            <a:ext cx="12153900" cy="6810375"/>
          </a:xfrm>
          <a:prstGeom prst="rect">
            <a:avLst/>
          </a:prstGeom>
        </p:spPr>
      </p:pic>
    </p:spTree>
    <p:extLst>
      <p:ext uri="{BB962C8B-B14F-4D97-AF65-F5344CB8AC3E}">
        <p14:creationId xmlns:p14="http://schemas.microsoft.com/office/powerpoint/2010/main" val="849473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t> </a:t>
            </a:r>
            <a:endParaRPr lang="en-US" dirty="0"/>
          </a:p>
        </p:txBody>
      </p:sp>
      <p:sp>
        <p:nvSpPr>
          <p:cNvPr id="11" name="Text Placeholder 4"/>
          <p:cNvSpPr txBox="1">
            <a:spLocks/>
          </p:cNvSpPr>
          <p:nvPr/>
        </p:nvSpPr>
        <p:spPr>
          <a:xfrm>
            <a:off x="291533" y="1449538"/>
            <a:ext cx="7381952" cy="806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400"/>
              </a:spcAft>
              <a:buFont typeface="Arial" panose="020B0604020202020204" pitchFamily="34" charset="0"/>
              <a:buChar char="•"/>
              <a:defRPr sz="2400" kern="1200">
                <a:solidFill>
                  <a:schemeClr val="tx1"/>
                </a:solidFill>
                <a:latin typeface="3M Circular TT Book" panose="020B0604020101020102" pitchFamily="34" charset="0"/>
                <a:ea typeface="+mn-ea"/>
                <a:cs typeface="3M Circular TT Book" panose="020B0604020101020102" pitchFamily="34" charset="0"/>
              </a:defRPr>
            </a:lvl1pPr>
            <a:lvl2pPr marL="457200" indent="-228600" algn="l" defTabSz="914400" rtl="0" eaLnBrk="1" latinLnBrk="0" hangingPunct="1">
              <a:lnSpc>
                <a:spcPct val="90000"/>
              </a:lnSpc>
              <a:spcBef>
                <a:spcPts val="500"/>
              </a:spcBef>
              <a:spcAft>
                <a:spcPts val="400"/>
              </a:spcAft>
              <a:buFont typeface="Arial" panose="020B0604020202020204" pitchFamily="34" charset="0"/>
              <a:buChar char="•"/>
              <a:defRPr sz="1800" kern="1200">
                <a:solidFill>
                  <a:schemeClr val="tx1"/>
                </a:solidFill>
                <a:latin typeface="3M Circular TT Book" panose="020B0604020101020102" pitchFamily="34" charset="0"/>
                <a:ea typeface="+mn-ea"/>
                <a:cs typeface="3M Circular TT Book" panose="020B0604020101020102" pitchFamily="34" charset="0"/>
              </a:defRPr>
            </a:lvl2pPr>
            <a:lvl3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3M Circular TT Book" panose="020B0604020101020102" pitchFamily="34" charset="0"/>
                <a:ea typeface="+mn-ea"/>
                <a:cs typeface="3M Circular TT Book" panose="020B0604020101020102" pitchFamily="34" charset="0"/>
              </a:defRPr>
            </a:lvl3pPr>
            <a:lvl4pPr marL="9144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4pPr>
            <a:lvl5pPr marL="11430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800" dirty="0">
              <a:solidFill>
                <a:srgbClr val="92D050"/>
              </a:solidFill>
              <a:latin typeface="3M Circular TT Book" charset="0"/>
              <a:ea typeface="3M Circular TT Book" charset="0"/>
              <a:cs typeface="3M Circular TT Book" charset="0"/>
            </a:endParaRPr>
          </a:p>
        </p:txBody>
      </p:sp>
      <p:pic>
        <p:nvPicPr>
          <p:cNvPr id="12" name="Picture 11">
            <a:extLst>
              <a:ext uri="{FF2B5EF4-FFF2-40B4-BE49-F238E27FC236}">
                <a16:creationId xmlns:a16="http://schemas.microsoft.com/office/drawing/2014/main" id="{0C986EEF-A5D2-49E1-B582-7B8C3305C20B}"/>
              </a:ext>
            </a:extLst>
          </p:cNvPr>
          <p:cNvPicPr>
            <a:picLocks noChangeAspect="1"/>
          </p:cNvPicPr>
          <p:nvPr/>
        </p:nvPicPr>
        <p:blipFill>
          <a:blip r:embed="rId3"/>
          <a:stretch>
            <a:fillRect/>
          </a:stretch>
        </p:blipFill>
        <p:spPr>
          <a:xfrm>
            <a:off x="9524" y="0"/>
            <a:ext cx="12163425" cy="6858000"/>
          </a:xfrm>
          <a:prstGeom prst="rect">
            <a:avLst/>
          </a:prstGeom>
        </p:spPr>
      </p:pic>
    </p:spTree>
    <p:extLst>
      <p:ext uri="{BB962C8B-B14F-4D97-AF65-F5344CB8AC3E}">
        <p14:creationId xmlns:p14="http://schemas.microsoft.com/office/powerpoint/2010/main" val="1534848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9576D-B2E2-4409-B589-A764F49B26D9}"/>
              </a:ext>
            </a:extLst>
          </p:cNvPr>
          <p:cNvPicPr>
            <a:picLocks noChangeAspect="1"/>
          </p:cNvPicPr>
          <p:nvPr/>
        </p:nvPicPr>
        <p:blipFill>
          <a:blip r:embed="rId3"/>
          <a:stretch>
            <a:fillRect/>
          </a:stretch>
        </p:blipFill>
        <p:spPr>
          <a:xfrm>
            <a:off x="28575" y="9525"/>
            <a:ext cx="12134850" cy="6838950"/>
          </a:xfrm>
          <a:prstGeom prst="rect">
            <a:avLst/>
          </a:prstGeom>
        </p:spPr>
      </p:pic>
    </p:spTree>
    <p:extLst>
      <p:ext uri="{BB962C8B-B14F-4D97-AF65-F5344CB8AC3E}">
        <p14:creationId xmlns:p14="http://schemas.microsoft.com/office/powerpoint/2010/main" val="766572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F141587-6BFB-4E43-846F-3C71E114E46B}"/>
              </a:ext>
            </a:extLst>
          </p:cNvPr>
          <p:cNvPicPr>
            <a:picLocks noChangeAspect="1"/>
          </p:cNvPicPr>
          <p:nvPr/>
        </p:nvPicPr>
        <p:blipFill>
          <a:blip r:embed="rId3"/>
          <a:stretch>
            <a:fillRect/>
          </a:stretch>
        </p:blipFill>
        <p:spPr>
          <a:xfrm>
            <a:off x="42862" y="33337"/>
            <a:ext cx="12106275" cy="6791325"/>
          </a:xfrm>
          <a:prstGeom prst="rect">
            <a:avLst/>
          </a:prstGeom>
        </p:spPr>
      </p:pic>
    </p:spTree>
    <p:extLst>
      <p:ext uri="{BB962C8B-B14F-4D97-AF65-F5344CB8AC3E}">
        <p14:creationId xmlns:p14="http://schemas.microsoft.com/office/powerpoint/2010/main" val="1286914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A311D42-5033-4F1B-B31E-477A2FFD4F56}"/>
              </a:ext>
            </a:extLst>
          </p:cNvPr>
          <p:cNvPicPr>
            <a:picLocks noChangeAspect="1"/>
          </p:cNvPicPr>
          <p:nvPr/>
        </p:nvPicPr>
        <p:blipFill>
          <a:blip r:embed="rId3"/>
          <a:stretch>
            <a:fillRect/>
          </a:stretch>
        </p:blipFill>
        <p:spPr>
          <a:xfrm>
            <a:off x="19050" y="9525"/>
            <a:ext cx="12153900" cy="6838950"/>
          </a:xfrm>
          <a:prstGeom prst="rect">
            <a:avLst/>
          </a:prstGeom>
        </p:spPr>
      </p:pic>
    </p:spTree>
    <p:extLst>
      <p:ext uri="{BB962C8B-B14F-4D97-AF65-F5344CB8AC3E}">
        <p14:creationId xmlns:p14="http://schemas.microsoft.com/office/powerpoint/2010/main" val="2026112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54A9524D-7B8C-45C4-AA5E-5226F7DA7F3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cs typeface="+mn-cs"/>
            </a:endParaRPr>
          </a:p>
        </p:txBody>
      </p:sp>
      <p:sp>
        <p:nvSpPr>
          <p:cNvPr id="13" name="Rectangle 2">
            <a:extLst>
              <a:ext uri="{FF2B5EF4-FFF2-40B4-BE49-F238E27FC236}">
                <a16:creationId xmlns:a16="http://schemas.microsoft.com/office/drawing/2014/main" id="{37974844-D903-4A5E-9480-F3DAFB97323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cs typeface="+mn-cs"/>
            </a:endParaRPr>
          </a:p>
        </p:txBody>
      </p:sp>
      <p:sp>
        <p:nvSpPr>
          <p:cNvPr id="18" name="Rectangle 4">
            <a:extLst>
              <a:ext uri="{FF2B5EF4-FFF2-40B4-BE49-F238E27FC236}">
                <a16:creationId xmlns:a16="http://schemas.microsoft.com/office/drawing/2014/main" id="{E3DEB22B-7D45-4F82-BEDA-6D181C8E2245}"/>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cs typeface="+mn-cs"/>
            </a:endParaRPr>
          </a:p>
        </p:txBody>
      </p:sp>
      <p:pic>
        <p:nvPicPr>
          <p:cNvPr id="14" name="Picture 13">
            <a:extLst>
              <a:ext uri="{FF2B5EF4-FFF2-40B4-BE49-F238E27FC236}">
                <a16:creationId xmlns:a16="http://schemas.microsoft.com/office/drawing/2014/main" id="{BB5AB303-D6AE-48DD-894A-965CB810B7C9}"/>
              </a:ext>
            </a:extLst>
          </p:cNvPr>
          <p:cNvPicPr>
            <a:picLocks noChangeAspect="1"/>
          </p:cNvPicPr>
          <p:nvPr/>
        </p:nvPicPr>
        <p:blipFill>
          <a:blip r:embed="rId3"/>
          <a:stretch>
            <a:fillRect/>
          </a:stretch>
        </p:blipFill>
        <p:spPr>
          <a:xfrm>
            <a:off x="38100" y="23812"/>
            <a:ext cx="12115800" cy="6810375"/>
          </a:xfrm>
          <a:prstGeom prst="rect">
            <a:avLst/>
          </a:prstGeom>
        </p:spPr>
      </p:pic>
    </p:spTree>
    <p:extLst>
      <p:ext uri="{BB962C8B-B14F-4D97-AF65-F5344CB8AC3E}">
        <p14:creationId xmlns:p14="http://schemas.microsoft.com/office/powerpoint/2010/main" val="2427346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28653" r="28587" b="9387"/>
          <a:stretch/>
        </p:blipFill>
        <p:spPr>
          <a:xfrm>
            <a:off x="7811322" y="984691"/>
            <a:ext cx="4172809" cy="5033724"/>
          </a:xfrm>
          <a:prstGeom prst="rect">
            <a:avLst/>
          </a:prstGeom>
          <a:ln w="3175">
            <a:solidFill>
              <a:schemeClr val="tx1"/>
            </a:solidFill>
          </a:ln>
        </p:spPr>
      </p:pic>
      <p:graphicFrame>
        <p:nvGraphicFramePr>
          <p:cNvPr id="7" name="Content Placeholder 6"/>
          <p:cNvGraphicFramePr>
            <a:graphicFrameLocks noGrp="1"/>
          </p:cNvGraphicFramePr>
          <p:nvPr>
            <p:ph idx="1"/>
            <p:extLst>
              <p:ext uri="{D42A27DB-BD31-4B8C-83A1-F6EECF244321}">
                <p14:modId xmlns:p14="http://schemas.microsoft.com/office/powerpoint/2010/main" val="3172431253"/>
              </p:ext>
            </p:extLst>
          </p:nvPr>
        </p:nvGraphicFramePr>
        <p:xfrm>
          <a:off x="379413" y="984698"/>
          <a:ext cx="7118667" cy="4989663"/>
        </p:xfrm>
        <a:graphic>
          <a:graphicData uri="http://schemas.openxmlformats.org/drawingml/2006/table">
            <a:tbl>
              <a:tblPr firstRow="1" bandRow="1">
                <a:tableStyleId>{2D5ABB26-0587-4C30-8999-92F81FD0307C}</a:tableStyleId>
              </a:tblPr>
              <a:tblGrid>
                <a:gridCol w="7118667">
                  <a:extLst>
                    <a:ext uri="{9D8B030D-6E8A-4147-A177-3AD203B41FA5}">
                      <a16:colId xmlns:a16="http://schemas.microsoft.com/office/drawing/2014/main" val="20000"/>
                    </a:ext>
                  </a:extLst>
                </a:gridCol>
              </a:tblGrid>
              <a:tr h="295043">
                <a:tc>
                  <a:txBody>
                    <a:bodyPr/>
                    <a:lstStyle/>
                    <a:p>
                      <a:pPr marL="0" algn="ctr" defTabSz="914400" rtl="0" eaLnBrk="1" latinLnBrk="0" hangingPunct="1"/>
                      <a:r>
                        <a:rPr lang="en-US" sz="1400" b="0" i="0" kern="1200" dirty="0">
                          <a:solidFill>
                            <a:schemeClr val="bg1"/>
                          </a:solidFill>
                          <a:latin typeface="3M Circular TT Bold" panose="020B0804020101010102" pitchFamily="34" charset="0"/>
                          <a:ea typeface="3M Circular TT" charset="0"/>
                          <a:cs typeface="3M Circular TT Bold" panose="020B0804020101010102" pitchFamily="34" charset="0"/>
                        </a:rPr>
                        <a:t>Future</a:t>
                      </a:r>
                    </a:p>
                  </a:txBody>
                  <a:tcPr anchor="ctr">
                    <a:lnB>
                      <a:noFill/>
                    </a:lnB>
                    <a:solidFill>
                      <a:schemeClr val="accent2"/>
                    </a:solidFill>
                  </a:tcPr>
                </a:tc>
                <a:extLst>
                  <a:ext uri="{0D108BD9-81ED-4DB2-BD59-A6C34878D82A}">
                    <a16:rowId xmlns:a16="http://schemas.microsoft.com/office/drawing/2014/main" val="10000"/>
                  </a:ext>
                </a:extLst>
              </a:tr>
              <a:tr h="7966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Return Goods Authorization Number</a:t>
                      </a:r>
                    </a:p>
                    <a:p>
                      <a:pPr marL="171450" indent="-171450">
                        <a:buFont typeface="Arial" panose="020B0604020202020204" pitchFamily="34" charset="0"/>
                        <a:buChar char="•"/>
                      </a:pPr>
                      <a:r>
                        <a:rPr lang="en-US"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Current: </a:t>
                      </a:r>
                      <a:r>
                        <a:rPr lang="en-US" sz="1200" b="0" u="none" baseline="0" dirty="0"/>
                        <a:t>GAR does not exist.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Future: </a:t>
                      </a:r>
                      <a:r>
                        <a:rPr lang="en-US" sz="1200" b="0" u="none" baseline="0" dirty="0">
                          <a:solidFill>
                            <a:schemeClr val="tx1"/>
                          </a:solidFill>
                        </a:rPr>
                        <a:t>10-digit numeric (6234567891) beginning with “6”. </a:t>
                      </a:r>
                      <a:r>
                        <a:rPr lang="en-US" sz="1200" dirty="0">
                          <a:solidFill>
                            <a:schemeClr val="tx1"/>
                          </a:solidFill>
                        </a:rPr>
                        <a:t>Return Goods Authorization”. It is a system generated document that is created automatically and sent to customers only once </a:t>
                      </a:r>
                      <a:r>
                        <a:rPr lang="pl-PL" sz="1200" dirty="0">
                          <a:solidFill>
                            <a:schemeClr val="tx1"/>
                          </a:solidFill>
                        </a:rPr>
                        <a:t>return is </a:t>
                      </a:r>
                      <a:r>
                        <a:rPr lang="pl-PL" sz="1200" noProof="0" dirty="0">
                          <a:solidFill>
                            <a:schemeClr val="tx1"/>
                          </a:solidFill>
                        </a:rPr>
                        <a:t>approved and confirmed by </a:t>
                      </a:r>
                      <a:r>
                        <a:rPr lang="pl-PL" sz="1200" dirty="0">
                          <a:solidFill>
                            <a:schemeClr val="tx1"/>
                          </a:solidFill>
                        </a:rPr>
                        <a:t>3M</a:t>
                      </a:r>
                      <a:r>
                        <a:rPr lang="en-US" sz="1200" dirty="0">
                          <a:solidFill>
                            <a:schemeClr val="tx1"/>
                          </a:solidFill>
                        </a:rPr>
                        <a:t>. </a:t>
                      </a:r>
                      <a:r>
                        <a:rPr lang="pl-PL" sz="1200" dirty="0">
                          <a:solidFill>
                            <a:schemeClr val="tx1"/>
                          </a:solidFill>
                        </a:rPr>
                        <a:t>I</a:t>
                      </a:r>
                      <a:r>
                        <a:rPr lang="en-US" sz="1200" dirty="0">
                          <a:solidFill>
                            <a:schemeClr val="tx1"/>
                          </a:solidFill>
                        </a:rPr>
                        <a:t>t is not manually created by CIR</a:t>
                      </a:r>
                      <a:r>
                        <a:rPr lang="en-US" sz="1200" dirty="0">
                          <a:solidFill>
                            <a:srgbClr val="00B050"/>
                          </a:solidFill>
                        </a:rPr>
                        <a:t>.</a:t>
                      </a:r>
                    </a:p>
                  </a:txBody>
                  <a:tcPr anchor="ctr">
                    <a:lnL>
                      <a:noFill/>
                    </a:lnL>
                    <a:lnR>
                      <a:noFill/>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06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Original Document 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Invoice Number:</a:t>
                      </a:r>
                    </a:p>
                    <a:p>
                      <a:pPr marL="171450" indent="-171450">
                        <a:buFont typeface="Arial" panose="020B0604020202020204" pitchFamily="34" charset="0"/>
                        <a:buChar char="•"/>
                      </a:pPr>
                      <a:r>
                        <a:rPr lang="en-US"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Current: </a:t>
                      </a:r>
                      <a:r>
                        <a:rPr lang="en-US" sz="1200" b="0" i="0" u="none" strike="noStrike" kern="1200" baseline="0" dirty="0">
                          <a:solidFill>
                            <a:schemeClr val="tx1"/>
                          </a:solidFill>
                          <a:latin typeface="3M Circular TT Book" charset="0"/>
                          <a:ea typeface="3M Circular TT Book" charset="0"/>
                          <a:cs typeface="3M Circular TT Book" charset="0"/>
                        </a:rPr>
                        <a:t>8</a:t>
                      </a:r>
                      <a:r>
                        <a:rPr lang="en-US" sz="1200" b="0" u="none" baseline="0" dirty="0">
                          <a:solidFill>
                            <a:schemeClr val="tx1"/>
                          </a:solidFill>
                          <a:latin typeface="3M Circular TT Book" charset="0"/>
                          <a:ea typeface="3M Circular TT Book" charset="0"/>
                          <a:cs typeface="3M Circular TT Book" charset="0"/>
                        </a:rPr>
                        <a:t>-digit numeric (12345678), sequential for related shipments or backorders, prefix significant</a:t>
                      </a:r>
                    </a:p>
                    <a:p>
                      <a:pPr marL="171450" indent="-171450">
                        <a:buFont typeface="Arial" panose="020B0604020202020204" pitchFamily="34" charset="0"/>
                        <a:buChar char="•"/>
                      </a:pPr>
                      <a:r>
                        <a:rPr lang="en-US"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Future: </a:t>
                      </a:r>
                      <a:r>
                        <a:rPr lang="en-US" sz="1200" b="0" u="none" baseline="0" dirty="0">
                          <a:solidFill>
                            <a:schemeClr val="tx1"/>
                          </a:solidFill>
                          <a:latin typeface="3M Circular TT Book" charset="0"/>
                          <a:ea typeface="3M Circular TT Book" charset="0"/>
                          <a:cs typeface="3M Circular TT Book" charset="0"/>
                        </a:rPr>
                        <a:t>10-digit numeric (9234567891) beginning with “9”. Randomly assigned, non-sequential.</a:t>
                      </a:r>
                      <a:endParaRPr lang="en-US" sz="1200" b="0" u="none" dirty="0">
                        <a:solidFill>
                          <a:schemeClr val="tx1"/>
                        </a:solidFill>
                        <a:latin typeface="3M Circular TT Book" charset="0"/>
                        <a:ea typeface="3M Circular TT Book" charset="0"/>
                        <a:cs typeface="3M Circular TT Book" charset="0"/>
                      </a:endParaRPr>
                    </a:p>
                  </a:txBody>
                  <a:tcPr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79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Unit of Measure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Future: </a:t>
                      </a:r>
                      <a:r>
                        <a:rPr lang="en-US" sz="1200" b="0" dirty="0">
                          <a:solidFill>
                            <a:schemeClr val="tx1"/>
                          </a:solidFill>
                        </a:rPr>
                        <a:t>Nomenclature</a:t>
                      </a:r>
                      <a:r>
                        <a:rPr lang="en-US" sz="1200" b="0" baseline="0" dirty="0">
                          <a:solidFill>
                            <a:schemeClr val="tx1"/>
                          </a:solidFill>
                        </a:rPr>
                        <a:t> for some units of measure may appear differently depending on order placement method, for example electronic, fax, etc. </a:t>
                      </a:r>
                      <a:endParaRPr lang="en-US" sz="1200" b="0" dirty="0">
                        <a:solidFill>
                          <a:schemeClr val="tx1"/>
                        </a:solidFill>
                        <a:latin typeface="+mn-lt"/>
                        <a:cs typeface="+mn-cs"/>
                      </a:endParaRPr>
                    </a:p>
                  </a:txBody>
                  <a:tcPr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09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3M SKU</a:t>
                      </a:r>
                    </a:p>
                    <a:p>
                      <a:pPr marL="171450" indent="-171450">
                        <a:buFont typeface="Arial" panose="020B0604020202020204" pitchFamily="34" charset="0"/>
                        <a:buChar char="•"/>
                      </a:pPr>
                      <a:r>
                        <a:rPr lang="en-US"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Current: </a:t>
                      </a:r>
                      <a:r>
                        <a:rPr lang="en-US" sz="1200" b="0" u="none" baseline="0" dirty="0">
                          <a:solidFill>
                            <a:schemeClr val="tx1"/>
                          </a:solidFill>
                          <a:latin typeface="3M Circular TT Book" charset="0"/>
                          <a:ea typeface="3M Circular TT Book" charset="0"/>
                          <a:cs typeface="3M Circular TT Book" charset="0"/>
                        </a:rPr>
                        <a:t>11-digit numeric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Future: </a:t>
                      </a:r>
                      <a:r>
                        <a:rPr lang="en-GB" sz="1200" b="0" i="0" u="none" strike="noStrike" kern="1200" baseline="0" dirty="0">
                          <a:solidFill>
                            <a:schemeClr val="tx1"/>
                          </a:solidFill>
                          <a:latin typeface="3M Circular TT Book" charset="0"/>
                          <a:ea typeface="3M Circular TT Book" charset="0"/>
                          <a:cs typeface="3M Circular TT Book" charset="0"/>
                        </a:rPr>
                        <a:t>10-digit random numeric – both the 11-digit and 10-digit 3M ID will be referenced during the transition. Customers may continue to use 11-digit 3M ID, UPC, 3M Catalog Number and/or Customer Part Number.</a:t>
                      </a:r>
                      <a:endParaRPr lang="en-US" sz="1200" b="0" u="none" dirty="0">
                        <a:solidFill>
                          <a:schemeClr val="tx1"/>
                        </a:solidFill>
                        <a:latin typeface="3M Circular TT Book" charset="0"/>
                        <a:ea typeface="3M Circular TT Book" charset="0"/>
                        <a:cs typeface="3M Circular TT Book" charset="0"/>
                      </a:endParaRPr>
                    </a:p>
                  </a:txBody>
                  <a:tcPr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78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3M Circular TT Bold" panose="020B0804020101010102" pitchFamily="34" charset="0"/>
                          <a:ea typeface="3M Circular TT Book" charset="0"/>
                          <a:cs typeface="3M Circular TT Bold" panose="020B0804020101010102" pitchFamily="34" charset="0"/>
                        </a:rPr>
                        <a:t>NOTE: </a:t>
                      </a:r>
                      <a:r>
                        <a:rPr lang="en-GB" sz="1200" b="0" i="0" u="none" strike="noStrike" kern="1200" baseline="0" dirty="0">
                          <a:solidFill>
                            <a:schemeClr val="tx1"/>
                          </a:solidFill>
                          <a:latin typeface="3M Circular TT Book" charset="0"/>
                          <a:ea typeface="3M Circular TT Book" charset="0"/>
                          <a:cs typeface="3M Circular TT Book" charset="0"/>
                        </a:rPr>
                        <a:t>Return value will not appear on the Return Goods Authorization document.</a:t>
                      </a:r>
                      <a:endParaRPr lang="en-US" sz="1200" b="0" u="none" dirty="0">
                        <a:solidFill>
                          <a:schemeClr val="tx1"/>
                        </a:solidFill>
                        <a:latin typeface="3M Circular TT Book" charset="0"/>
                        <a:ea typeface="3M Circular TT Book" charset="0"/>
                        <a:cs typeface="3M Circular TT Book" charset="0"/>
                      </a:endParaRPr>
                    </a:p>
                  </a:txBody>
                  <a:tcPr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lstStyle/>
          <a:p>
            <a:r>
              <a:rPr lang="en-US" dirty="0"/>
              <a:t>Document: Return Goods Authorization</a:t>
            </a:r>
          </a:p>
        </p:txBody>
      </p:sp>
      <p:sp>
        <p:nvSpPr>
          <p:cNvPr id="8" name="Freeform 7"/>
          <p:cNvSpPr/>
          <p:nvPr/>
        </p:nvSpPr>
        <p:spPr>
          <a:xfrm>
            <a:off x="10666663" y="984691"/>
            <a:ext cx="1317468" cy="308074"/>
          </a:xfrm>
          <a:prstGeom prst="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9549" tIns="149549" rIns="149549" bIns="149549" numCol="1" spcCol="1270" anchor="ctr" anchorCtr="0">
            <a:noAutofit/>
          </a:bodyPr>
          <a:lstStyle/>
          <a:p>
            <a:pPr algn="ctr" defTabSz="1155700" fontAlgn="base">
              <a:lnSpc>
                <a:spcPct val="90000"/>
              </a:lnSpc>
              <a:spcBef>
                <a:spcPct val="0"/>
              </a:spcBef>
              <a:spcAft>
                <a:spcPct val="35000"/>
              </a:spcAft>
            </a:pPr>
            <a:r>
              <a:rPr lang="en-US" sz="1200" i="1" dirty="0">
                <a:solidFill>
                  <a:srgbClr val="FFFFFF"/>
                </a:solidFill>
                <a:latin typeface="3M Circular TT Bold" panose="020B0804020101010102" pitchFamily="34" charset="0"/>
                <a:ea typeface="3M Circular TT" charset="0"/>
                <a:cs typeface="3M Circular TT Bold" panose="020B0804020101010102" pitchFamily="34" charset="0"/>
              </a:rPr>
              <a:t>New Format</a:t>
            </a:r>
          </a:p>
        </p:txBody>
      </p:sp>
      <p:sp>
        <p:nvSpPr>
          <p:cNvPr id="11" name="Text Placeholder 6"/>
          <p:cNvSpPr txBox="1">
            <a:spLocks/>
          </p:cNvSpPr>
          <p:nvPr/>
        </p:nvSpPr>
        <p:spPr>
          <a:xfrm>
            <a:off x="7338622" y="6484368"/>
            <a:ext cx="4586246" cy="330349"/>
          </a:xfrm>
          <a:prstGeom prst="rect">
            <a:avLst/>
          </a:prstGeom>
          <a:noFill/>
        </p:spPr>
        <p:txBody>
          <a:bodyPr vert="horz" lIns="91440" tIns="45720" rIns="91440" bIns="45720" rtlCol="0" anchor="ctr">
            <a:normAutofit/>
          </a:bodyPr>
          <a:lstStyle>
            <a:lvl1pPr marL="0" indent="0" algn="l" defTabSz="914400" rtl="0" eaLnBrk="1" latinLnBrk="0" hangingPunct="1">
              <a:lnSpc>
                <a:spcPct val="90000"/>
              </a:lnSpc>
              <a:spcBef>
                <a:spcPts val="1000"/>
              </a:spcBef>
              <a:spcAft>
                <a:spcPts val="400"/>
              </a:spcAft>
              <a:buFont typeface="Arial" panose="020B0604020202020204" pitchFamily="34" charset="0"/>
              <a:buNone/>
              <a:defRPr sz="2800" kern="1200">
                <a:solidFill>
                  <a:schemeClr val="tx1"/>
                </a:solidFill>
                <a:latin typeface="3M Circular TT Light" panose="020B0404020101020102" pitchFamily="34" charset="0"/>
                <a:ea typeface="+mn-ea"/>
                <a:cs typeface="3M Circular TT Light" panose="020B0404020101020102" pitchFamily="34" charset="0"/>
              </a:defRPr>
            </a:lvl1pPr>
            <a:lvl2pPr marL="457200" indent="-228600" algn="l" defTabSz="914400" rtl="0" eaLnBrk="1" latinLnBrk="0" hangingPunct="1">
              <a:lnSpc>
                <a:spcPct val="90000"/>
              </a:lnSpc>
              <a:spcBef>
                <a:spcPts val="500"/>
              </a:spcBef>
              <a:spcAft>
                <a:spcPts val="400"/>
              </a:spcAft>
              <a:buFont typeface="Arial" panose="020B0604020202020204" pitchFamily="34" charset="0"/>
              <a:buChar char="•"/>
              <a:defRPr sz="1800" kern="1200">
                <a:solidFill>
                  <a:schemeClr val="tx1"/>
                </a:solidFill>
                <a:latin typeface="3M Circular TT Book" panose="020B0604020101020102" pitchFamily="34" charset="0"/>
                <a:ea typeface="+mn-ea"/>
                <a:cs typeface="3M Circular TT Book" panose="020B0604020101020102" pitchFamily="34" charset="0"/>
              </a:defRPr>
            </a:lvl2pPr>
            <a:lvl3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3M Circular TT Book" panose="020B0604020101020102" pitchFamily="34" charset="0"/>
                <a:ea typeface="+mn-ea"/>
                <a:cs typeface="3M Circular TT Book" panose="020B0604020101020102" pitchFamily="34" charset="0"/>
              </a:defRPr>
            </a:lvl3pPr>
            <a:lvl4pPr marL="9144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4pPr>
            <a:lvl5pPr marL="1143000" indent="-228600" algn="l" defTabSz="914400" rtl="0" eaLnBrk="1" latinLnBrk="0" hangingPunct="1">
              <a:lnSpc>
                <a:spcPct val="90000"/>
              </a:lnSpc>
              <a:spcBef>
                <a:spcPts val="500"/>
              </a:spcBef>
              <a:spcAft>
                <a:spcPts val="400"/>
              </a:spcAft>
              <a:buFont typeface="Arial" panose="020B0604020202020204" pitchFamily="34" charset="0"/>
              <a:buChar char="•"/>
              <a:defRPr sz="1400" kern="1200">
                <a:solidFill>
                  <a:schemeClr val="tx1"/>
                </a:solidFill>
                <a:latin typeface="3M Circular TT Book" panose="020B0604020101020102" pitchFamily="34" charset="0"/>
                <a:ea typeface="+mn-ea"/>
                <a:cs typeface="3M Circular TT Book" panose="020B06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i="1" dirty="0">
                <a:latin typeface="3M Circular TT" charset="0"/>
                <a:ea typeface="3M Circular TT" charset="0"/>
                <a:cs typeface="3M Circular TT" charset="0"/>
              </a:rPr>
              <a:t>If you would like additional information, please contact Customer Service.</a:t>
            </a:r>
          </a:p>
        </p:txBody>
      </p:sp>
      <p:sp>
        <p:nvSpPr>
          <p:cNvPr id="12" name="TextBox 11">
            <a:extLst>
              <a:ext uri="{FF2B5EF4-FFF2-40B4-BE49-F238E27FC236}">
                <a16:creationId xmlns:a16="http://schemas.microsoft.com/office/drawing/2014/main" id="{6888E441-1F35-44D5-B403-DD2C6EA6C71D}"/>
              </a:ext>
            </a:extLst>
          </p:cNvPr>
          <p:cNvSpPr txBox="1"/>
          <p:nvPr/>
        </p:nvSpPr>
        <p:spPr>
          <a:xfrm>
            <a:off x="11735637" y="6599273"/>
            <a:ext cx="424139" cy="246221"/>
          </a:xfrm>
          <a:prstGeom prst="rect">
            <a:avLst/>
          </a:prstGeom>
          <a:noFill/>
        </p:spPr>
        <p:txBody>
          <a:bodyPr wrap="square" rtlCol="0">
            <a:spAutoFit/>
          </a:bodyPr>
          <a:lstStyle/>
          <a:p>
            <a:r>
              <a:rPr lang="en-US" sz="1000" b="1" dirty="0"/>
              <a:t>P</a:t>
            </a:r>
            <a:r>
              <a:rPr lang="pl-PL" sz="1000" b="1" dirty="0"/>
              <a:t>24</a:t>
            </a:r>
            <a:endParaRPr lang="en-US" sz="1000" b="1" dirty="0"/>
          </a:p>
        </p:txBody>
      </p:sp>
    </p:spTree>
    <p:extLst>
      <p:ext uri="{BB962C8B-B14F-4D97-AF65-F5344CB8AC3E}">
        <p14:creationId xmlns:p14="http://schemas.microsoft.com/office/powerpoint/2010/main" val="6483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5952B6F-D35A-4C3C-B54F-FB93965B3F0A}"/>
              </a:ext>
            </a:extLst>
          </p:cNvPr>
          <p:cNvPicPr>
            <a:picLocks noChangeAspect="1"/>
          </p:cNvPicPr>
          <p:nvPr/>
        </p:nvPicPr>
        <p:blipFill>
          <a:blip r:embed="rId3"/>
          <a:stretch>
            <a:fillRect/>
          </a:stretch>
        </p:blipFill>
        <p:spPr>
          <a:xfrm>
            <a:off x="19050" y="9525"/>
            <a:ext cx="12153900" cy="6838950"/>
          </a:xfrm>
          <a:prstGeom prst="rect">
            <a:avLst/>
          </a:prstGeom>
        </p:spPr>
      </p:pic>
    </p:spTree>
    <p:extLst>
      <p:ext uri="{BB962C8B-B14F-4D97-AF65-F5344CB8AC3E}">
        <p14:creationId xmlns:p14="http://schemas.microsoft.com/office/powerpoint/2010/main" val="1418426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DA6AED8-3951-4A9F-A923-AD902F62015E}"/>
              </a:ext>
            </a:extLst>
          </p:cNvPr>
          <p:cNvPicPr>
            <a:picLocks noChangeAspect="1"/>
          </p:cNvPicPr>
          <p:nvPr/>
        </p:nvPicPr>
        <p:blipFill>
          <a:blip r:embed="rId3"/>
          <a:stretch>
            <a:fillRect/>
          </a:stretch>
        </p:blipFill>
        <p:spPr>
          <a:xfrm>
            <a:off x="33337" y="19050"/>
            <a:ext cx="12125325" cy="6819900"/>
          </a:xfrm>
          <a:prstGeom prst="rect">
            <a:avLst/>
          </a:prstGeom>
        </p:spPr>
      </p:pic>
    </p:spTree>
    <p:extLst>
      <p:ext uri="{BB962C8B-B14F-4D97-AF65-F5344CB8AC3E}">
        <p14:creationId xmlns:p14="http://schemas.microsoft.com/office/powerpoint/2010/main" val="2696857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67BF4FC-2F03-4B54-829D-F2796FA940F0}"/>
              </a:ext>
            </a:extLst>
          </p:cNvPr>
          <p:cNvPicPr>
            <a:picLocks noChangeAspect="1"/>
          </p:cNvPicPr>
          <p:nvPr/>
        </p:nvPicPr>
        <p:blipFill>
          <a:blip r:embed="rId3"/>
          <a:stretch>
            <a:fillRect/>
          </a:stretch>
        </p:blipFill>
        <p:spPr>
          <a:xfrm>
            <a:off x="38100" y="19050"/>
            <a:ext cx="12115800" cy="6819900"/>
          </a:xfrm>
          <a:prstGeom prst="rect">
            <a:avLst/>
          </a:prstGeom>
        </p:spPr>
      </p:pic>
    </p:spTree>
    <p:extLst>
      <p:ext uri="{BB962C8B-B14F-4D97-AF65-F5344CB8AC3E}">
        <p14:creationId xmlns:p14="http://schemas.microsoft.com/office/powerpoint/2010/main" val="2092712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B3117F3-13A7-43A2-8AD1-D1F21683D985}"/>
              </a:ext>
            </a:extLst>
          </p:cNvPr>
          <p:cNvPicPr>
            <a:picLocks noChangeAspect="1"/>
          </p:cNvPicPr>
          <p:nvPr/>
        </p:nvPicPr>
        <p:blipFill>
          <a:blip r:embed="rId3"/>
          <a:stretch>
            <a:fillRect/>
          </a:stretch>
        </p:blipFill>
        <p:spPr>
          <a:xfrm>
            <a:off x="28575" y="14287"/>
            <a:ext cx="12134850" cy="6829425"/>
          </a:xfrm>
          <a:prstGeom prst="rect">
            <a:avLst/>
          </a:prstGeom>
        </p:spPr>
      </p:pic>
    </p:spTree>
    <p:extLst>
      <p:ext uri="{BB962C8B-B14F-4D97-AF65-F5344CB8AC3E}">
        <p14:creationId xmlns:p14="http://schemas.microsoft.com/office/powerpoint/2010/main" val="190702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286A30-1086-4280-8524-7FCEC86E99C2}"/>
              </a:ext>
            </a:extLst>
          </p:cNvPr>
          <p:cNvPicPr>
            <a:picLocks noChangeAspect="1"/>
          </p:cNvPicPr>
          <p:nvPr/>
        </p:nvPicPr>
        <p:blipFill>
          <a:blip r:embed="rId3"/>
          <a:stretch>
            <a:fillRect/>
          </a:stretch>
        </p:blipFill>
        <p:spPr>
          <a:xfrm>
            <a:off x="19050" y="38100"/>
            <a:ext cx="12153900" cy="6781800"/>
          </a:xfrm>
          <a:prstGeom prst="rect">
            <a:avLst/>
          </a:prstGeom>
        </p:spPr>
      </p:pic>
    </p:spTree>
    <p:extLst>
      <p:ext uri="{BB962C8B-B14F-4D97-AF65-F5344CB8AC3E}">
        <p14:creationId xmlns:p14="http://schemas.microsoft.com/office/powerpoint/2010/main" val="1092046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8599" y="1586168"/>
            <a:ext cx="8787825" cy="707886"/>
          </a:xfrm>
          <a:prstGeom prst="rect">
            <a:avLst/>
          </a:prstGeom>
          <a:noFill/>
        </p:spPr>
        <p:txBody>
          <a:bodyPr wrap="square" rtlCol="0">
            <a:spAutoFit/>
          </a:bodyPr>
          <a:lstStyle/>
          <a:p>
            <a:r>
              <a:rPr lang="en-US" sz="2000" dirty="0">
                <a:solidFill>
                  <a:schemeClr val="bg1"/>
                </a:solidFill>
              </a:rPr>
              <a:t>3M is transforming our company to deliver superior service, with improved speed and agility to position both of our companies for future growth.</a:t>
            </a:r>
          </a:p>
        </p:txBody>
      </p:sp>
      <p:sp>
        <p:nvSpPr>
          <p:cNvPr id="11" name="TextBox 10"/>
          <p:cNvSpPr txBox="1"/>
          <p:nvPr/>
        </p:nvSpPr>
        <p:spPr>
          <a:xfrm>
            <a:off x="248599" y="4638859"/>
            <a:ext cx="8937811" cy="1323439"/>
          </a:xfrm>
          <a:prstGeom prst="rect">
            <a:avLst/>
          </a:prstGeom>
          <a:noFill/>
        </p:spPr>
        <p:txBody>
          <a:bodyPr wrap="square" rtlCol="0">
            <a:spAutoFit/>
          </a:bodyPr>
          <a:lstStyle/>
          <a:p>
            <a:r>
              <a:rPr lang="en-US" sz="2000" dirty="0">
                <a:solidFill>
                  <a:schemeClr val="bg1"/>
                </a:solidFill>
                <a:effectLst/>
                <a:ea typeface="Yu Gothic" panose="020B0400000000000000" pitchFamily="34" charset="-128"/>
              </a:rPr>
              <a:t>This reference guide highlights key changes you may see as we deploy our ERP. Please review with contacts in your organization such as purchasing, receiving, accounts payable and quality to assess whether any updates are needed to your processes or systems.  </a:t>
            </a:r>
            <a:endParaRPr lang="en-AU" sz="2000" dirty="0">
              <a:solidFill>
                <a:schemeClr val="bg1"/>
              </a:solidFill>
              <a:effectLst/>
              <a:ea typeface="Yu Gothic" panose="020B0400000000000000" pitchFamily="34" charset="-128"/>
            </a:endParaRPr>
          </a:p>
        </p:txBody>
      </p:sp>
      <p:pic>
        <p:nvPicPr>
          <p:cNvPr id="6" name="Picture 5">
            <a:extLst>
              <a:ext uri="{FF2B5EF4-FFF2-40B4-BE49-F238E27FC236}">
                <a16:creationId xmlns:a16="http://schemas.microsoft.com/office/drawing/2014/main" id="{0D3ADFB2-97AC-44AD-8A4F-5DF1A889BF72}"/>
              </a:ext>
            </a:extLst>
          </p:cNvPr>
          <p:cNvPicPr>
            <a:picLocks noChangeAspect="1"/>
          </p:cNvPicPr>
          <p:nvPr/>
        </p:nvPicPr>
        <p:blipFill>
          <a:blip r:embed="rId3"/>
          <a:stretch>
            <a:fillRect/>
          </a:stretch>
        </p:blipFill>
        <p:spPr>
          <a:xfrm>
            <a:off x="0" y="12194"/>
            <a:ext cx="12192000" cy="6833611"/>
          </a:xfrm>
          <a:prstGeom prst="rect">
            <a:avLst/>
          </a:prstGeom>
        </p:spPr>
      </p:pic>
    </p:spTree>
    <p:extLst>
      <p:ext uri="{BB962C8B-B14F-4D97-AF65-F5344CB8AC3E}">
        <p14:creationId xmlns:p14="http://schemas.microsoft.com/office/powerpoint/2010/main" val="3943248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5A0A0F-1420-4795-965B-4BA8F511C3FB}"/>
              </a:ext>
            </a:extLst>
          </p:cNvPr>
          <p:cNvPicPr>
            <a:picLocks noChangeAspect="1"/>
          </p:cNvPicPr>
          <p:nvPr/>
        </p:nvPicPr>
        <p:blipFill>
          <a:blip r:embed="rId3"/>
          <a:stretch>
            <a:fillRect/>
          </a:stretch>
        </p:blipFill>
        <p:spPr>
          <a:xfrm>
            <a:off x="19050" y="23812"/>
            <a:ext cx="12153900" cy="6810375"/>
          </a:xfrm>
          <a:prstGeom prst="rect">
            <a:avLst/>
          </a:prstGeom>
        </p:spPr>
      </p:pic>
    </p:spTree>
    <p:extLst>
      <p:ext uri="{BB962C8B-B14F-4D97-AF65-F5344CB8AC3E}">
        <p14:creationId xmlns:p14="http://schemas.microsoft.com/office/powerpoint/2010/main" val="15900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8A7B57-8B67-4D33-8654-36D53529007E}"/>
              </a:ext>
            </a:extLst>
          </p:cNvPr>
          <p:cNvPicPr>
            <a:picLocks noChangeAspect="1"/>
          </p:cNvPicPr>
          <p:nvPr/>
        </p:nvPicPr>
        <p:blipFill>
          <a:blip r:embed="rId2"/>
          <a:stretch>
            <a:fillRect/>
          </a:stretch>
        </p:blipFill>
        <p:spPr>
          <a:xfrm>
            <a:off x="0" y="-1"/>
            <a:ext cx="12214371" cy="6887361"/>
          </a:xfrm>
          <a:prstGeom prst="rect">
            <a:avLst/>
          </a:prstGeom>
        </p:spPr>
      </p:pic>
    </p:spTree>
    <p:extLst>
      <p:ext uri="{BB962C8B-B14F-4D97-AF65-F5344CB8AC3E}">
        <p14:creationId xmlns:p14="http://schemas.microsoft.com/office/powerpoint/2010/main" val="213411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E28D3D0-D4AB-47EC-A260-EB5A4D844484}"/>
              </a:ext>
            </a:extLst>
          </p:cNvPr>
          <p:cNvPicPr>
            <a:picLocks noChangeAspect="1"/>
          </p:cNvPicPr>
          <p:nvPr/>
        </p:nvPicPr>
        <p:blipFill>
          <a:blip r:embed="rId3"/>
          <a:stretch>
            <a:fillRect/>
          </a:stretch>
        </p:blipFill>
        <p:spPr>
          <a:xfrm>
            <a:off x="66675" y="9525"/>
            <a:ext cx="12111037" cy="6838950"/>
          </a:xfrm>
          <a:prstGeom prst="rect">
            <a:avLst/>
          </a:prstGeom>
        </p:spPr>
      </p:pic>
    </p:spTree>
    <p:extLst>
      <p:ext uri="{BB962C8B-B14F-4D97-AF65-F5344CB8AC3E}">
        <p14:creationId xmlns:p14="http://schemas.microsoft.com/office/powerpoint/2010/main" val="3244833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94E826C-114D-4786-959A-C6AE081D7C81}"/>
              </a:ext>
            </a:extLst>
          </p:cNvPr>
          <p:cNvPicPr>
            <a:picLocks noChangeAspect="1"/>
          </p:cNvPicPr>
          <p:nvPr/>
        </p:nvPicPr>
        <p:blipFill>
          <a:blip r:embed="rId3"/>
          <a:stretch>
            <a:fillRect/>
          </a:stretch>
        </p:blipFill>
        <p:spPr>
          <a:xfrm>
            <a:off x="28575" y="28575"/>
            <a:ext cx="12134850" cy="6800850"/>
          </a:xfrm>
          <a:prstGeom prst="rect">
            <a:avLst/>
          </a:prstGeom>
        </p:spPr>
      </p:pic>
    </p:spTree>
    <p:extLst>
      <p:ext uri="{BB962C8B-B14F-4D97-AF65-F5344CB8AC3E}">
        <p14:creationId xmlns:p14="http://schemas.microsoft.com/office/powerpoint/2010/main" val="1665441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C8AAC58-AABA-43D0-AFFA-9A40864181E4}"/>
              </a:ext>
            </a:extLst>
          </p:cNvPr>
          <p:cNvPicPr>
            <a:picLocks noChangeAspect="1"/>
          </p:cNvPicPr>
          <p:nvPr/>
        </p:nvPicPr>
        <p:blipFill>
          <a:blip r:embed="rId3"/>
          <a:stretch>
            <a:fillRect/>
          </a:stretch>
        </p:blipFill>
        <p:spPr>
          <a:xfrm>
            <a:off x="9525" y="9525"/>
            <a:ext cx="12172950" cy="6838950"/>
          </a:xfrm>
          <a:prstGeom prst="rect">
            <a:avLst/>
          </a:prstGeom>
        </p:spPr>
      </p:pic>
    </p:spTree>
    <p:extLst>
      <p:ext uri="{BB962C8B-B14F-4D97-AF65-F5344CB8AC3E}">
        <p14:creationId xmlns:p14="http://schemas.microsoft.com/office/powerpoint/2010/main" val="1259442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9DA77A-E78F-4C0A-96F7-1434822CBDF0}"/>
              </a:ext>
            </a:extLst>
          </p:cNvPr>
          <p:cNvPicPr>
            <a:picLocks noChangeAspect="1"/>
          </p:cNvPicPr>
          <p:nvPr/>
        </p:nvPicPr>
        <p:blipFill>
          <a:blip r:embed="rId3"/>
          <a:stretch>
            <a:fillRect/>
          </a:stretch>
        </p:blipFill>
        <p:spPr>
          <a:xfrm>
            <a:off x="23812" y="23812"/>
            <a:ext cx="12144375" cy="6810375"/>
          </a:xfrm>
          <a:prstGeom prst="rect">
            <a:avLst/>
          </a:prstGeom>
        </p:spPr>
      </p:pic>
    </p:spTree>
    <p:extLst>
      <p:ext uri="{BB962C8B-B14F-4D97-AF65-F5344CB8AC3E}">
        <p14:creationId xmlns:p14="http://schemas.microsoft.com/office/powerpoint/2010/main" val="958058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656D6C-9E5D-4025-8D9C-2460B2E7DC12}"/>
              </a:ext>
            </a:extLst>
          </p:cNvPr>
          <p:cNvPicPr>
            <a:picLocks noChangeAspect="1"/>
          </p:cNvPicPr>
          <p:nvPr/>
        </p:nvPicPr>
        <p:blipFill>
          <a:blip r:embed="rId3"/>
          <a:stretch>
            <a:fillRect/>
          </a:stretch>
        </p:blipFill>
        <p:spPr>
          <a:xfrm>
            <a:off x="9525" y="19050"/>
            <a:ext cx="12172950" cy="6819900"/>
          </a:xfrm>
          <a:prstGeom prst="rect">
            <a:avLst/>
          </a:prstGeom>
        </p:spPr>
      </p:pic>
    </p:spTree>
    <p:extLst>
      <p:ext uri="{BB962C8B-B14F-4D97-AF65-F5344CB8AC3E}">
        <p14:creationId xmlns:p14="http://schemas.microsoft.com/office/powerpoint/2010/main" val="3496736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2BACDD-3B4F-42D2-8128-9C683C3EDCB9}"/>
              </a:ext>
            </a:extLst>
          </p:cNvPr>
          <p:cNvPicPr>
            <a:picLocks noChangeAspect="1"/>
          </p:cNvPicPr>
          <p:nvPr/>
        </p:nvPicPr>
        <p:blipFill>
          <a:blip r:embed="rId3"/>
          <a:stretch>
            <a:fillRect/>
          </a:stretch>
        </p:blipFill>
        <p:spPr>
          <a:xfrm>
            <a:off x="60770" y="0"/>
            <a:ext cx="12070460" cy="6858000"/>
          </a:xfrm>
          <a:prstGeom prst="rect">
            <a:avLst/>
          </a:prstGeom>
        </p:spPr>
      </p:pic>
    </p:spTree>
    <p:extLst>
      <p:ext uri="{BB962C8B-B14F-4D97-AF65-F5344CB8AC3E}">
        <p14:creationId xmlns:p14="http://schemas.microsoft.com/office/powerpoint/2010/main" val="533928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Custom Design">
  <a:themeElements>
    <a:clrScheme name="TRIFECTA 07 Blue_DkBlue_Pur-A">
      <a:dk1>
        <a:sysClr val="windowText" lastClr="000000"/>
      </a:dk1>
      <a:lt1>
        <a:srgbClr val="FFFFFF"/>
      </a:lt1>
      <a:dk2>
        <a:srgbClr val="A8A8A8"/>
      </a:dk2>
      <a:lt2>
        <a:srgbClr val="595959"/>
      </a:lt2>
      <a:accent1>
        <a:srgbClr val="003C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Custom 1">
      <a:majorFont>
        <a:latin typeface="3M Circular TT Book"/>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BT-IT Communications Template_2017.pptx" id="{E1A6D983-6DB8-4D17-BC88-EC8EC9C8B7F1}" vid="{7C2DAEAA-BBDB-4DC5-BA95-8E053B39086A}"/>
    </a:ext>
  </a:extLst>
</a:theme>
</file>

<file path=ppt/theme/theme2.xml><?xml version="1.0" encoding="utf-8"?>
<a:theme xmlns:a="http://schemas.openxmlformats.org/drawingml/2006/main" name="4_Custom Design">
  <a:themeElements>
    <a:clrScheme name="TRIFECTA 07 Blue_DkBlue_Pur-A">
      <a:dk1>
        <a:sysClr val="windowText" lastClr="000000"/>
      </a:dk1>
      <a:lt1>
        <a:srgbClr val="FFFFFF"/>
      </a:lt1>
      <a:dk2>
        <a:srgbClr val="A8A8A8"/>
      </a:dk2>
      <a:lt2>
        <a:srgbClr val="595959"/>
      </a:lt2>
      <a:accent1>
        <a:srgbClr val="003C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Custom 1">
      <a:majorFont>
        <a:latin typeface="3M Circular TT Book"/>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BT-IT Communications Template_2017.pptx" id="{E1A6D983-6DB8-4D17-BC88-EC8EC9C8B7F1}" vid="{7C2DAEAA-BBDB-4DC5-BA95-8E053B39086A}"/>
    </a:ext>
  </a:extLst>
</a:theme>
</file>

<file path=ppt/theme/theme3.xml><?xml version="1.0" encoding="utf-8"?>
<a:theme xmlns:a="http://schemas.openxmlformats.org/drawingml/2006/main" name="2_Custom Design">
  <a:themeElements>
    <a:clrScheme name="TRIFECTA 07 Blue_DkBlue_Pur-A">
      <a:dk1>
        <a:sysClr val="windowText" lastClr="000000"/>
      </a:dk1>
      <a:lt1>
        <a:srgbClr val="FFFFFF"/>
      </a:lt1>
      <a:dk2>
        <a:srgbClr val="A8A8A8"/>
      </a:dk2>
      <a:lt2>
        <a:srgbClr val="595959"/>
      </a:lt2>
      <a:accent1>
        <a:srgbClr val="003C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Custom 1">
      <a:majorFont>
        <a:latin typeface="3M Circular TT Book"/>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Presentation1" id="{275D7973-6B12-4C27-A5D9-108E9589B6BE}" vid="{6091A5F2-3621-406C-859F-28B2F33A976A}"/>
    </a:ext>
  </a:extLst>
</a:theme>
</file>

<file path=ppt/theme/theme4.xml><?xml version="1.0" encoding="utf-8"?>
<a:theme xmlns:a="http://schemas.openxmlformats.org/drawingml/2006/main" name="3_Custom Design">
  <a:themeElements>
    <a:clrScheme name="TRIFECTA 07 Blue_DkBlue_Pur-A">
      <a:dk1>
        <a:sysClr val="windowText" lastClr="000000"/>
      </a:dk1>
      <a:lt1>
        <a:srgbClr val="FFFFFF"/>
      </a:lt1>
      <a:dk2>
        <a:srgbClr val="A8A8A8"/>
      </a:dk2>
      <a:lt2>
        <a:srgbClr val="595959"/>
      </a:lt2>
      <a:accent1>
        <a:srgbClr val="003C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Custom 1">
      <a:majorFont>
        <a:latin typeface="3M Circular TT Book"/>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Presentation1" id="{275D7973-6B12-4C27-A5D9-108E9589B6BE}" vid="{6091A5F2-3621-406C-859F-28B2F33A976A}"/>
    </a:ext>
  </a:extLst>
</a:theme>
</file>

<file path=ppt/theme/theme5.xml><?xml version="1.0" encoding="utf-8"?>
<a:theme xmlns:a="http://schemas.openxmlformats.org/drawingml/2006/main" name="5_Custom Design">
  <a:themeElements>
    <a:clrScheme name="TRIFECTA 07 Blue_DkBlue_Pur-A">
      <a:dk1>
        <a:sysClr val="windowText" lastClr="000000"/>
      </a:dk1>
      <a:lt1>
        <a:srgbClr val="FFFFFF"/>
      </a:lt1>
      <a:dk2>
        <a:srgbClr val="A8A8A8"/>
      </a:dk2>
      <a:lt2>
        <a:srgbClr val="595959"/>
      </a:lt2>
      <a:accent1>
        <a:srgbClr val="003C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Custom 1">
      <a:majorFont>
        <a:latin typeface="3M Circular TT Book"/>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Presentation1" id="{275D7973-6B12-4C27-A5D9-108E9589B6BE}" vid="{6091A5F2-3621-406C-859F-28B2F33A976A}"/>
    </a:ext>
  </a:extLst>
</a:theme>
</file>

<file path=ppt/theme/theme6.xml><?xml version="1.0" encoding="utf-8"?>
<a:theme xmlns:a="http://schemas.openxmlformats.org/drawingml/2006/main" name="6_Custom Design">
  <a:themeElements>
    <a:clrScheme name="TRIFECTA 07 Blue_DkBlue_Pur-A">
      <a:dk1>
        <a:sysClr val="windowText" lastClr="000000"/>
      </a:dk1>
      <a:lt1>
        <a:srgbClr val="FFFFFF"/>
      </a:lt1>
      <a:dk2>
        <a:srgbClr val="A8A8A8"/>
      </a:dk2>
      <a:lt2>
        <a:srgbClr val="595959"/>
      </a:lt2>
      <a:accent1>
        <a:srgbClr val="003C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a:majorFont>
        <a:latin typeface="3M Circular TT Bold"/>
        <a:ea typeface="Noto Sans CJK JP Bold"/>
        <a:cs typeface=""/>
      </a:majorFont>
      <a:minorFont>
        <a:latin typeface="3M Circular TT Book"/>
        <a:ea typeface="Noto Sans CJK JP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プレゼンテーション1" id="{28EA1C02-6DDC-4C2B-AFFE-B92F8FAC9518}" vid="{2688FAF3-66B5-4D69-A296-16FA3D45E0C2}"/>
    </a:ext>
  </a:extLst>
</a:theme>
</file>

<file path=ppt/theme/theme7.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6B06BADB29E7438CDA7611167E2E37" ma:contentTypeVersion="4" ma:contentTypeDescription="Create a new document." ma:contentTypeScope="" ma:versionID="460d107a26f0ac4dfe291efc7632279b">
  <xsd:schema xmlns:xsd="http://www.w3.org/2001/XMLSchema" xmlns:xs="http://www.w3.org/2001/XMLSchema" xmlns:p="http://schemas.microsoft.com/office/2006/metadata/properties" xmlns:ns2="47dee076-8a24-40e1-8fff-e3ee5adfeb4f" targetNamespace="http://schemas.microsoft.com/office/2006/metadata/properties" ma:root="true" ma:fieldsID="54b47093f9ba67f5278ef1b458e0c405" ns2:_="">
    <xsd:import namespace="47dee076-8a24-40e1-8fff-e3ee5adfeb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ee076-8a24-40e1-8fff-e3ee5adfeb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B72563-5240-47E9-AA06-DB1795DED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ee076-8a24-40e1-8fff-e3ee5adfeb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C96F14-FAC8-41A3-B28D-0F157938E69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7dee076-8a24-40e1-8fff-e3ee5adfeb4f"/>
    <ds:schemaRef ds:uri="http://www.w3.org/XML/1998/namespace"/>
    <ds:schemaRef ds:uri="http://purl.org/dc/dcmitype/"/>
  </ds:schemaRefs>
</ds:datastoreItem>
</file>

<file path=customXml/itemProps3.xml><?xml version="1.0" encoding="utf-8"?>
<ds:datastoreItem xmlns:ds="http://schemas.openxmlformats.org/officeDocument/2006/customXml" ds:itemID="{CD78F5C7-7492-4FA5-BFA2-FA55D085E2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2446</Words>
  <Application>Microsoft Office PowerPoint</Application>
  <PresentationFormat>Widescreen</PresentationFormat>
  <Paragraphs>122</Paragraphs>
  <Slides>31</Slides>
  <Notes>29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31</vt:i4>
      </vt:variant>
    </vt:vector>
  </HeadingPairs>
  <TitlesOfParts>
    <vt:vector size="44" baseType="lpstr">
      <vt:lpstr>3M Circular TT</vt:lpstr>
      <vt:lpstr>3M Circular TT Bold</vt:lpstr>
      <vt:lpstr>3M Circular TT Book</vt:lpstr>
      <vt:lpstr>3M Circular TT Light</vt:lpstr>
      <vt:lpstr>Arial</vt:lpstr>
      <vt:lpstr>Arial Narrow</vt:lpstr>
      <vt:lpstr>Calibri</vt:lpstr>
      <vt:lpstr>1_Custom Design</vt:lpstr>
      <vt:lpstr>4_Custom Design</vt:lpstr>
      <vt:lpstr>2_Custom Design</vt:lpstr>
      <vt:lpstr>3_Custom Design</vt:lpstr>
      <vt:lpstr>5_Custom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 Return Goods Authorization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description>brand.3M.com</dc:description>
  <cp:lastModifiedBy/>
  <cp:revision>15</cp:revision>
  <dcterms:created xsi:type="dcterms:W3CDTF">2017-06-12T13:26:14Z</dcterms:created>
  <dcterms:modified xsi:type="dcterms:W3CDTF">2022-08-24T14:31:26Z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1958178</vt:lpwstr>
  </property>
  <property fmtid="{D5CDD505-2E9C-101B-9397-08002B2CF9AE}" pid="3" name="NXPowerLiteSettings">
    <vt:lpwstr>A74006B004C800</vt:lpwstr>
  </property>
  <property fmtid="{D5CDD505-2E9C-101B-9397-08002B2CF9AE}" pid="4" name="NXPowerLiteVersion">
    <vt:lpwstr>D6.0.7</vt:lpwstr>
  </property>
  <property fmtid="{D5CDD505-2E9C-101B-9397-08002B2CF9AE}" pid="5" name="ContentTypeId">
    <vt:lpwstr>0x010100AF6B06BADB29E7438CDA7611167E2E37</vt:lpwstr>
  </property>
  <property fmtid="{D5CDD505-2E9C-101B-9397-08002B2CF9AE}" pid="6" name="Countries">
    <vt:lpwstr>4;#Global|06b99132-9af7-43a3-9acf-761aed5b4727</vt:lpwstr>
  </property>
  <property fmtid="{D5CDD505-2E9C-101B-9397-08002B2CF9AE}" pid="7" name="Document Category">
    <vt:lpwstr>3;#(unassigned)|c3db5e25-e683-4b46-9d28-7a93f9fb7768</vt:lpwstr>
  </property>
  <property fmtid="{D5CDD505-2E9C-101B-9397-08002B2CF9AE}" pid="8" name="Information Classification">
    <vt:lpwstr>2;#Internal|dc280fc7-af4d-4805-9fd1-845cda2ccd13</vt:lpwstr>
  </property>
  <property fmtid="{D5CDD505-2E9C-101B-9397-08002B2CF9AE}" pid="9" name="Divisions">
    <vt:lpwstr>5;#Enterprise|8d0945e8-3591-482b-a496-f4375948d2a6</vt:lpwstr>
  </property>
</Properties>
</file>