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4722" r:id="rId4"/>
    <p:sldMasterId id="2147484945" r:id="rId5"/>
  </p:sldMasterIdLst>
  <p:notesMasterIdLst>
    <p:notesMasterId r:id="rId25"/>
  </p:notesMasterIdLst>
  <p:handoutMasterIdLst>
    <p:handoutMasterId r:id="rId26"/>
  </p:handoutMasterIdLst>
  <p:sldIdLst>
    <p:sldId id="2139118701" r:id="rId6"/>
    <p:sldId id="673" r:id="rId7"/>
    <p:sldId id="1488" r:id="rId8"/>
    <p:sldId id="2139118761" r:id="rId9"/>
    <p:sldId id="2139118775" r:id="rId10"/>
    <p:sldId id="2139118776" r:id="rId11"/>
    <p:sldId id="1491" r:id="rId12"/>
    <p:sldId id="2139118766" r:id="rId13"/>
    <p:sldId id="2139118773" r:id="rId14"/>
    <p:sldId id="2139118645" r:id="rId15"/>
    <p:sldId id="1486" r:id="rId16"/>
    <p:sldId id="1500" r:id="rId17"/>
    <p:sldId id="1497" r:id="rId18"/>
    <p:sldId id="2139118647" r:id="rId19"/>
    <p:sldId id="2139118767" r:id="rId20"/>
    <p:sldId id="2139118646" r:id="rId21"/>
    <p:sldId id="2139118762" r:id="rId22"/>
    <p:sldId id="2139118777" r:id="rId23"/>
    <p:sldId id="2139118771" r:id="rId24"/>
  </p:sldIdLst>
  <p:sldSz cx="12192000" cy="6858000"/>
  <p:notesSz cx="6894513" cy="9180513"/>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4F1BACD2-F28E-4397-9ECE-97DC029A1879}">
          <p14:sldIdLst>
            <p14:sldId id="2139118701"/>
            <p14:sldId id="673"/>
            <p14:sldId id="1488"/>
            <p14:sldId id="2139118761"/>
            <p14:sldId id="2139118775"/>
            <p14:sldId id="2139118776"/>
            <p14:sldId id="1491"/>
            <p14:sldId id="2139118766"/>
            <p14:sldId id="2139118773"/>
            <p14:sldId id="2139118645"/>
            <p14:sldId id="1486"/>
            <p14:sldId id="1500"/>
            <p14:sldId id="1497"/>
            <p14:sldId id="2139118647"/>
            <p14:sldId id="2139118767"/>
            <p14:sldId id="2139118646"/>
            <p14:sldId id="2139118762"/>
            <p14:sldId id="2139118777"/>
            <p14:sldId id="213911877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42"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7E6"/>
    <a:srgbClr val="00B432"/>
    <a:srgbClr val="A5FF21"/>
    <a:srgbClr val="D2D2D2"/>
    <a:srgbClr val="FF0000"/>
    <a:srgbClr val="8228B4"/>
    <a:srgbClr val="8C006E"/>
    <a:srgbClr val="FAAA19"/>
    <a:srgbClr val="D60093"/>
    <a:srgbClr val="CC006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66" autoAdjust="0"/>
    <p:restoredTop sz="51625" autoAdjust="0"/>
  </p:normalViewPr>
  <p:slideViewPr>
    <p:cSldViewPr snapToGrid="0">
      <p:cViewPr varScale="1">
        <p:scale>
          <a:sx n="162" d="100"/>
          <a:sy n="162" d="100"/>
        </p:scale>
        <p:origin x="450" y="1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7488"/>
    </p:cViewPr>
  </p:sorterViewPr>
  <p:notesViewPr>
    <p:cSldViewPr snapToGrid="0">
      <p:cViewPr>
        <p:scale>
          <a:sx n="100" d="100"/>
          <a:sy n="100" d="100"/>
        </p:scale>
        <p:origin x="3420" y="-3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gs" Target="tags/tag1.xml"/><Relationship Id="rId30" Type="http://schemas.openxmlformats.org/officeDocument/2006/relationships/viewProps" Target="view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7622" cy="460620"/>
          </a:xfrm>
          <a:prstGeom prst="rect">
            <a:avLst/>
          </a:prstGeom>
        </p:spPr>
        <p:txBody>
          <a:bodyPr vert="horz" lIns="91832" tIns="45916" rIns="91832" bIns="45916" rtlCol="0"/>
          <a:lstStyle>
            <a:lvl1pPr algn="l">
              <a:defRPr sz="1200"/>
            </a:lvl1pPr>
          </a:lstStyle>
          <a:p>
            <a:endParaRPr lang="en-GB" dirty="0"/>
          </a:p>
        </p:txBody>
      </p:sp>
      <p:sp>
        <p:nvSpPr>
          <p:cNvPr id="3" name="Date Placeholder 2"/>
          <p:cNvSpPr>
            <a:spLocks noGrp="1"/>
          </p:cNvSpPr>
          <p:nvPr>
            <p:ph type="dt" sz="quarter" idx="1"/>
          </p:nvPr>
        </p:nvSpPr>
        <p:spPr>
          <a:xfrm>
            <a:off x="3905296" y="1"/>
            <a:ext cx="2987622" cy="460620"/>
          </a:xfrm>
          <a:prstGeom prst="rect">
            <a:avLst/>
          </a:prstGeom>
        </p:spPr>
        <p:txBody>
          <a:bodyPr vert="horz" lIns="91832" tIns="45916" rIns="91832" bIns="45916" rtlCol="0"/>
          <a:lstStyle>
            <a:lvl1pPr algn="r">
              <a:defRPr sz="1200"/>
            </a:lvl1pPr>
          </a:lstStyle>
          <a:p>
            <a:fld id="{A43E2305-466C-4623-BA03-7D1ABB7C9E8B}" type="datetimeFigureOut">
              <a:rPr lang="en-GB" smtClean="0"/>
              <a:pPr/>
              <a:t>24/07/2023</a:t>
            </a:fld>
            <a:endParaRPr lang="en-GB" dirty="0"/>
          </a:p>
        </p:txBody>
      </p:sp>
      <p:sp>
        <p:nvSpPr>
          <p:cNvPr id="4" name="Footer Placeholder 3"/>
          <p:cNvSpPr>
            <a:spLocks noGrp="1"/>
          </p:cNvSpPr>
          <p:nvPr>
            <p:ph type="ftr" sz="quarter" idx="2"/>
          </p:nvPr>
        </p:nvSpPr>
        <p:spPr>
          <a:xfrm>
            <a:off x="0" y="8719896"/>
            <a:ext cx="2987622" cy="460619"/>
          </a:xfrm>
          <a:prstGeom prst="rect">
            <a:avLst/>
          </a:prstGeom>
        </p:spPr>
        <p:txBody>
          <a:bodyPr vert="horz" lIns="91832" tIns="45916" rIns="91832" bIns="45916" rtlCol="0" anchor="b"/>
          <a:lstStyle>
            <a:lvl1pPr algn="l">
              <a:defRPr sz="1200"/>
            </a:lvl1pPr>
          </a:lstStyle>
          <a:p>
            <a:endParaRPr lang="en-GB" dirty="0"/>
          </a:p>
        </p:txBody>
      </p:sp>
      <p:sp>
        <p:nvSpPr>
          <p:cNvPr id="5" name="Slide Number Placeholder 4"/>
          <p:cNvSpPr>
            <a:spLocks noGrp="1"/>
          </p:cNvSpPr>
          <p:nvPr>
            <p:ph type="sldNum" sz="quarter" idx="3"/>
          </p:nvPr>
        </p:nvSpPr>
        <p:spPr>
          <a:xfrm>
            <a:off x="3905296" y="8719896"/>
            <a:ext cx="2987622" cy="460619"/>
          </a:xfrm>
          <a:prstGeom prst="rect">
            <a:avLst/>
          </a:prstGeom>
        </p:spPr>
        <p:txBody>
          <a:bodyPr vert="horz" lIns="91832" tIns="45916" rIns="91832" bIns="45916" rtlCol="0" anchor="b"/>
          <a:lstStyle>
            <a:lvl1pPr algn="r">
              <a:defRPr sz="1200"/>
            </a:lvl1pPr>
          </a:lstStyle>
          <a:p>
            <a:fld id="{2BAB2DDB-3F36-4FB8-8004-74C0E9CD6F54}" type="slidenum">
              <a:rPr lang="en-GB" smtClean="0"/>
              <a:pPr/>
              <a:t>‹#›</a:t>
            </a:fld>
            <a:endParaRPr lang="en-GB" dirty="0"/>
          </a:p>
        </p:txBody>
      </p:sp>
    </p:spTree>
    <p:extLst>
      <p:ext uri="{BB962C8B-B14F-4D97-AF65-F5344CB8AC3E}">
        <p14:creationId xmlns:p14="http://schemas.microsoft.com/office/powerpoint/2010/main" val="3051304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7622" cy="460620"/>
          </a:xfrm>
          <a:prstGeom prst="rect">
            <a:avLst/>
          </a:prstGeom>
        </p:spPr>
        <p:txBody>
          <a:bodyPr vert="horz" lIns="91832" tIns="45916" rIns="91832" bIns="45916" rtlCol="0"/>
          <a:lstStyle>
            <a:lvl1pPr algn="l">
              <a:defRPr sz="1200"/>
            </a:lvl1pPr>
          </a:lstStyle>
          <a:p>
            <a:endParaRPr lang="en-GB" dirty="0"/>
          </a:p>
        </p:txBody>
      </p:sp>
      <p:sp>
        <p:nvSpPr>
          <p:cNvPr id="3" name="Date Placeholder 2"/>
          <p:cNvSpPr>
            <a:spLocks noGrp="1"/>
          </p:cNvSpPr>
          <p:nvPr>
            <p:ph type="dt" idx="1"/>
          </p:nvPr>
        </p:nvSpPr>
        <p:spPr>
          <a:xfrm>
            <a:off x="3905296" y="1"/>
            <a:ext cx="2987622" cy="460620"/>
          </a:xfrm>
          <a:prstGeom prst="rect">
            <a:avLst/>
          </a:prstGeom>
        </p:spPr>
        <p:txBody>
          <a:bodyPr vert="horz" lIns="91832" tIns="45916" rIns="91832" bIns="45916" rtlCol="0"/>
          <a:lstStyle>
            <a:lvl1pPr algn="r">
              <a:defRPr sz="1200"/>
            </a:lvl1pPr>
          </a:lstStyle>
          <a:p>
            <a:fld id="{F894DEE1-CFED-4862-80A6-C1C29819A1DC}" type="datetimeFigureOut">
              <a:rPr lang="en-GB" smtClean="0"/>
              <a:pPr/>
              <a:t>24/07/2023</a:t>
            </a:fld>
            <a:endParaRPr lang="en-GB" dirty="0"/>
          </a:p>
        </p:txBody>
      </p:sp>
      <p:sp>
        <p:nvSpPr>
          <p:cNvPr id="4" name="Slide Image Placeholder 3"/>
          <p:cNvSpPr>
            <a:spLocks noGrp="1" noRot="1" noChangeAspect="1"/>
          </p:cNvSpPr>
          <p:nvPr>
            <p:ph type="sldImg" idx="2"/>
          </p:nvPr>
        </p:nvSpPr>
        <p:spPr>
          <a:xfrm>
            <a:off x="695325" y="1147763"/>
            <a:ext cx="5503863" cy="3097212"/>
          </a:xfrm>
          <a:prstGeom prst="rect">
            <a:avLst/>
          </a:prstGeom>
          <a:noFill/>
          <a:ln w="12700">
            <a:solidFill>
              <a:prstClr val="black"/>
            </a:solidFill>
          </a:ln>
        </p:spPr>
        <p:txBody>
          <a:bodyPr vert="horz" lIns="91832" tIns="45916" rIns="91832" bIns="45916" rtlCol="0" anchor="ctr"/>
          <a:lstStyle/>
          <a:p>
            <a:endParaRPr lang="en-GB" dirty="0"/>
          </a:p>
        </p:txBody>
      </p:sp>
      <p:sp>
        <p:nvSpPr>
          <p:cNvPr id="5" name="Notes Placeholder 4"/>
          <p:cNvSpPr>
            <a:spLocks noGrp="1"/>
          </p:cNvSpPr>
          <p:nvPr>
            <p:ph type="body" sz="quarter" idx="3"/>
          </p:nvPr>
        </p:nvSpPr>
        <p:spPr>
          <a:xfrm>
            <a:off x="689452" y="4418122"/>
            <a:ext cx="5515610" cy="3614827"/>
          </a:xfrm>
          <a:prstGeom prst="rect">
            <a:avLst/>
          </a:prstGeom>
        </p:spPr>
        <p:txBody>
          <a:bodyPr vert="horz" lIns="91832" tIns="45916" rIns="91832" bIns="459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719896"/>
            <a:ext cx="2987622" cy="460619"/>
          </a:xfrm>
          <a:prstGeom prst="rect">
            <a:avLst/>
          </a:prstGeom>
        </p:spPr>
        <p:txBody>
          <a:bodyPr vert="horz" lIns="91832" tIns="45916" rIns="91832" bIns="45916"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05296" y="8719896"/>
            <a:ext cx="2987622" cy="460619"/>
          </a:xfrm>
          <a:prstGeom prst="rect">
            <a:avLst/>
          </a:prstGeom>
        </p:spPr>
        <p:txBody>
          <a:bodyPr vert="horz" lIns="91832" tIns="45916" rIns="91832" bIns="45916" rtlCol="0" anchor="b"/>
          <a:lstStyle>
            <a:lvl1pPr algn="r">
              <a:defRPr sz="1200"/>
            </a:lvl1pPr>
          </a:lstStyle>
          <a:p>
            <a:fld id="{94745B09-AD31-409C-B2BB-E7C534396A29}" type="slidenum">
              <a:rPr lang="en-GB" smtClean="0"/>
              <a:pPr/>
              <a:t>‹#›</a:t>
            </a:fld>
            <a:endParaRPr lang="en-GB" dirty="0"/>
          </a:p>
        </p:txBody>
      </p:sp>
    </p:spTree>
    <p:extLst>
      <p:ext uri="{BB962C8B-B14F-4D97-AF65-F5344CB8AC3E}">
        <p14:creationId xmlns:p14="http://schemas.microsoft.com/office/powerpoint/2010/main" val="1279038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pPr/>
              <a:t>1</a:t>
            </a:fld>
            <a:endParaRPr lang="en-GB" dirty="0"/>
          </a:p>
        </p:txBody>
      </p:sp>
    </p:spTree>
    <p:extLst>
      <p:ext uri="{BB962C8B-B14F-4D97-AF65-F5344CB8AC3E}">
        <p14:creationId xmlns:p14="http://schemas.microsoft.com/office/powerpoint/2010/main" val="1255815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b="1" dirty="0"/>
              <a:t>Speaker Notes:  </a:t>
            </a:r>
            <a:endParaRPr lang="en-US" dirty="0"/>
          </a:p>
          <a:p>
            <a:pPr>
              <a:defRPr/>
            </a:pPr>
            <a:r>
              <a:rPr lang="en-US" dirty="0"/>
              <a:t>Slide 10: Attachment Design Strategy </a:t>
            </a:r>
          </a:p>
          <a:p>
            <a:pPr>
              <a:defRPr/>
            </a:pPr>
            <a:r>
              <a:rPr lang="en-US" dirty="0"/>
              <a:t>Dental model of lower teeth and gums, with arrow pointing to single tooth intrusion.</a:t>
            </a:r>
          </a:p>
          <a:p>
            <a:pPr>
              <a:defRPr/>
            </a:pPr>
            <a:r>
              <a:rPr lang="en-US" dirty="0"/>
              <a:t> </a:t>
            </a:r>
          </a:p>
          <a:p>
            <a:pPr>
              <a:defRPr/>
            </a:pPr>
            <a:r>
              <a:rPr lang="en-US" dirty="0"/>
              <a:t>Attachment Design Strategy. Now we will describe the strategies in which attachments are employed with the 3M Defaults. Defaults can be modified by the clinician per their Rx and clinical preferences. </a:t>
            </a:r>
            <a:endParaRPr lang="en-US" sz="1200" dirty="0">
              <a:solidFill>
                <a:schemeClr val="tx1"/>
              </a:solidFill>
              <a:highlight>
                <a:srgbClr val="FFFF00"/>
              </a:highlight>
              <a:latin typeface="3M Circular TT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highlight>
                <a:srgbClr val="FFFF00"/>
              </a:highlight>
              <a:latin typeface="3M Circular TT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effectLst/>
                <a:latin typeface="3M Circular TT Light" panose="020B0404020101020102" pitchFamily="34" charset="0"/>
                <a:ea typeface="Calibri" panose="020F0502020204030204" pitchFamily="34" charset="0"/>
                <a:cs typeface="Times New Roman" panose="02020603050405020304" pitchFamily="18" charset="0"/>
              </a:rPr>
              <a:t>When the threshold value is reached, the default attachment is placed.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FF0000"/>
              </a:solidFill>
              <a:effectLst/>
              <a:latin typeface="3M Circular TT Light" panose="020B0404020101020102"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effectLst/>
                <a:latin typeface="3M Circular TT Light" panose="020B0404020101020102" pitchFamily="34" charset="0"/>
                <a:ea typeface="Calibri" panose="020F0502020204030204" pitchFamily="34" charset="0"/>
                <a:cs typeface="Times New Roman" panose="02020603050405020304" pitchFamily="18" charset="0"/>
              </a:rPr>
              <a:t>Read rest of slide.</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highlight>
                <a:srgbClr val="FFFF00"/>
              </a:highlight>
              <a:latin typeface="3M Circular TT Light"/>
            </a:endParaRPr>
          </a:p>
          <a:p>
            <a:pPr marL="0" marR="0" lvl="0" indent="0" algn="l" rtl="0">
              <a:lnSpc>
                <a:spcPct val="100000"/>
              </a:lnSpc>
              <a:spcBef>
                <a:spcPts val="0"/>
              </a:spcBef>
              <a:spcAft>
                <a:spcPts val="0"/>
              </a:spcAft>
              <a:buClrTx/>
              <a:buSzTx/>
              <a:buFontTx/>
              <a:buNone/>
            </a:pPr>
            <a:endParaRPr lang="en-US" sz="1200" dirty="0">
              <a:latin typeface="3M Circular TT Light" panose="020B0404020101020102"/>
            </a:endParaRPr>
          </a:p>
          <a:p>
            <a:pPr>
              <a:defRPr/>
            </a:pPr>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10</a:t>
            </a:fld>
            <a:endParaRPr lang="en-GB"/>
          </a:p>
        </p:txBody>
      </p:sp>
    </p:spTree>
    <p:extLst>
      <p:ext uri="{BB962C8B-B14F-4D97-AF65-F5344CB8AC3E}">
        <p14:creationId xmlns:p14="http://schemas.microsoft.com/office/powerpoint/2010/main" val="1998230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b="1" dirty="0"/>
              <a:t>Speaker Notes:  </a:t>
            </a:r>
            <a:endParaRPr lang="en-US" dirty="0"/>
          </a:p>
          <a:p>
            <a:r>
              <a:rPr lang="en-US" dirty="0"/>
              <a:t>Slide 11: Attachment Design Strategy</a:t>
            </a:r>
          </a:p>
          <a:p>
            <a:r>
              <a:rPr lang="en-US" dirty="0"/>
              <a:t>Dental model of lower teeth and gums, with  bars placed.</a:t>
            </a:r>
          </a:p>
          <a:p>
            <a:r>
              <a:rPr lang="en-US" dirty="0"/>
              <a:t>Close-up dental model of lower teeth and gums, with  bars placed, showing rotation of teeth.</a:t>
            </a:r>
          </a:p>
          <a:p>
            <a:r>
              <a:rPr lang="en-US" dirty="0"/>
              <a:t>Close-up dental model of upper teeth and gums, with  bars placed.</a:t>
            </a:r>
          </a:p>
          <a:p>
            <a:endParaRPr lang="en-US" dirty="0"/>
          </a:p>
          <a:p>
            <a:r>
              <a:rPr lang="en-US" dirty="0"/>
              <a:t>Attachment Design Strategy, continued.</a:t>
            </a:r>
          </a:p>
          <a:p>
            <a:r>
              <a:rPr lang="en-US" dirty="0"/>
              <a:t>The next movement is rotation. Read rest of slide.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effectLst/>
                <a:latin typeface="3M Circular TT Light" panose="020B0404020101020102" pitchFamily="34" charset="0"/>
                <a:ea typeface="Calibri" panose="020F0502020204030204" pitchFamily="34" charset="0"/>
                <a:cs typeface="Times New Roman" panose="02020603050405020304" pitchFamily="18" charset="0"/>
              </a:rPr>
              <a:t>When the threshold value is reached, the default attachment is placed.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11</a:t>
            </a:fld>
            <a:endParaRPr lang="en-GB"/>
          </a:p>
        </p:txBody>
      </p:sp>
    </p:spTree>
    <p:extLst>
      <p:ext uri="{BB962C8B-B14F-4D97-AF65-F5344CB8AC3E}">
        <p14:creationId xmlns:p14="http://schemas.microsoft.com/office/powerpoint/2010/main" val="280670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dirty="0"/>
              <a:t>Side view of dental model of lower teeth and gums, with  bars placed, showing space closure.</a:t>
            </a:r>
          </a:p>
          <a:p>
            <a:pPr>
              <a:defRPr/>
            </a:pPr>
            <a:endParaRPr lang="en-US" b="1" dirty="0"/>
          </a:p>
          <a:p>
            <a:pPr>
              <a:defRPr/>
            </a:pPr>
            <a:r>
              <a:rPr lang="en-US" b="1" dirty="0"/>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Attachment Design Strategy continued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 slide</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effectLst/>
                <a:latin typeface="3M Circular TT Light" panose="020B0404020101020102" pitchFamily="34" charset="0"/>
                <a:ea typeface="Calibri" panose="020F0502020204030204" pitchFamily="34" charset="0"/>
                <a:cs typeface="Times New Roman" panose="02020603050405020304" pitchFamily="18" charset="0"/>
              </a:rPr>
              <a:t>When the threshold value is reached, the default attachment is placed. </a:t>
            </a:r>
            <a:endParaRPr lang="en-US" sz="1800" dirty="0">
              <a:effectLst/>
              <a:latin typeface="Calibri" panose="020F0502020204030204" pitchFamily="34" charset="0"/>
              <a:ea typeface="Calibri" panose="020F0502020204030204" pitchFamily="34" charset="0"/>
            </a:endParaRPr>
          </a:p>
          <a:p>
            <a:pPr>
              <a:defRPr/>
            </a:pPr>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12</a:t>
            </a:fld>
            <a:endParaRPr lang="en-GB"/>
          </a:p>
        </p:txBody>
      </p:sp>
    </p:spTree>
    <p:extLst>
      <p:ext uri="{BB962C8B-B14F-4D97-AF65-F5344CB8AC3E}">
        <p14:creationId xmlns:p14="http://schemas.microsoft.com/office/powerpoint/2010/main" val="2988453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b="1" dirty="0"/>
              <a:t>Speakers Notes:</a:t>
            </a:r>
            <a:r>
              <a:rPr lang="en-US" dirty="0"/>
              <a:t>   </a:t>
            </a:r>
          </a:p>
          <a:p>
            <a:pPr>
              <a:defRPr/>
            </a:pPr>
            <a:r>
              <a:rPr lang="en-US" dirty="0"/>
              <a:t>Slide 13: Attachment Design Strategy</a:t>
            </a:r>
          </a:p>
          <a:p>
            <a:pPr>
              <a:defRPr/>
            </a:pPr>
            <a:r>
              <a:rPr lang="en-US" dirty="0"/>
              <a:t>Side view of dental model of lower teeth and gums, with  bars placed, showing space closure.</a:t>
            </a:r>
          </a:p>
          <a:p>
            <a:pPr>
              <a:defRPr/>
            </a:pPr>
            <a:endParaRPr lang="en-US" dirty="0"/>
          </a:p>
          <a:p>
            <a:pPr>
              <a:defRPr/>
            </a:pPr>
            <a:r>
              <a:rPr lang="en-US" dirty="0"/>
              <a:t>Attachment Design Strategy, continued.</a:t>
            </a:r>
          </a:p>
          <a:p>
            <a:r>
              <a:rPr lang="en-US" dirty="0"/>
              <a:t>Movement – Translation mesial-distal… read the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effectLst/>
                <a:latin typeface="3M Circular TT Light" panose="020B0404020101020102" pitchFamily="34" charset="0"/>
                <a:ea typeface="Calibri" panose="020F0502020204030204" pitchFamily="34" charset="0"/>
                <a:cs typeface="Times New Roman" panose="02020603050405020304" pitchFamily="18" charset="0"/>
              </a:rPr>
              <a:t>When the threshold value is reached, the default attachment is placed. </a:t>
            </a:r>
            <a:endParaRPr lang="en-US" sz="1800" dirty="0">
              <a:effectLst/>
              <a:latin typeface="Calibri" panose="020F0502020204030204" pitchFamily="34" charset="0"/>
              <a:ea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13</a:t>
            </a:fld>
            <a:endParaRPr lang="en-GB"/>
          </a:p>
        </p:txBody>
      </p:sp>
    </p:spTree>
    <p:extLst>
      <p:ext uri="{BB962C8B-B14F-4D97-AF65-F5344CB8AC3E}">
        <p14:creationId xmlns:p14="http://schemas.microsoft.com/office/powerpoint/2010/main" val="45748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Speakers Notes:</a:t>
            </a:r>
            <a:r>
              <a:rPr lang="en-US" dirty="0"/>
              <a:t> </a:t>
            </a:r>
            <a:endParaRPr lang="en-US" b="1" dirty="0"/>
          </a:p>
          <a:p>
            <a:pPr>
              <a:defRPr/>
            </a:pPr>
            <a:r>
              <a:rPr lang="en-US" dirty="0"/>
              <a:t>Inside view of dental model of upper teeth and gums with bevel attachment, with arrow pointing to  maxillary expansion.</a:t>
            </a:r>
          </a:p>
          <a:p>
            <a:pPr>
              <a:defRPr/>
            </a:pPr>
            <a:r>
              <a:rPr lang="en-US" dirty="0"/>
              <a:t>Attachment Design Strategy, continued.</a:t>
            </a:r>
          </a:p>
          <a:p>
            <a:pPr>
              <a:defRPr/>
            </a:pPr>
            <a:r>
              <a:rPr lang="en-US" dirty="0"/>
              <a:t>Movement – maxillary expansion. Read rest of slide.</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effectLst/>
                <a:latin typeface="3M Circular TT Light" panose="020B0404020101020102" pitchFamily="34" charset="0"/>
                <a:ea typeface="Calibri" panose="020F0502020204030204" pitchFamily="34" charset="0"/>
                <a:cs typeface="Times New Roman" panose="02020603050405020304" pitchFamily="18" charset="0"/>
              </a:rPr>
              <a:t>When the threshold value is reached, the default attachment is placed. </a:t>
            </a:r>
            <a:endParaRPr lang="en-US" sz="1800" dirty="0">
              <a:effectLst/>
              <a:latin typeface="Calibri" panose="020F0502020204030204" pitchFamily="34" charset="0"/>
              <a:ea typeface="Calibri" panose="020F0502020204030204" pitchFamily="34" charset="0"/>
            </a:endParaRPr>
          </a:p>
          <a:p>
            <a:pPr>
              <a:defRPr/>
            </a:pPr>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14</a:t>
            </a:fld>
            <a:endParaRPr lang="en-GB"/>
          </a:p>
        </p:txBody>
      </p:sp>
    </p:spTree>
    <p:extLst>
      <p:ext uri="{BB962C8B-B14F-4D97-AF65-F5344CB8AC3E}">
        <p14:creationId xmlns:p14="http://schemas.microsoft.com/office/powerpoint/2010/main" val="1310796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Attachment Design Strategy – Additional Options</a:t>
            </a:r>
          </a:p>
        </p:txBody>
      </p:sp>
      <p:sp>
        <p:nvSpPr>
          <p:cNvPr id="4" name="Slide Number Placeholder 3"/>
          <p:cNvSpPr>
            <a:spLocks noGrp="1"/>
          </p:cNvSpPr>
          <p:nvPr>
            <p:ph type="sldNum" sz="quarter" idx="5"/>
          </p:nvPr>
        </p:nvSpPr>
        <p:spPr/>
        <p:txBody>
          <a:bodyPr/>
          <a:lstStyle/>
          <a:p>
            <a:fld id="{94745B09-AD31-409C-B2BB-E7C534396A29}" type="slidenum">
              <a:rPr lang="en-GB" smtClean="0"/>
              <a:pPr/>
              <a:t>15</a:t>
            </a:fld>
            <a:endParaRPr lang="en-GB" dirty="0"/>
          </a:p>
        </p:txBody>
      </p:sp>
    </p:spTree>
    <p:extLst>
      <p:ext uri="{BB962C8B-B14F-4D97-AF65-F5344CB8AC3E}">
        <p14:creationId xmlns:p14="http://schemas.microsoft.com/office/powerpoint/2010/main" val="2988171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b="1" dirty="0"/>
              <a:t>Speaker notes: </a:t>
            </a:r>
            <a:endParaRPr lang="en-US" dirty="0"/>
          </a:p>
          <a:p>
            <a:endParaRPr lang="en-US" dirty="0"/>
          </a:p>
          <a:p>
            <a:r>
              <a:rPr lang="en-US" dirty="0"/>
              <a:t>Attachment Design Strategy – Additional Options – read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effectLst/>
                <a:latin typeface="3M Circular TT Light" panose="020B0404020101020102" pitchFamily="34" charset="0"/>
                <a:ea typeface="Calibri" panose="020F0502020204030204" pitchFamily="34" charset="0"/>
                <a:cs typeface="Times New Roman" panose="02020603050405020304" pitchFamily="18" charset="0"/>
              </a:rPr>
              <a:t>When the threshold value is reached, the default attachment is placed.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16</a:t>
            </a:fld>
            <a:endParaRPr lang="en-GB"/>
          </a:p>
        </p:txBody>
      </p:sp>
    </p:spTree>
    <p:extLst>
      <p:ext uri="{BB962C8B-B14F-4D97-AF65-F5344CB8AC3E}">
        <p14:creationId xmlns:p14="http://schemas.microsoft.com/office/powerpoint/2010/main" val="2093578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dirty="0"/>
              <a:t>3, open bite in demo modified in revision to get yin-yang image</a:t>
            </a:r>
            <a:endParaRPr lang="en-US" b="1" dirty="0"/>
          </a:p>
          <a:p>
            <a:pPr>
              <a:defRPr/>
            </a:pPr>
            <a:r>
              <a:rPr lang="en-US" b="1" dirty="0"/>
              <a:t>Speakers Notes:</a:t>
            </a:r>
            <a:r>
              <a:rPr lang="en-US" dirty="0"/>
              <a:t>   </a:t>
            </a:r>
          </a:p>
          <a:p>
            <a:pPr>
              <a:defRPr/>
            </a:pPr>
            <a:r>
              <a:rPr lang="en-US" dirty="0"/>
              <a:t>Attachment Design Strategy – additional options </a:t>
            </a:r>
          </a:p>
          <a:p>
            <a:pPr>
              <a:defRPr/>
            </a:pPr>
            <a:r>
              <a:rPr lang="en-US" dirty="0"/>
              <a:t>Read slide </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FF0000"/>
                </a:solidFill>
                <a:effectLst/>
                <a:latin typeface="3M Circular TT Light" panose="020B0404020101020102" pitchFamily="34" charset="0"/>
                <a:ea typeface="Calibri" panose="020F0502020204030204" pitchFamily="34" charset="0"/>
                <a:cs typeface="Times New Roman" panose="02020603050405020304" pitchFamily="18" charset="0"/>
              </a:rPr>
              <a:t>When the threshold value is reached, the default attachment is placed. </a:t>
            </a:r>
            <a:endParaRPr lang="en-US" sz="180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17</a:t>
            </a:fld>
            <a:endParaRPr lang="en-GB"/>
          </a:p>
        </p:txBody>
      </p:sp>
    </p:spTree>
    <p:extLst>
      <p:ext uri="{BB962C8B-B14F-4D97-AF65-F5344CB8AC3E}">
        <p14:creationId xmlns:p14="http://schemas.microsoft.com/office/powerpoint/2010/main" val="378207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Speaker Notes</a:t>
            </a:r>
            <a:r>
              <a:rPr lang="en-US" dirty="0"/>
              <a:t>:  </a:t>
            </a:r>
          </a:p>
          <a:p>
            <a:r>
              <a:rPr lang="en-US" dirty="0"/>
              <a:t>Slide 17: Attachments and the Prescription</a:t>
            </a:r>
          </a:p>
          <a:p>
            <a:r>
              <a:rPr lang="en-US" dirty="0"/>
              <a:t>Attachments and the Prescription.</a:t>
            </a:r>
          </a:p>
          <a:p>
            <a:r>
              <a:rPr lang="en-US" dirty="0">
                <a:latin typeface="3M Circular TT Bold" panose="020B0804020101010102" pitchFamily="34" charset="0"/>
                <a:cs typeface="3M Circular TT Bold" panose="020B0804020101010102" pitchFamily="34" charset="0"/>
              </a:rPr>
              <a:t>Tips to help with success</a:t>
            </a:r>
          </a:p>
          <a:p>
            <a:pPr marL="342900" indent="-342900">
              <a:buFont typeface="Arial" panose="020B0604020202020204" pitchFamily="34" charset="0"/>
              <a:buChar char="•"/>
            </a:pPr>
            <a:r>
              <a:rPr lang="en-US" dirty="0">
                <a:latin typeface="3M Circular TT Light" panose="020B0404020101020102" pitchFamily="34" charset="0"/>
                <a:cs typeface="3M Circular TT Light" panose="020B0404020101020102" pitchFamily="34" charset="0"/>
              </a:rPr>
              <a:t>Utilize attachment restrictions to indicate any teeth that you do not want attachments placed</a:t>
            </a:r>
          </a:p>
          <a:p>
            <a:pPr marL="342900" indent="-342900">
              <a:buFont typeface="Arial" panose="020B0604020202020204" pitchFamily="34" charset="0"/>
              <a:buChar char="•"/>
            </a:pPr>
            <a:r>
              <a:rPr lang="en-US" dirty="0">
                <a:latin typeface="3M Circular TT Light" panose="020B0404020101020102" pitchFamily="34" charset="0"/>
                <a:cs typeface="3M Circular TT Light" panose="020B0404020101020102" pitchFamily="34" charset="0"/>
              </a:rPr>
              <a:t>Option for two attachment templates per order</a:t>
            </a:r>
          </a:p>
          <a:p>
            <a:pPr marL="342900" indent="-342900">
              <a:buFont typeface="Arial" panose="020B0604020202020204" pitchFamily="34" charset="0"/>
              <a:buChar char="•"/>
            </a:pPr>
            <a:r>
              <a:rPr lang="en-US" sz="1200" dirty="0">
                <a:effectLst/>
                <a:latin typeface="3M Circular TT Light" panose="020B0404020101020102" pitchFamily="34" charset="0"/>
                <a:ea typeface="Times New Roman" panose="02020603050405020304" pitchFamily="18" charset="0"/>
                <a:cs typeface="3M Circular TT Light" panose="020B0404020101020102" pitchFamily="34" charset="0"/>
              </a:rPr>
              <a:t>Please note any additional, case specific, attachment requests in the ‘Special Instructions’ text box at the top of the Prescription.  </a:t>
            </a:r>
            <a:endParaRPr lang="en-US" dirty="0">
              <a:latin typeface="3M Circular TT Light" panose="020B0404020101020102" pitchFamily="34" charset="0"/>
              <a:cs typeface="3M Circular TT Light" panose="020B0404020101020102" pitchFamily="34" charset="0"/>
            </a:endParaRPr>
          </a:p>
          <a:p>
            <a:pPr marL="342900" indent="-342900">
              <a:buFont typeface="Arial" panose="020B0604020202020204" pitchFamily="34" charset="0"/>
              <a:buChar char="•"/>
            </a:pPr>
            <a:r>
              <a:rPr lang="en-US">
                <a:latin typeface="3M Circular TT Light" panose="020B0404020101020102" pitchFamily="34" charset="0"/>
                <a:cs typeface="3M Circular TT Light" panose="020B0404020101020102" pitchFamily="34" charset="0"/>
              </a:rPr>
              <a:t>Deviations from the 3M defaults can be selected in the prescription</a:t>
            </a:r>
          </a:p>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18</a:t>
            </a:fld>
            <a:endParaRPr lang="en-GB"/>
          </a:p>
        </p:txBody>
      </p:sp>
    </p:spTree>
    <p:extLst>
      <p:ext uri="{BB962C8B-B14F-4D97-AF65-F5344CB8AC3E}">
        <p14:creationId xmlns:p14="http://schemas.microsoft.com/office/powerpoint/2010/main" val="2558436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Speaker Notes:</a:t>
            </a:r>
            <a:r>
              <a:rPr lang="en-US" dirty="0"/>
              <a:t> </a:t>
            </a:r>
          </a:p>
          <a:p>
            <a:r>
              <a:rPr lang="en-US" dirty="0"/>
              <a:t>Slide 2: Clarity Aligners: Attachment Options</a:t>
            </a:r>
          </a:p>
          <a:p>
            <a:r>
              <a:rPr lang="en-US" dirty="0"/>
              <a:t>Close up of a dental model with tooth and gum, with bar attachment placed.</a:t>
            </a:r>
          </a:p>
          <a:p>
            <a:r>
              <a:rPr lang="en-US" dirty="0"/>
              <a:t>Close up of a dental model with tooth and gum, with bevel attachment placed.</a:t>
            </a:r>
          </a:p>
          <a:p>
            <a:r>
              <a:rPr lang="en-US" dirty="0"/>
              <a:t>Clarity Aligners: Attachment Options – Bar and Bevel.</a:t>
            </a:r>
          </a:p>
          <a:p>
            <a:r>
              <a:rPr lang="en-US" dirty="0"/>
              <a:t>With 3M Clarity Aligners there are two types of attachments. A Bar and a Bevel Attachment. From here, the clinician can customize these attachments in a variety of different ways such as the length, width, and depth of each attachment in the treatment design. </a:t>
            </a:r>
          </a:p>
        </p:txBody>
      </p:sp>
      <p:sp>
        <p:nvSpPr>
          <p:cNvPr id="4" name="Slide Number Placeholder 3"/>
          <p:cNvSpPr>
            <a:spLocks noGrp="1"/>
          </p:cNvSpPr>
          <p:nvPr>
            <p:ph type="sldNum" sz="quarter" idx="10"/>
          </p:nvPr>
        </p:nvSpPr>
        <p:spPr/>
        <p:txBody>
          <a:bodyPr/>
          <a:lstStyle/>
          <a:p>
            <a:fld id="{94745B09-AD31-409C-B2BB-E7C534396A29}" type="slidenum">
              <a:rPr lang="en-GB" smtClean="0"/>
              <a:t>2</a:t>
            </a:fld>
            <a:endParaRPr lang="en-GB"/>
          </a:p>
        </p:txBody>
      </p:sp>
    </p:spTree>
    <p:extLst>
      <p:ext uri="{BB962C8B-B14F-4D97-AF65-F5344CB8AC3E}">
        <p14:creationId xmlns:p14="http://schemas.microsoft.com/office/powerpoint/2010/main" val="1266173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Speaker notes: </a:t>
            </a:r>
            <a:endParaRPr lang="en-US" b="0" dirty="0"/>
          </a:p>
          <a:p>
            <a:r>
              <a:rPr lang="en-US" dirty="0"/>
              <a:t>Slide 3: Attachment Design </a:t>
            </a:r>
          </a:p>
          <a:p>
            <a:r>
              <a:rPr lang="en-US" dirty="0"/>
              <a:t>Front and side view of a bar attachment.</a:t>
            </a:r>
          </a:p>
          <a:p>
            <a:r>
              <a:rPr lang="en-US" dirty="0"/>
              <a:t>Font and side view of a bevel attachment.</a:t>
            </a:r>
          </a:p>
          <a:p>
            <a:r>
              <a:rPr lang="en-US" dirty="0"/>
              <a:t>Four comparison views of bar and bevel attachments. Both have rounded ends, and pushing surfaces.</a:t>
            </a:r>
          </a:p>
          <a:p>
            <a:r>
              <a:rPr lang="en-US" dirty="0"/>
              <a:t>Attachment Design.</a:t>
            </a:r>
          </a:p>
          <a:p>
            <a:r>
              <a:rPr lang="en-US" dirty="0"/>
              <a:t>Attachments are available in two shapes, bar and bevel. They differ in that the bevel has a sloped surface which is designed to be used as a “pushing surface”. Both bar and bevel have rounded ends to aid aligner seating when slight misfit occurs. Both are customizable with a wide range of lengths, widths, and heights.</a:t>
            </a:r>
          </a:p>
          <a:p>
            <a:endParaRPr lang="en-US" b="1" dirty="0"/>
          </a:p>
        </p:txBody>
      </p:sp>
      <p:sp>
        <p:nvSpPr>
          <p:cNvPr id="4" name="Slide Number Placeholder 3"/>
          <p:cNvSpPr>
            <a:spLocks noGrp="1"/>
          </p:cNvSpPr>
          <p:nvPr>
            <p:ph type="sldNum" sz="quarter" idx="5"/>
          </p:nvPr>
        </p:nvSpPr>
        <p:spPr/>
        <p:txBody>
          <a:bodyPr/>
          <a:lstStyle/>
          <a:p>
            <a:fld id="{94745B09-AD31-409C-B2BB-E7C534396A29}" type="slidenum">
              <a:rPr lang="en-GB" smtClean="0"/>
              <a:t>3</a:t>
            </a:fld>
            <a:endParaRPr lang="en-GB"/>
          </a:p>
        </p:txBody>
      </p:sp>
    </p:spTree>
    <p:extLst>
      <p:ext uri="{BB962C8B-B14F-4D97-AF65-F5344CB8AC3E}">
        <p14:creationId xmlns:p14="http://schemas.microsoft.com/office/powerpoint/2010/main" val="3838729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dirty="0"/>
              <a:t>Slide 4:  Attachments: default location</a:t>
            </a:r>
          </a:p>
          <a:p>
            <a:pPr>
              <a:defRPr/>
            </a:pPr>
            <a:r>
              <a:rPr lang="en-US" dirty="0"/>
              <a:t>Close up of a dental model with tooth and gum, with bar attachment placed.</a:t>
            </a:r>
          </a:p>
          <a:p>
            <a:pPr>
              <a:defRPr/>
            </a:pPr>
            <a:r>
              <a:rPr lang="en-US" dirty="0"/>
              <a:t>Close up of a dental model with tooth and gum, with  centered attachment placed.</a:t>
            </a:r>
          </a:p>
          <a:p>
            <a:pPr>
              <a:defRPr/>
            </a:pPr>
            <a:r>
              <a:rPr lang="en-US" dirty="0"/>
              <a:t>Close up of a dental model with tooth and gum, with  centered attachment placed.</a:t>
            </a:r>
          </a:p>
          <a:p>
            <a:pPr>
              <a:defRPr/>
            </a:pPr>
            <a:r>
              <a:rPr lang="en-US" dirty="0"/>
              <a:t>Close up of a dental model with tooth and gum, with  centered attachment placed.</a:t>
            </a:r>
            <a:endParaRPr lang="en-US" dirty="0">
              <a:ea typeface="+mn-ea"/>
              <a:cs typeface="+mn-cs"/>
            </a:endParaRPr>
          </a:p>
          <a:p>
            <a:pPr>
              <a:defRPr/>
            </a:pPr>
            <a:r>
              <a:rPr lang="en-US" dirty="0"/>
              <a:t>Clarity Aligners: Attachments – Default Location</a:t>
            </a:r>
          </a:p>
          <a:p>
            <a:pPr>
              <a:defRPr/>
            </a:pPr>
            <a:r>
              <a:rPr lang="en-US" dirty="0"/>
              <a:t>By default, attachments are centered on the labial or buccal surface of the clinical crown in a horizontal or vertical manner.</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Demo Case ID - </a:t>
            </a:r>
            <a:r>
              <a:rPr lang="en-US" sz="1200" b="0" i="0" kern="1200" dirty="0">
                <a:solidFill>
                  <a:schemeClr val="tx1"/>
                </a:solidFill>
                <a:effectLst/>
                <a:latin typeface="+mn-lt"/>
                <a:ea typeface="+mn-ea"/>
                <a:cs typeface="+mn-cs"/>
              </a:rPr>
              <a:t>973XQC.</a:t>
            </a:r>
          </a:p>
          <a:p>
            <a:pPr>
              <a:defRPr/>
            </a:pPr>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t>4</a:t>
            </a:fld>
            <a:endParaRPr lang="en-GB"/>
          </a:p>
        </p:txBody>
      </p:sp>
    </p:spTree>
    <p:extLst>
      <p:ext uri="{BB962C8B-B14F-4D97-AF65-F5344CB8AC3E}">
        <p14:creationId xmlns:p14="http://schemas.microsoft.com/office/powerpoint/2010/main" val="955249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Notes:</a:t>
            </a:r>
          </a:p>
          <a:p>
            <a:r>
              <a:rPr lang="en-US" dirty="0"/>
              <a:t>Attachment default size and staging placement.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3M Circular TT Light" panose="020B0404020101020102" pitchFamily="34" charset="0"/>
                <a:cs typeface="3M Circular TT Light" panose="020B0404020101020102" pitchFamily="34" charset="0"/>
              </a:rPr>
              <a:t>By default, attachments will be placed at stage 1 and will not be removed or changed mid-treatment unless requested. </a:t>
            </a:r>
            <a:r>
              <a:rPr lang="en-US" sz="1200" dirty="0">
                <a:latin typeface="3M Circular TT Light"/>
              </a:rPr>
              <a:t>Attachment starting stage and size can be specified in the prescription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3M Circular TT Light" panose="020B0404020101020102" pitchFamily="34" charset="0"/>
              <a:cs typeface="3M Circular TT Light" panose="020B04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3M Circular TT Light" panose="020B0404020101020102" pitchFamily="34" charset="0"/>
              <a:cs typeface="3M Circular TT Light" panose="020B04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Length is determined by tooth size and the default is 4 mm for length with a bar and bevel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Length  (Bevel &amp; Bar) = 4.0 mm</a:t>
            </a:r>
          </a:p>
          <a:p>
            <a:r>
              <a:rPr lang="en-US" dirty="0"/>
              <a:t>Width (Bevel) = 2.0 mm</a:t>
            </a:r>
          </a:p>
          <a:p>
            <a:r>
              <a:rPr lang="en-US" dirty="0"/>
              <a:t>Width (Bar) = 1.5 0mm</a:t>
            </a:r>
          </a:p>
          <a:p>
            <a:r>
              <a:rPr lang="en-US" dirty="0"/>
              <a:t>Depth bevel &amp; Bar = 1.00 m</a:t>
            </a:r>
          </a:p>
          <a:p>
            <a:r>
              <a:rPr lang="en-US" dirty="0"/>
              <a:t>(rise from the tooth)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3M Circular TT Light" panose="020B0404020101020102" pitchFamily="34" charset="0"/>
              <a:cs typeface="3M Circular TT Light" panose="020B0404020101020102" pitchFamily="34" charset="0"/>
            </a:endParaRPr>
          </a:p>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pPr/>
              <a:t>5</a:t>
            </a:fld>
            <a:endParaRPr lang="en-GB" dirty="0"/>
          </a:p>
        </p:txBody>
      </p:sp>
    </p:spTree>
    <p:extLst>
      <p:ext uri="{BB962C8B-B14F-4D97-AF65-F5344CB8AC3E}">
        <p14:creationId xmlns:p14="http://schemas.microsoft.com/office/powerpoint/2010/main" val="3999026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Notes:</a:t>
            </a:r>
          </a:p>
          <a:p>
            <a:r>
              <a:rPr lang="en-US" dirty="0"/>
              <a:t>Customizable in Length, Width, and Depth and Position</a:t>
            </a:r>
          </a:p>
          <a:p>
            <a:r>
              <a:rPr lang="en-US" dirty="0"/>
              <a:t>If no preference is indicated in the prescription, the treatment design team will adjust the attachment to match the desired movements.  </a:t>
            </a:r>
          </a:p>
          <a:p>
            <a:r>
              <a:rPr lang="en-US" dirty="0"/>
              <a:t>Once the treatment design is ready for review, the Clinician has control over the attachment design including the shape, dimensions, rotation, intrusion/extrusion and angle of the bevel on the beveled attachment. The Maximum attachment sizes </a:t>
            </a:r>
          </a:p>
          <a:p>
            <a:r>
              <a:rPr lang="en-US" sz="1200" dirty="0">
                <a:latin typeface="3M Circular TT Light" panose="020B0404020101020102" pitchFamily="34" charset="0"/>
                <a:cs typeface="3M Circular TT Light" panose="020B0404020101020102" pitchFamily="34" charset="0"/>
              </a:rPr>
              <a:t>Max length up to 6mm</a:t>
            </a:r>
          </a:p>
          <a:p>
            <a:r>
              <a:rPr lang="en-US" sz="1200" i="1" dirty="0">
                <a:latin typeface="3M Circular TT Light" panose="020B0404020101020102" pitchFamily="34" charset="0"/>
                <a:cs typeface="3M Circular TT Light" panose="020B0404020101020102" pitchFamily="34" charset="0"/>
              </a:rPr>
              <a:t>(limited by tooth size</a:t>
            </a:r>
            <a:r>
              <a:rPr lang="en-US" sz="1200" dirty="0">
                <a:latin typeface="3M Circular TT Light" panose="020B0404020101020102" pitchFamily="34" charset="0"/>
                <a:cs typeface="3M Circular TT Light" panose="020B0404020101020102" pitchFamily="34" charset="0"/>
              </a:rPr>
              <a:t>)</a:t>
            </a:r>
          </a:p>
          <a:p>
            <a:r>
              <a:rPr lang="en-US" dirty="0"/>
              <a:t>Max width (Bevel) = 2.5 mm</a:t>
            </a:r>
          </a:p>
          <a:p>
            <a:r>
              <a:rPr lang="en-US" dirty="0"/>
              <a:t>Max Width (Bar) = 2 mm</a:t>
            </a:r>
          </a:p>
          <a:p>
            <a:r>
              <a:rPr lang="en-US" dirty="0"/>
              <a:t>Max depth = 1 mm</a:t>
            </a:r>
          </a:p>
          <a:p>
            <a:r>
              <a:rPr lang="en-US" i="1" dirty="0"/>
              <a:t>(rise from the tooth</a:t>
            </a:r>
            <a:r>
              <a:rPr lang="en-US" dirty="0"/>
              <a:t>)</a:t>
            </a:r>
          </a:p>
          <a:p>
            <a:endParaRPr lang="en-US" dirty="0"/>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3M Circular TT Light" panose="020B0404020101020102" pitchFamily="34" charset="0"/>
              <a:cs typeface="3M Circular TT Light" panose="020B0404020101020102" pitchFamily="34" charset="0"/>
            </a:endParaRPr>
          </a:p>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pPr/>
              <a:t>6</a:t>
            </a:fld>
            <a:endParaRPr lang="en-GB" dirty="0"/>
          </a:p>
        </p:txBody>
      </p:sp>
    </p:spTree>
    <p:extLst>
      <p:ext uri="{BB962C8B-B14F-4D97-AF65-F5344CB8AC3E}">
        <p14:creationId xmlns:p14="http://schemas.microsoft.com/office/powerpoint/2010/main" val="587425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dirty="0"/>
              <a:t>Slide 7</a:t>
            </a:r>
            <a:r>
              <a:rPr lang="en-US" kern="1200" dirty="0">
                <a:effectLst/>
              </a:rPr>
              <a:t>: </a:t>
            </a:r>
            <a:r>
              <a:rPr lang="en-US" dirty="0"/>
              <a:t>Adjusting Attachments </a:t>
            </a:r>
          </a:p>
          <a:p>
            <a:pPr>
              <a:defRPr/>
            </a:pPr>
            <a:r>
              <a:rPr lang="en-US" dirty="0"/>
              <a:t>Intra-slide video demonstrating effect of adjusting attachments using a 3D model rendering.</a:t>
            </a:r>
          </a:p>
          <a:p>
            <a:pPr>
              <a:defRPr/>
            </a:pPr>
            <a:r>
              <a:rPr lang="en-US" dirty="0"/>
              <a:t>Adjusting Attachments.</a:t>
            </a:r>
          </a:p>
          <a:p>
            <a:pPr>
              <a:defRPr/>
            </a:pPr>
            <a:r>
              <a:rPr lang="en-US" dirty="0"/>
              <a:t>Attachments</a:t>
            </a:r>
            <a:r>
              <a:rPr lang="en-US" kern="1200" dirty="0">
                <a:effectLst/>
              </a:rPr>
              <a:t> are placed first based on prescription and second on 3M attachment design strategies. Click on the attachment to rotate or move mesial, distal, incisal or gingival. You can increase or decrease the length, width or depth. </a:t>
            </a:r>
            <a:r>
              <a:rPr lang="en-US" dirty="0"/>
              <a:t>You </a:t>
            </a:r>
            <a:r>
              <a:rPr lang="en-US" kern="1200" dirty="0">
                <a:effectLst/>
              </a:rPr>
              <a:t>also </a:t>
            </a:r>
            <a:r>
              <a:rPr lang="en-US" dirty="0"/>
              <a:t>have </a:t>
            </a:r>
            <a:r>
              <a:rPr lang="en-US" kern="1200" dirty="0">
                <a:effectLst/>
              </a:rPr>
              <a:t>the option to intrude</a:t>
            </a:r>
            <a:r>
              <a:rPr lang="en-US" dirty="0"/>
              <a:t> or </a:t>
            </a:r>
            <a:r>
              <a:rPr lang="en-US" kern="1200" dirty="0">
                <a:effectLst/>
              </a:rPr>
              <a:t>extrude and add angulation, if necessary. To </a:t>
            </a:r>
            <a:r>
              <a:rPr lang="en-US" dirty="0"/>
              <a:t>move </a:t>
            </a:r>
            <a:r>
              <a:rPr lang="en-US" kern="1200" dirty="0">
                <a:effectLst/>
              </a:rPr>
              <a:t>or copy an attachment, right click. To place a new attachment, simply click on the attachment type and then drag and drop on the desired tooth.</a:t>
            </a:r>
            <a:endParaRPr lang="en-US" dirty="0"/>
          </a:p>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7</a:t>
            </a:fld>
            <a:endParaRPr lang="en-GB"/>
          </a:p>
        </p:txBody>
      </p:sp>
    </p:spTree>
    <p:extLst>
      <p:ext uri="{BB962C8B-B14F-4D97-AF65-F5344CB8AC3E}">
        <p14:creationId xmlns:p14="http://schemas.microsoft.com/office/powerpoint/2010/main" val="2492931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8</a:t>
            </a:r>
          </a:p>
          <a:p>
            <a:r>
              <a:rPr lang="en-US" dirty="0"/>
              <a:t>Attachment Design Strategy</a:t>
            </a:r>
          </a:p>
        </p:txBody>
      </p:sp>
      <p:sp>
        <p:nvSpPr>
          <p:cNvPr id="4" name="Slide Number Placeholder 3"/>
          <p:cNvSpPr>
            <a:spLocks noGrp="1"/>
          </p:cNvSpPr>
          <p:nvPr>
            <p:ph type="sldNum" sz="quarter" idx="5"/>
          </p:nvPr>
        </p:nvSpPr>
        <p:spPr/>
        <p:txBody>
          <a:bodyPr/>
          <a:lstStyle/>
          <a:p>
            <a:fld id="{94745B09-AD31-409C-B2BB-E7C534396A29}" type="slidenum">
              <a:rPr lang="en-GB" smtClean="0"/>
              <a:pPr/>
              <a:t>8</a:t>
            </a:fld>
            <a:endParaRPr lang="en-GB" dirty="0"/>
          </a:p>
        </p:txBody>
      </p:sp>
    </p:spTree>
    <p:extLst>
      <p:ext uri="{BB962C8B-B14F-4D97-AF65-F5344CB8AC3E}">
        <p14:creationId xmlns:p14="http://schemas.microsoft.com/office/powerpoint/2010/main" val="3742939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Default Hierarchy of Attachment Design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3M Circular TT Light" panose="020B0404020101020102" pitchFamily="34" charset="0"/>
                <a:cs typeface="3M Circular TT Light" panose="020B0404020101020102" pitchFamily="34" charset="0"/>
              </a:rPr>
              <a:t>Type, Location, and Orientation</a:t>
            </a:r>
          </a:p>
          <a:p>
            <a:r>
              <a:rPr lang="en-US" dirty="0"/>
              <a:t>Read slide </a:t>
            </a:r>
          </a:p>
        </p:txBody>
      </p:sp>
      <p:sp>
        <p:nvSpPr>
          <p:cNvPr id="4" name="Slide Number Placeholder 3"/>
          <p:cNvSpPr>
            <a:spLocks noGrp="1"/>
          </p:cNvSpPr>
          <p:nvPr>
            <p:ph type="sldNum" sz="quarter" idx="5"/>
          </p:nvPr>
        </p:nvSpPr>
        <p:spPr/>
        <p:txBody>
          <a:bodyPr/>
          <a:lstStyle/>
          <a:p>
            <a:fld id="{94745B09-AD31-409C-B2BB-E7C534396A29}" type="slidenum">
              <a:rPr lang="en-GB" smtClean="0"/>
              <a:pPr/>
              <a:t>9</a:t>
            </a:fld>
            <a:endParaRPr lang="en-GB" dirty="0"/>
          </a:p>
        </p:txBody>
      </p:sp>
    </p:spTree>
    <p:extLst>
      <p:ext uri="{BB962C8B-B14F-4D97-AF65-F5344CB8AC3E}">
        <p14:creationId xmlns:p14="http://schemas.microsoft.com/office/powerpoint/2010/main" val="1872412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package" Target="../embeddings/Microsoft_Word_Document2.docx"/><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package" Target="../embeddings/Microsoft_Word_Document.docx"/><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package" Target="../embeddings/Microsoft_Word_Document1.docx"/><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a:t>Click to edit Master title style</a:t>
            </a:r>
            <a:endParaRPr lang="en-GB" dirty="0"/>
          </a:p>
        </p:txBody>
      </p:sp>
      <p:sp>
        <p:nvSpPr>
          <p:cNvPr id="7" name="TextBox 6"/>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15" name="TextBox 24">
            <a:extLst>
              <a:ext uri="{FF2B5EF4-FFF2-40B4-BE49-F238E27FC236}">
                <a16:creationId xmlns:a16="http://schemas.microsoft.com/office/drawing/2014/main" id="{14B070BE-B6A7-4850-A3E2-FCBE2717A264}"/>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9" name="Picture 8">
            <a:extLst>
              <a:ext uri="{FF2B5EF4-FFF2-40B4-BE49-F238E27FC236}">
                <a16:creationId xmlns:a16="http://schemas.microsoft.com/office/drawing/2014/main" id="{808D917B-09FC-4082-947A-3CA4D5918DF1}"/>
              </a:ext>
            </a:extLst>
          </p:cNvPr>
          <p:cNvPicPr>
            <a:picLocks noChangeAspect="1"/>
          </p:cNvPicPr>
          <p:nvPr userDrawn="1"/>
        </p:nvPicPr>
        <p:blipFill>
          <a:blip r:embed="rId2"/>
          <a:stretch>
            <a:fillRect/>
          </a:stretch>
        </p:blipFill>
        <p:spPr>
          <a:xfrm>
            <a:off x="10254148" y="6297545"/>
            <a:ext cx="1559058" cy="388106"/>
          </a:xfrm>
          <a:prstGeom prst="rect">
            <a:avLst/>
          </a:prstGeom>
        </p:spPr>
      </p:pic>
      <p:sp>
        <p:nvSpPr>
          <p:cNvPr id="3" name="Text Placeholder 2">
            <a:extLst>
              <a:ext uri="{FF2B5EF4-FFF2-40B4-BE49-F238E27FC236}">
                <a16:creationId xmlns:a16="http://schemas.microsoft.com/office/drawing/2014/main" id="{DDD60106-F2B9-42C5-9F70-5B3E8A9EC680}"/>
              </a:ext>
            </a:extLst>
          </p:cNvPr>
          <p:cNvSpPr>
            <a:spLocks noGrp="1"/>
          </p:cNvSpPr>
          <p:nvPr>
            <p:ph type="body" sz="quarter" idx="16"/>
          </p:nvPr>
        </p:nvSpPr>
        <p:spPr>
          <a:xfrm>
            <a:off x="379413" y="1295400"/>
            <a:ext cx="11425237" cy="4349750"/>
          </a:xfrm>
        </p:spPr>
        <p:txBody>
          <a:bodyPr/>
          <a:lstStyle>
            <a:lvl1pPr>
              <a:lnSpc>
                <a:spcPct val="90000"/>
              </a:lnSpc>
              <a:defRPr sz="2400">
                <a:latin typeface="3M Circular TT Light" panose="020B0404020101020102" pitchFamily="34" charset="0"/>
                <a:cs typeface="3M Circular TT Light" panose="020B0404020101020102" pitchFamily="34" charset="0"/>
              </a:defRPr>
            </a:lvl1pPr>
          </a:lstStyle>
          <a:p>
            <a:pPr lvl="0"/>
            <a:r>
              <a:rPr lang="en-US" dirty="0"/>
              <a:t>Edit Master text styles</a:t>
            </a:r>
          </a:p>
        </p:txBody>
      </p:sp>
      <p:pic>
        <p:nvPicPr>
          <p:cNvPr id="10" name="Picture 9">
            <a:extLst>
              <a:ext uri="{FF2B5EF4-FFF2-40B4-BE49-F238E27FC236}">
                <a16:creationId xmlns:a16="http://schemas.microsoft.com/office/drawing/2014/main" id="{36F56D28-6767-ED42-B0D6-117D186C4938}"/>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314516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Message">
    <p:spTree>
      <p:nvGrpSpPr>
        <p:cNvPr id="1" name=""/>
        <p:cNvGrpSpPr/>
        <p:nvPr/>
      </p:nvGrpSpPr>
      <p:grpSpPr>
        <a:xfrm>
          <a:off x="0" y="0"/>
          <a:ext cx="0" cy="0"/>
          <a:chOff x="0" y="0"/>
          <a:chExt cx="0" cy="0"/>
        </a:xfrm>
      </p:grpSpPr>
      <p:sp>
        <p:nvSpPr>
          <p:cNvPr id="5" name="Content Placeholder 4"/>
          <p:cNvSpPr>
            <a:spLocks noGrp="1"/>
          </p:cNvSpPr>
          <p:nvPr>
            <p:ph sz="quarter" idx="15"/>
          </p:nvPr>
        </p:nvSpPr>
        <p:spPr>
          <a:xfrm>
            <a:off x="379410" y="1298448"/>
            <a:ext cx="11431590" cy="4603129"/>
          </a:xfrm>
        </p:spPr>
        <p:txBody>
          <a:bodyPr/>
          <a:lstStyle>
            <a:lvl1pPr>
              <a:lnSpc>
                <a:spcPct val="90000"/>
              </a:lnSpc>
              <a:defRPr sz="4800">
                <a:latin typeface="+mj-lt"/>
              </a:defRPr>
            </a:lvl1pPr>
            <a:lvl2pPr>
              <a:defRPr sz="4400">
                <a:latin typeface="+mj-lt"/>
              </a:defRPr>
            </a:lvl2pPr>
            <a:lvl3pPr>
              <a:defRPr sz="4000">
                <a:latin typeface="+mj-lt"/>
              </a:defRPr>
            </a:lvl3pPr>
            <a:lvl4pPr>
              <a:defRPr sz="3600">
                <a:latin typeface="+mj-lt"/>
              </a:defRPr>
            </a:lvl4pPr>
            <a:lvl5pPr>
              <a:defRPr sz="3200">
                <a:latin typeface="+mj-lt"/>
              </a:defRPr>
            </a:lvl5pPr>
          </a:lstStyle>
          <a:p>
            <a:pPr lvl="0"/>
            <a:r>
              <a:rPr lang="en-US"/>
              <a:t>Edit Master text styles</a:t>
            </a:r>
          </a:p>
        </p:txBody>
      </p:sp>
      <p:sp>
        <p:nvSpPr>
          <p:cNvPr id="6" name="TextBox 5">
            <a:extLst>
              <a:ext uri="{FF2B5EF4-FFF2-40B4-BE49-F238E27FC236}">
                <a16:creationId xmlns:a16="http://schemas.microsoft.com/office/drawing/2014/main" id="{50C3D19E-A929-45EF-B674-80A511F45A99}"/>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7" name="TextBox 24">
            <a:extLst>
              <a:ext uri="{FF2B5EF4-FFF2-40B4-BE49-F238E27FC236}">
                <a16:creationId xmlns:a16="http://schemas.microsoft.com/office/drawing/2014/main" id="{FD2E1803-4F71-4E20-A329-6CBCBA39DD97}"/>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9" name="Picture 8">
            <a:extLst>
              <a:ext uri="{FF2B5EF4-FFF2-40B4-BE49-F238E27FC236}">
                <a16:creationId xmlns:a16="http://schemas.microsoft.com/office/drawing/2014/main" id="{5E6399CF-30D1-4698-909B-DC27C8353CF0}"/>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0" name="Picture 9">
            <a:extLst>
              <a:ext uri="{FF2B5EF4-FFF2-40B4-BE49-F238E27FC236}">
                <a16:creationId xmlns:a16="http://schemas.microsoft.com/office/drawing/2014/main" id="{08DE1304-958A-DB48-8BED-EA99C291F365}"/>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147687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E5E16F-7154-48E6-B646-891243CC4C7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15112" y="2338705"/>
            <a:ext cx="8825836" cy="2401738"/>
          </a:xfrm>
        </p:spPr>
        <p:txBody>
          <a:bodyPr lIns="0" tIns="0" rIns="0" bIns="0">
            <a:noAutofit/>
          </a:bodyPr>
          <a:lstStyle>
            <a:lvl1pPr>
              <a:defRPr sz="72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A44EDCD-271C-482B-A3B5-00EFAE519A97}"/>
              </a:ext>
            </a:extLst>
          </p:cNvPr>
          <p:cNvCxnSpPr>
            <a:cxnSpLocks/>
          </p:cNvCxnSpPr>
          <p:nvPr userDrawn="1"/>
        </p:nvCxnSpPr>
        <p:spPr>
          <a:xfrm>
            <a:off x="0" y="6653284"/>
            <a:ext cx="12192000" cy="0"/>
          </a:xfrm>
          <a:prstGeom prst="line">
            <a:avLst/>
          </a:prstGeom>
          <a:ln w="406400">
            <a:gradFill>
              <a:gsLst>
                <a:gs pos="0">
                  <a:srgbClr val="00C8E6"/>
                </a:gs>
                <a:gs pos="50000">
                  <a:srgbClr val="1E1E96"/>
                </a:gs>
                <a:gs pos="100000">
                  <a:srgbClr val="8228B4"/>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B95E5D4A-36C2-40D7-83FC-3A0AD6C147B9}"/>
              </a:ext>
            </a:extLst>
          </p:cNvPr>
          <p:cNvSpPr>
            <a:spLocks noGrp="1"/>
          </p:cNvSpPr>
          <p:nvPr>
            <p:ph type="body" sz="quarter" idx="10"/>
          </p:nvPr>
        </p:nvSpPr>
        <p:spPr>
          <a:xfrm>
            <a:off x="514350" y="4872038"/>
            <a:ext cx="8826500" cy="1312862"/>
          </a:xfrm>
        </p:spPr>
        <p:txBody>
          <a:bodyPr/>
          <a:lstStyle>
            <a:lvl1pPr marL="0" indent="0">
              <a:spcBef>
                <a:spcPts val="0"/>
              </a:spcBef>
              <a:spcAft>
                <a:spcPts val="600"/>
              </a:spcAft>
              <a:buNone/>
              <a:defRPr>
                <a:solidFill>
                  <a:schemeClr val="tx1"/>
                </a:solidFill>
              </a:defRPr>
            </a:lvl1pPr>
          </a:lstStyle>
          <a:p>
            <a:pPr lvl="0"/>
            <a:r>
              <a:rPr lang="en-US"/>
              <a:t>Click to edit Master text styles</a:t>
            </a:r>
          </a:p>
        </p:txBody>
      </p:sp>
      <p:pic>
        <p:nvPicPr>
          <p:cNvPr id="12" name="Picture 11" descr="Shape&#10;&#10;Description automatically generated with medium confidence">
            <a:extLst>
              <a:ext uri="{FF2B5EF4-FFF2-40B4-BE49-F238E27FC236}">
                <a16:creationId xmlns:a16="http://schemas.microsoft.com/office/drawing/2014/main" id="{F0A75CE6-C997-4554-8E19-7D1460D4992C}"/>
              </a:ext>
            </a:extLst>
          </p:cNvPr>
          <p:cNvPicPr>
            <a:picLocks noChangeAspect="1"/>
          </p:cNvPicPr>
          <p:nvPr userDrawn="1"/>
        </p:nvPicPr>
        <p:blipFill>
          <a:blip r:embed="rId2"/>
          <a:stretch>
            <a:fillRect/>
          </a:stretch>
        </p:blipFill>
        <p:spPr>
          <a:xfrm>
            <a:off x="515112" y="472622"/>
            <a:ext cx="4685143" cy="705557"/>
          </a:xfrm>
          <a:prstGeom prst="rect">
            <a:avLst/>
          </a:prstGeom>
        </p:spPr>
      </p:pic>
    </p:spTree>
    <p:extLst>
      <p:ext uri="{BB962C8B-B14F-4D97-AF65-F5344CB8AC3E}">
        <p14:creationId xmlns:p14="http://schemas.microsoft.com/office/powerpoint/2010/main" val="271843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4" name="Picture 3" descr="A picture containing linedrawing, glass&#10;&#10;Description automatically generated">
            <a:extLst>
              <a:ext uri="{FF2B5EF4-FFF2-40B4-BE49-F238E27FC236}">
                <a16:creationId xmlns:a16="http://schemas.microsoft.com/office/drawing/2014/main" id="{87EC7771-331A-4FA5-9E2E-65FA5BBC649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15112" y="2338705"/>
            <a:ext cx="8825836" cy="2401738"/>
          </a:xfrm>
        </p:spPr>
        <p:txBody>
          <a:bodyPr lIns="0" tIns="0" rIns="0" bIns="0">
            <a:noAutofit/>
          </a:bodyPr>
          <a:lstStyle>
            <a:lvl1pPr>
              <a:defRPr sz="72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A44EDCD-271C-482B-A3B5-00EFAE519A97}"/>
              </a:ext>
            </a:extLst>
          </p:cNvPr>
          <p:cNvCxnSpPr>
            <a:cxnSpLocks/>
          </p:cNvCxnSpPr>
          <p:nvPr userDrawn="1"/>
        </p:nvCxnSpPr>
        <p:spPr>
          <a:xfrm>
            <a:off x="0" y="6653284"/>
            <a:ext cx="12192000" cy="0"/>
          </a:xfrm>
          <a:prstGeom prst="line">
            <a:avLst/>
          </a:prstGeom>
          <a:ln w="406400">
            <a:gradFill>
              <a:gsLst>
                <a:gs pos="0">
                  <a:srgbClr val="00C8E6"/>
                </a:gs>
                <a:gs pos="50000">
                  <a:srgbClr val="1E1E96"/>
                </a:gs>
                <a:gs pos="100000">
                  <a:srgbClr val="8228B4"/>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B95E5D4A-36C2-40D7-83FC-3A0AD6C147B9}"/>
              </a:ext>
            </a:extLst>
          </p:cNvPr>
          <p:cNvSpPr>
            <a:spLocks noGrp="1"/>
          </p:cNvSpPr>
          <p:nvPr>
            <p:ph type="body" sz="quarter" idx="10"/>
          </p:nvPr>
        </p:nvSpPr>
        <p:spPr>
          <a:xfrm>
            <a:off x="514350" y="4872038"/>
            <a:ext cx="8826500" cy="1312862"/>
          </a:xfrm>
        </p:spPr>
        <p:txBody>
          <a:bodyPr/>
          <a:lstStyle>
            <a:lvl1pPr marL="0" indent="0">
              <a:spcBef>
                <a:spcPts val="0"/>
              </a:spcBef>
              <a:spcAft>
                <a:spcPts val="600"/>
              </a:spcAft>
              <a:buNone/>
              <a:defRPr>
                <a:solidFill>
                  <a:schemeClr val="tx1"/>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A661A383-20C2-4ED4-AC31-3CF8DD3CDA0A}"/>
              </a:ext>
            </a:extLst>
          </p:cNvPr>
          <p:cNvPicPr>
            <a:picLocks noChangeAspect="1"/>
          </p:cNvPicPr>
          <p:nvPr userDrawn="1"/>
        </p:nvPicPr>
        <p:blipFill>
          <a:blip r:embed="rId3"/>
          <a:srcRect/>
          <a:stretch/>
        </p:blipFill>
        <p:spPr>
          <a:xfrm>
            <a:off x="514350" y="419910"/>
            <a:ext cx="3107155" cy="772507"/>
          </a:xfrm>
          <a:prstGeom prst="rect">
            <a:avLst/>
          </a:prstGeom>
        </p:spPr>
      </p:pic>
    </p:spTree>
    <p:extLst>
      <p:ext uri="{BB962C8B-B14F-4D97-AF65-F5344CB8AC3E}">
        <p14:creationId xmlns:p14="http://schemas.microsoft.com/office/powerpoint/2010/main" val="326817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6" name="Picture 5" descr="A person sitting on a couch&#10;&#10;Description automatically generated with medium confidence">
            <a:extLst>
              <a:ext uri="{FF2B5EF4-FFF2-40B4-BE49-F238E27FC236}">
                <a16:creationId xmlns:a16="http://schemas.microsoft.com/office/drawing/2014/main" id="{364AAEB6-5406-4277-97D1-BB6A7FA36C2A}"/>
              </a:ext>
            </a:extLst>
          </p:cNvPr>
          <p:cNvPicPr>
            <a:picLocks noChangeAspect="1"/>
          </p:cNvPicPr>
          <p:nvPr userDrawn="1"/>
        </p:nvPicPr>
        <p:blipFill>
          <a:blip r:embed="rId2"/>
          <a:stretch>
            <a:fillRect/>
          </a:stretch>
        </p:blipFill>
        <p:spPr>
          <a:xfrm>
            <a:off x="0" y="0"/>
            <a:ext cx="12192000" cy="6530753"/>
          </a:xfrm>
          <a:prstGeom prst="rect">
            <a:avLst/>
          </a:prstGeom>
        </p:spPr>
      </p:pic>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15112" y="1831358"/>
            <a:ext cx="7582141" cy="2401738"/>
          </a:xfrm>
        </p:spPr>
        <p:txBody>
          <a:bodyPr lIns="0" tIns="0" rIns="0" bIns="0">
            <a:noAutofit/>
          </a:bodyPr>
          <a:lstStyle>
            <a:lvl1pPr>
              <a:defRPr sz="72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A44EDCD-271C-482B-A3B5-00EFAE519A97}"/>
              </a:ext>
            </a:extLst>
          </p:cNvPr>
          <p:cNvCxnSpPr>
            <a:cxnSpLocks/>
          </p:cNvCxnSpPr>
          <p:nvPr userDrawn="1"/>
        </p:nvCxnSpPr>
        <p:spPr>
          <a:xfrm>
            <a:off x="0" y="6653284"/>
            <a:ext cx="12192000" cy="0"/>
          </a:xfrm>
          <a:prstGeom prst="line">
            <a:avLst/>
          </a:prstGeom>
          <a:ln w="406400">
            <a:gradFill>
              <a:gsLst>
                <a:gs pos="0">
                  <a:srgbClr val="00C8E6"/>
                </a:gs>
                <a:gs pos="50000">
                  <a:srgbClr val="1E1E96"/>
                </a:gs>
                <a:gs pos="100000">
                  <a:srgbClr val="8228B4"/>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B95E5D4A-36C2-40D7-83FC-3A0AD6C147B9}"/>
              </a:ext>
            </a:extLst>
          </p:cNvPr>
          <p:cNvSpPr>
            <a:spLocks noGrp="1"/>
          </p:cNvSpPr>
          <p:nvPr>
            <p:ph type="body" sz="quarter" idx="10"/>
          </p:nvPr>
        </p:nvSpPr>
        <p:spPr>
          <a:xfrm>
            <a:off x="514350" y="4355627"/>
            <a:ext cx="8826500" cy="1312862"/>
          </a:xfrm>
        </p:spPr>
        <p:txBody>
          <a:bodyPr/>
          <a:lstStyle>
            <a:lvl1pPr marL="0" indent="0">
              <a:spcBef>
                <a:spcPts val="0"/>
              </a:spcBef>
              <a:spcAft>
                <a:spcPts val="600"/>
              </a:spcAft>
              <a:buNone/>
              <a:defRPr>
                <a:solidFill>
                  <a:schemeClr val="tx1"/>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A661A383-20C2-4ED4-AC31-3CF8DD3CDA0A}"/>
              </a:ext>
            </a:extLst>
          </p:cNvPr>
          <p:cNvPicPr>
            <a:picLocks noChangeAspect="1"/>
          </p:cNvPicPr>
          <p:nvPr userDrawn="1"/>
        </p:nvPicPr>
        <p:blipFill>
          <a:blip r:embed="rId3"/>
          <a:srcRect/>
          <a:stretch/>
        </p:blipFill>
        <p:spPr>
          <a:xfrm>
            <a:off x="514350" y="419910"/>
            <a:ext cx="3107155" cy="772507"/>
          </a:xfrm>
          <a:prstGeom prst="rect">
            <a:avLst/>
          </a:prstGeom>
        </p:spPr>
      </p:pic>
    </p:spTree>
    <p:extLst>
      <p:ext uri="{BB962C8B-B14F-4D97-AF65-F5344CB8AC3E}">
        <p14:creationId xmlns:p14="http://schemas.microsoft.com/office/powerpoint/2010/main" val="22829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6" name="Picture 5" descr="A picture containing linedrawing, ceramic ware, glass, porcelain&#10;&#10;Description automatically generated">
            <a:extLst>
              <a:ext uri="{FF2B5EF4-FFF2-40B4-BE49-F238E27FC236}">
                <a16:creationId xmlns:a16="http://schemas.microsoft.com/office/drawing/2014/main" id="{E22C1975-6E36-417B-9B2D-76048DE1A4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15112" y="2338705"/>
            <a:ext cx="8350592" cy="2401738"/>
          </a:xfrm>
        </p:spPr>
        <p:txBody>
          <a:bodyPr lIns="0" tIns="0" rIns="0" bIns="0">
            <a:noAutofit/>
          </a:bodyPr>
          <a:lstStyle>
            <a:lvl1pPr>
              <a:defRPr sz="72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A44EDCD-271C-482B-A3B5-00EFAE519A97}"/>
              </a:ext>
            </a:extLst>
          </p:cNvPr>
          <p:cNvCxnSpPr>
            <a:cxnSpLocks/>
          </p:cNvCxnSpPr>
          <p:nvPr userDrawn="1"/>
        </p:nvCxnSpPr>
        <p:spPr>
          <a:xfrm>
            <a:off x="0" y="6653284"/>
            <a:ext cx="12192000" cy="0"/>
          </a:xfrm>
          <a:prstGeom prst="line">
            <a:avLst/>
          </a:prstGeom>
          <a:ln w="406400">
            <a:gradFill>
              <a:gsLst>
                <a:gs pos="0">
                  <a:srgbClr val="00C8E6"/>
                </a:gs>
                <a:gs pos="50000">
                  <a:srgbClr val="1E1E96"/>
                </a:gs>
                <a:gs pos="100000">
                  <a:srgbClr val="8228B4"/>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B95E5D4A-36C2-40D7-83FC-3A0AD6C147B9}"/>
              </a:ext>
            </a:extLst>
          </p:cNvPr>
          <p:cNvSpPr>
            <a:spLocks noGrp="1"/>
          </p:cNvSpPr>
          <p:nvPr>
            <p:ph type="body" sz="quarter" idx="10"/>
          </p:nvPr>
        </p:nvSpPr>
        <p:spPr>
          <a:xfrm>
            <a:off x="514350" y="4872038"/>
            <a:ext cx="8826500" cy="1312862"/>
          </a:xfrm>
        </p:spPr>
        <p:txBody>
          <a:bodyPr/>
          <a:lstStyle>
            <a:lvl1pPr marL="0" indent="0">
              <a:spcBef>
                <a:spcPts val="0"/>
              </a:spcBef>
              <a:spcAft>
                <a:spcPts val="600"/>
              </a:spcAft>
              <a:buNone/>
              <a:defRPr>
                <a:solidFill>
                  <a:schemeClr val="tx1"/>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A661A383-20C2-4ED4-AC31-3CF8DD3CDA0A}"/>
              </a:ext>
            </a:extLst>
          </p:cNvPr>
          <p:cNvPicPr>
            <a:picLocks noChangeAspect="1"/>
          </p:cNvPicPr>
          <p:nvPr userDrawn="1"/>
        </p:nvPicPr>
        <p:blipFill>
          <a:blip r:embed="rId3"/>
          <a:srcRect/>
          <a:stretch/>
        </p:blipFill>
        <p:spPr>
          <a:xfrm>
            <a:off x="514350" y="419910"/>
            <a:ext cx="3107155" cy="772507"/>
          </a:xfrm>
          <a:prstGeom prst="rect">
            <a:avLst/>
          </a:prstGeom>
        </p:spPr>
      </p:pic>
    </p:spTree>
    <p:extLst>
      <p:ext uri="{BB962C8B-B14F-4D97-AF65-F5344CB8AC3E}">
        <p14:creationId xmlns:p14="http://schemas.microsoft.com/office/powerpoint/2010/main" val="130735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a:t>Click to edit Master title style</a:t>
            </a:r>
            <a:endParaRPr lang="en-GB" dirty="0"/>
          </a:p>
        </p:txBody>
      </p:sp>
      <p:sp>
        <p:nvSpPr>
          <p:cNvPr id="7" name="TextBox 6"/>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15" name="TextBox 24">
            <a:extLst>
              <a:ext uri="{FF2B5EF4-FFF2-40B4-BE49-F238E27FC236}">
                <a16:creationId xmlns:a16="http://schemas.microsoft.com/office/drawing/2014/main" id="{14B070BE-B6A7-4850-A3E2-FCBE2717A264}"/>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3" name="Text Placeholder 2">
            <a:extLst>
              <a:ext uri="{FF2B5EF4-FFF2-40B4-BE49-F238E27FC236}">
                <a16:creationId xmlns:a16="http://schemas.microsoft.com/office/drawing/2014/main" id="{DDD60106-F2B9-42C5-9F70-5B3E8A9EC680}"/>
              </a:ext>
            </a:extLst>
          </p:cNvPr>
          <p:cNvSpPr>
            <a:spLocks noGrp="1"/>
          </p:cNvSpPr>
          <p:nvPr>
            <p:ph type="body" sz="quarter" idx="16"/>
          </p:nvPr>
        </p:nvSpPr>
        <p:spPr>
          <a:xfrm>
            <a:off x="379413" y="1295400"/>
            <a:ext cx="11425237" cy="4349750"/>
          </a:xfrm>
        </p:spPr>
        <p:txBody>
          <a:bodyPr/>
          <a:lstStyle>
            <a:lvl1pPr>
              <a:lnSpc>
                <a:spcPct val="90000"/>
              </a:lnSpc>
              <a:defRPr sz="2400">
                <a:latin typeface="3M Circular TT Light" panose="020B0404020101020102" pitchFamily="34" charset="0"/>
                <a:cs typeface="3M Circular TT Light" panose="020B0404020101020102" pitchFamily="34" charset="0"/>
              </a:defRPr>
            </a:lvl1pPr>
          </a:lstStyle>
          <a:p>
            <a:pPr lvl="0"/>
            <a:r>
              <a:rPr lang="en-US" dirty="0"/>
              <a:t>Edit Master text styles</a:t>
            </a:r>
          </a:p>
        </p:txBody>
      </p:sp>
      <p:pic>
        <p:nvPicPr>
          <p:cNvPr id="13" name="Picture 12">
            <a:extLst>
              <a:ext uri="{FF2B5EF4-FFF2-40B4-BE49-F238E27FC236}">
                <a16:creationId xmlns:a16="http://schemas.microsoft.com/office/drawing/2014/main" id="{3549BC46-7B56-6D45-BC15-B729EE1DA614}"/>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8" name="Picture 7">
            <a:extLst>
              <a:ext uri="{FF2B5EF4-FFF2-40B4-BE49-F238E27FC236}">
                <a16:creationId xmlns:a16="http://schemas.microsoft.com/office/drawing/2014/main" id="{550C2FCC-B11D-F745-8382-C7BF4718A299}"/>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201665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AEDE70-F3B9-42F5-B674-182D2C9B7B05}"/>
              </a:ext>
            </a:extLst>
          </p:cNvPr>
          <p:cNvSpPr/>
          <p:nvPr userDrawn="1"/>
        </p:nvSpPr>
        <p:spPr>
          <a:xfrm>
            <a:off x="-397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p:cNvSpPr>
            <a:spLocks noGrp="1"/>
          </p:cNvSpPr>
          <p:nvPr>
            <p:ph type="title"/>
          </p:nvPr>
        </p:nvSpPr>
        <p:spPr/>
        <p:txBody>
          <a:bodyPr rIns="0"/>
          <a:lstStyle/>
          <a:p>
            <a:r>
              <a:rPr lang="en-US"/>
              <a:t>Click to edit Master title style</a:t>
            </a:r>
            <a:endParaRPr lang="en-GB"/>
          </a:p>
        </p:txBody>
      </p:sp>
      <p:sp>
        <p:nvSpPr>
          <p:cNvPr id="4" name="TextBox 3"/>
          <p:cNvSpPr txBox="1"/>
          <p:nvPr userDrawn="1"/>
        </p:nvSpPr>
        <p:spPr>
          <a:xfrm>
            <a:off x="284556" y="6578028"/>
            <a:ext cx="18971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sp>
        <p:nvSpPr>
          <p:cNvPr id="9" name="TextBox 24">
            <a:extLst>
              <a:ext uri="{FF2B5EF4-FFF2-40B4-BE49-F238E27FC236}">
                <a16:creationId xmlns:a16="http://schemas.microsoft.com/office/drawing/2014/main" id="{B6FDC2EC-9068-443A-8BD2-3160227961C1}"/>
              </a:ext>
            </a:extLst>
          </p:cNvPr>
          <p:cNvSpPr txBox="1">
            <a:spLocks noChangeArrowheads="1"/>
          </p:cNvSpPr>
          <p:nvPr userDrawn="1"/>
        </p:nvSpPr>
        <p:spPr bwMode="auto">
          <a:xfrm>
            <a:off x="546906" y="6578024"/>
            <a:ext cx="3822270" cy="184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chemeClr val="tx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1" name="Picture 10" descr="Graphical user interface&#10;&#10;Description automatically generated with low confidence">
            <a:extLst>
              <a:ext uri="{FF2B5EF4-FFF2-40B4-BE49-F238E27FC236}">
                <a16:creationId xmlns:a16="http://schemas.microsoft.com/office/drawing/2014/main" id="{3EA52187-2A98-DF40-A925-821AC25AB0D8}"/>
              </a:ext>
            </a:extLst>
          </p:cNvPr>
          <p:cNvPicPr>
            <a:picLocks noChangeAspect="1"/>
          </p:cNvPicPr>
          <p:nvPr userDrawn="1"/>
        </p:nvPicPr>
        <p:blipFill>
          <a:blip r:embed="rId2"/>
          <a:stretch>
            <a:fillRect/>
          </a:stretch>
        </p:blipFill>
        <p:spPr>
          <a:xfrm>
            <a:off x="10250178" y="6298455"/>
            <a:ext cx="1560528" cy="387365"/>
          </a:xfrm>
          <a:prstGeom prst="rect">
            <a:avLst/>
          </a:prstGeom>
        </p:spPr>
      </p:pic>
      <p:pic>
        <p:nvPicPr>
          <p:cNvPr id="12" name="Picture 11">
            <a:extLst>
              <a:ext uri="{FF2B5EF4-FFF2-40B4-BE49-F238E27FC236}">
                <a16:creationId xmlns:a16="http://schemas.microsoft.com/office/drawing/2014/main" id="{FFD12D3E-C8E5-7842-BB07-74A60D2728A5}"/>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99807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dirty="0"/>
          </a:p>
        </p:txBody>
      </p:sp>
      <p:sp>
        <p:nvSpPr>
          <p:cNvPr id="5" name="Content Placeholder 4"/>
          <p:cNvSpPr>
            <a:spLocks noGrp="1"/>
          </p:cNvSpPr>
          <p:nvPr>
            <p:ph sz="quarter" idx="15"/>
          </p:nvPr>
        </p:nvSpPr>
        <p:spPr>
          <a:xfrm>
            <a:off x="379410" y="1295401"/>
            <a:ext cx="11430000" cy="4563568"/>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901408"/>
            <a:ext cx="11430000" cy="365760"/>
          </a:xfrm>
        </p:spPr>
        <p:txBody>
          <a:bodyPr/>
          <a:lstStyle>
            <a:lvl1pPr>
              <a:lnSpc>
                <a:spcPct val="90000"/>
              </a:lnSpc>
              <a:defRPr sz="2400">
                <a:latin typeface="3M Circular TT Light" panose="020B0404020101020102" pitchFamily="34" charset="0"/>
                <a:cs typeface="3M Circular TT Light" panose="020B0404020101020102" pitchFamily="34" charset="0"/>
              </a:defRPr>
            </a:lvl1pPr>
          </a:lstStyle>
          <a:p>
            <a:pPr lvl="0"/>
            <a:r>
              <a:rPr lang="en-US" dirty="0"/>
              <a:t>Edit Master text styles</a:t>
            </a:r>
          </a:p>
        </p:txBody>
      </p:sp>
      <p:sp>
        <p:nvSpPr>
          <p:cNvPr id="9" name="TextBox 8">
            <a:extLst>
              <a:ext uri="{FF2B5EF4-FFF2-40B4-BE49-F238E27FC236}">
                <a16:creationId xmlns:a16="http://schemas.microsoft.com/office/drawing/2014/main" id="{CF897A9F-F43E-4F62-BB8C-6DF4A3180892}"/>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10" name="TextBox 24">
            <a:extLst>
              <a:ext uri="{FF2B5EF4-FFF2-40B4-BE49-F238E27FC236}">
                <a16:creationId xmlns:a16="http://schemas.microsoft.com/office/drawing/2014/main" id="{873A0786-3215-4D7E-8549-2B277D96F9A0}"/>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5" name="Picture 14">
            <a:extLst>
              <a:ext uri="{FF2B5EF4-FFF2-40B4-BE49-F238E27FC236}">
                <a16:creationId xmlns:a16="http://schemas.microsoft.com/office/drawing/2014/main" id="{934AF1E3-833B-3544-8CCD-C3E7BD021D29}"/>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1" name="Picture 10">
            <a:extLst>
              <a:ext uri="{FF2B5EF4-FFF2-40B4-BE49-F238E27FC236}">
                <a16:creationId xmlns:a16="http://schemas.microsoft.com/office/drawing/2014/main" id="{4527E281-89CE-6245-A2F6-D016BB6F4A61}"/>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327798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a:t>Click to edit Master title style</a:t>
            </a:r>
            <a:endParaRPr lang="en-GB" dirty="0"/>
          </a:p>
        </p:txBody>
      </p:sp>
      <p:sp>
        <p:nvSpPr>
          <p:cNvPr id="6" name="TextBox 5">
            <a:extLst>
              <a:ext uri="{FF2B5EF4-FFF2-40B4-BE49-F238E27FC236}">
                <a16:creationId xmlns:a16="http://schemas.microsoft.com/office/drawing/2014/main" id="{BA47F97A-FC5D-42D2-A8B9-51CE83F3FAC6}"/>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8" name="TextBox 24">
            <a:extLst>
              <a:ext uri="{FF2B5EF4-FFF2-40B4-BE49-F238E27FC236}">
                <a16:creationId xmlns:a16="http://schemas.microsoft.com/office/drawing/2014/main" id="{8E35E8B8-00CB-47C7-85AB-24F57DE61FEA}"/>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1" name="Picture 10">
            <a:extLst>
              <a:ext uri="{FF2B5EF4-FFF2-40B4-BE49-F238E27FC236}">
                <a16:creationId xmlns:a16="http://schemas.microsoft.com/office/drawing/2014/main" id="{EEA7DAE8-2D5F-524A-AFF6-A89AFD3FB047}"/>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7" name="Picture 6">
            <a:extLst>
              <a:ext uri="{FF2B5EF4-FFF2-40B4-BE49-F238E27FC236}">
                <a16:creationId xmlns:a16="http://schemas.microsoft.com/office/drawing/2014/main" id="{059F68D9-BCA1-F444-9BFB-6F5C6CCB8218}"/>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276523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Subtitle">
    <p:spTree>
      <p:nvGrpSpPr>
        <p:cNvPr id="1" name=""/>
        <p:cNvGrpSpPr/>
        <p:nvPr/>
      </p:nvGrpSpPr>
      <p:grpSpPr>
        <a:xfrm>
          <a:off x="0" y="0"/>
          <a:ext cx="0" cy="0"/>
          <a:chOff x="0" y="0"/>
          <a:chExt cx="0" cy="0"/>
        </a:xfrm>
      </p:grpSpPr>
      <p:sp>
        <p:nvSpPr>
          <p:cNvPr id="2" name="Title 1"/>
          <p:cNvSpPr>
            <a:spLocks noGrp="1"/>
          </p:cNvSpPr>
          <p:nvPr>
            <p:ph type="title"/>
          </p:nvPr>
        </p:nvSpPr>
        <p:spPr>
          <a:xfrm>
            <a:off x="379412" y="381000"/>
            <a:ext cx="11425237" cy="457200"/>
          </a:xfrm>
        </p:spPr>
        <p:txBody>
          <a:bodyPr rIns="0"/>
          <a:lstStyle/>
          <a:p>
            <a:r>
              <a:rPr lang="en-US"/>
              <a:t>Click to edit Master title style</a:t>
            </a:r>
            <a:endParaRPr lang="en-GB" dirty="0"/>
          </a:p>
        </p:txBody>
      </p:sp>
      <p:sp>
        <p:nvSpPr>
          <p:cNvPr id="5" name="Text Placeholder 4"/>
          <p:cNvSpPr>
            <a:spLocks noGrp="1"/>
          </p:cNvSpPr>
          <p:nvPr>
            <p:ph type="body" sz="quarter" idx="10"/>
          </p:nvPr>
        </p:nvSpPr>
        <p:spPr>
          <a:xfrm>
            <a:off x="381000" y="901408"/>
            <a:ext cx="11430000" cy="365760"/>
          </a:xfrm>
        </p:spPr>
        <p:txBody>
          <a:bodyPr/>
          <a:lstStyle>
            <a:lvl1pPr>
              <a:lnSpc>
                <a:spcPct val="90000"/>
              </a:lnSpc>
              <a:defRPr sz="2400">
                <a:latin typeface="3M Circular TT Light" panose="020B0404020101020102" pitchFamily="34" charset="0"/>
                <a:cs typeface="3M Circular TT Light" panose="020B0404020101020102" pitchFamily="34" charset="0"/>
              </a:defRPr>
            </a:lvl1pPr>
          </a:lstStyle>
          <a:p>
            <a:pPr lvl="0"/>
            <a:r>
              <a:rPr lang="en-US" dirty="0"/>
              <a:t>Edit Master text styles</a:t>
            </a:r>
          </a:p>
        </p:txBody>
      </p:sp>
      <p:sp>
        <p:nvSpPr>
          <p:cNvPr id="7" name="TextBox 6">
            <a:extLst>
              <a:ext uri="{FF2B5EF4-FFF2-40B4-BE49-F238E27FC236}">
                <a16:creationId xmlns:a16="http://schemas.microsoft.com/office/drawing/2014/main" id="{C3D4F50E-73A7-4E2A-926C-A9070D570721}"/>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8" name="TextBox 24">
            <a:extLst>
              <a:ext uri="{FF2B5EF4-FFF2-40B4-BE49-F238E27FC236}">
                <a16:creationId xmlns:a16="http://schemas.microsoft.com/office/drawing/2014/main" id="{152053AA-8A11-4650-92AB-B4C5DEACE685}"/>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2" name="Picture 11">
            <a:extLst>
              <a:ext uri="{FF2B5EF4-FFF2-40B4-BE49-F238E27FC236}">
                <a16:creationId xmlns:a16="http://schemas.microsoft.com/office/drawing/2014/main" id="{A89B502C-2BC8-9144-8AF9-75B93B1705FD}"/>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0" name="Picture 9">
            <a:extLst>
              <a:ext uri="{FF2B5EF4-FFF2-40B4-BE49-F238E27FC236}">
                <a16:creationId xmlns:a16="http://schemas.microsoft.com/office/drawing/2014/main" id="{4A517482-EF0F-4547-902F-31331EA26AD1}"/>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387497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822960"/>
          </a:xfrm>
        </p:spPr>
        <p:txBody>
          <a:bodyPr/>
          <a:lstStyle/>
          <a:p>
            <a:r>
              <a:rPr lang="en-US"/>
              <a:t>Click to edit Master title style</a:t>
            </a:r>
            <a:endParaRPr lang="en-GB" dirty="0"/>
          </a:p>
        </p:txBody>
      </p:sp>
      <p:sp>
        <p:nvSpPr>
          <p:cNvPr id="5" name="Content Placeholder 4"/>
          <p:cNvSpPr>
            <a:spLocks noGrp="1"/>
          </p:cNvSpPr>
          <p:nvPr>
            <p:ph sz="quarter" idx="15"/>
          </p:nvPr>
        </p:nvSpPr>
        <p:spPr>
          <a:xfrm>
            <a:off x="379410" y="1295401"/>
            <a:ext cx="5715000" cy="4648199"/>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648199"/>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TextBox 7">
            <a:extLst>
              <a:ext uri="{FF2B5EF4-FFF2-40B4-BE49-F238E27FC236}">
                <a16:creationId xmlns:a16="http://schemas.microsoft.com/office/drawing/2014/main" id="{94D75797-3B2C-4479-ADB1-DAC771E7C4F3}"/>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9" name="TextBox 24">
            <a:extLst>
              <a:ext uri="{FF2B5EF4-FFF2-40B4-BE49-F238E27FC236}">
                <a16:creationId xmlns:a16="http://schemas.microsoft.com/office/drawing/2014/main" id="{BB53AF9D-6D3D-47CD-A534-4E37E1392435}"/>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4" name="Picture 13">
            <a:extLst>
              <a:ext uri="{FF2B5EF4-FFF2-40B4-BE49-F238E27FC236}">
                <a16:creationId xmlns:a16="http://schemas.microsoft.com/office/drawing/2014/main" id="{83B3E42B-0087-2843-BE59-3A3847954049}"/>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2" name="Picture 11">
            <a:extLst>
              <a:ext uri="{FF2B5EF4-FFF2-40B4-BE49-F238E27FC236}">
                <a16:creationId xmlns:a16="http://schemas.microsoft.com/office/drawing/2014/main" id="{B4568D1B-9E2F-7D44-ADF2-91F0BB83B33D}"/>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251609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412" y="384048"/>
            <a:ext cx="11430000" cy="5523560"/>
          </a:xfrm>
        </p:spPr>
        <p:txBody>
          <a:bodyPr rIns="0"/>
          <a:lstStyle>
            <a:lvl1pPr>
              <a:lnSpc>
                <a:spcPct val="90000"/>
              </a:lnSpc>
              <a:defRPr sz="3200">
                <a:latin typeface="+mj-lt"/>
              </a:defRPr>
            </a:lvl1pPr>
            <a:lvl2pPr marL="0" indent="0">
              <a:spcAft>
                <a:spcPts val="1200"/>
              </a:spcAft>
              <a:buNone/>
              <a:defRPr sz="2200">
                <a:latin typeface="+mj-lt"/>
              </a:defRPr>
            </a:lvl2pPr>
          </a:lstStyle>
          <a:p>
            <a:pPr lvl="0"/>
            <a:r>
              <a:rPr lang="en-US"/>
              <a:t>Edit Master text styles</a:t>
            </a:r>
          </a:p>
        </p:txBody>
      </p:sp>
      <p:sp>
        <p:nvSpPr>
          <p:cNvPr id="6" name="TextBox 5">
            <a:extLst>
              <a:ext uri="{FF2B5EF4-FFF2-40B4-BE49-F238E27FC236}">
                <a16:creationId xmlns:a16="http://schemas.microsoft.com/office/drawing/2014/main" id="{D0D46930-38A2-41FA-9360-0B5BB336D1FE}"/>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7" name="TextBox 24">
            <a:extLst>
              <a:ext uri="{FF2B5EF4-FFF2-40B4-BE49-F238E27FC236}">
                <a16:creationId xmlns:a16="http://schemas.microsoft.com/office/drawing/2014/main" id="{777F5B12-6982-4F71-8B18-0C0E3D65200D}"/>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9" name="Picture 8">
            <a:extLst>
              <a:ext uri="{FF2B5EF4-FFF2-40B4-BE49-F238E27FC236}">
                <a16:creationId xmlns:a16="http://schemas.microsoft.com/office/drawing/2014/main" id="{28168929-1CA7-4143-8792-A5703C35D63F}"/>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0" name="Picture 9">
            <a:extLst>
              <a:ext uri="{FF2B5EF4-FFF2-40B4-BE49-F238E27FC236}">
                <a16:creationId xmlns:a16="http://schemas.microsoft.com/office/drawing/2014/main" id="{D08A6F81-4E04-BF45-A5AA-E2B18CB32094}"/>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249907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Sub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dirty="0"/>
          </a:p>
        </p:txBody>
      </p:sp>
      <p:sp>
        <p:nvSpPr>
          <p:cNvPr id="5" name="Content Placeholder 4"/>
          <p:cNvSpPr>
            <a:spLocks noGrp="1"/>
          </p:cNvSpPr>
          <p:nvPr>
            <p:ph sz="quarter" idx="15"/>
          </p:nvPr>
        </p:nvSpPr>
        <p:spPr>
          <a:xfrm>
            <a:off x="379410" y="1295401"/>
            <a:ext cx="5715000" cy="4584191"/>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584191"/>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901408"/>
            <a:ext cx="11430000" cy="365760"/>
          </a:xfrm>
        </p:spPr>
        <p:txBody>
          <a:bodyPr/>
          <a:lstStyle>
            <a:lvl1pPr>
              <a:lnSpc>
                <a:spcPct val="90000"/>
              </a:lnSpc>
              <a:defRPr sz="2400">
                <a:latin typeface="3M Circular TT Light" panose="020B0404020101020102" pitchFamily="34" charset="0"/>
                <a:cs typeface="3M Circular TT Light" panose="020B0404020101020102" pitchFamily="34" charset="0"/>
              </a:defRPr>
            </a:lvl1pPr>
          </a:lstStyle>
          <a:p>
            <a:pPr lvl="0"/>
            <a:r>
              <a:rPr lang="en-US" dirty="0"/>
              <a:t>Edit Master text styles</a:t>
            </a:r>
          </a:p>
        </p:txBody>
      </p:sp>
      <p:sp>
        <p:nvSpPr>
          <p:cNvPr id="9" name="TextBox 8">
            <a:extLst>
              <a:ext uri="{FF2B5EF4-FFF2-40B4-BE49-F238E27FC236}">
                <a16:creationId xmlns:a16="http://schemas.microsoft.com/office/drawing/2014/main" id="{C6FBADB5-4EA0-4CFF-BB03-6324AC8B83C8}"/>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11" name="TextBox 24">
            <a:extLst>
              <a:ext uri="{FF2B5EF4-FFF2-40B4-BE49-F238E27FC236}">
                <a16:creationId xmlns:a16="http://schemas.microsoft.com/office/drawing/2014/main" id="{8CECD335-68E4-4164-8338-3F6F32AE60E2}"/>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5" name="Picture 14">
            <a:extLst>
              <a:ext uri="{FF2B5EF4-FFF2-40B4-BE49-F238E27FC236}">
                <a16:creationId xmlns:a16="http://schemas.microsoft.com/office/drawing/2014/main" id="{EC565A69-CC67-BC46-BA97-575EF39C01CC}"/>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3" name="Picture 12">
            <a:extLst>
              <a:ext uri="{FF2B5EF4-FFF2-40B4-BE49-F238E27FC236}">
                <a16:creationId xmlns:a16="http://schemas.microsoft.com/office/drawing/2014/main" id="{F329465C-9D42-604F-9AF3-4D9C6C2B3FE8}"/>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172664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821373"/>
          </a:xfrm>
        </p:spPr>
        <p:txBody>
          <a:bodyPr/>
          <a:lstStyle/>
          <a:p>
            <a:r>
              <a:rPr lang="en-US"/>
              <a:t>Click to edit Master title style</a:t>
            </a:r>
            <a:endParaRPr lang="en-GB" dirty="0"/>
          </a:p>
        </p:txBody>
      </p:sp>
      <p:sp>
        <p:nvSpPr>
          <p:cNvPr id="5" name="Content Placeholder 4"/>
          <p:cNvSpPr>
            <a:spLocks noGrp="1"/>
          </p:cNvSpPr>
          <p:nvPr>
            <p:ph sz="quarter" idx="13"/>
          </p:nvPr>
        </p:nvSpPr>
        <p:spPr>
          <a:xfrm>
            <a:off x="379412" y="1295401"/>
            <a:ext cx="3794760" cy="4729287"/>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4"/>
          <p:cNvSpPr>
            <a:spLocks noGrp="1"/>
          </p:cNvSpPr>
          <p:nvPr>
            <p:ph sz="quarter" idx="14"/>
          </p:nvPr>
        </p:nvSpPr>
        <p:spPr>
          <a:xfrm>
            <a:off x="4187952" y="1295401"/>
            <a:ext cx="3803904" cy="4729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4"/>
          <p:cNvSpPr>
            <a:spLocks noGrp="1"/>
          </p:cNvSpPr>
          <p:nvPr>
            <p:ph sz="quarter" idx="15"/>
          </p:nvPr>
        </p:nvSpPr>
        <p:spPr>
          <a:xfrm>
            <a:off x="8010144" y="1295401"/>
            <a:ext cx="3794760" cy="4729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Box 8">
            <a:extLst>
              <a:ext uri="{FF2B5EF4-FFF2-40B4-BE49-F238E27FC236}">
                <a16:creationId xmlns:a16="http://schemas.microsoft.com/office/drawing/2014/main" id="{41AA6ABD-AD5A-45BD-869E-ADC3E47C4ABC}"/>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12" name="TextBox 24">
            <a:extLst>
              <a:ext uri="{FF2B5EF4-FFF2-40B4-BE49-F238E27FC236}">
                <a16:creationId xmlns:a16="http://schemas.microsoft.com/office/drawing/2014/main" id="{893CB69C-763B-4B56-83C9-2844030BA82E}"/>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6" name="Picture 15">
            <a:extLst>
              <a:ext uri="{FF2B5EF4-FFF2-40B4-BE49-F238E27FC236}">
                <a16:creationId xmlns:a16="http://schemas.microsoft.com/office/drawing/2014/main" id="{1CD436E2-E61A-174C-8FFE-B78ABA05E44A}"/>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4" name="Picture 13">
            <a:extLst>
              <a:ext uri="{FF2B5EF4-FFF2-40B4-BE49-F238E27FC236}">
                <a16:creationId xmlns:a16="http://schemas.microsoft.com/office/drawing/2014/main" id="{BAF6FFB9-6335-8D41-B352-97F865C42C27}"/>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261783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Sub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457200"/>
          </a:xfrm>
        </p:spPr>
        <p:txBody>
          <a:bodyPr/>
          <a:lstStyle/>
          <a:p>
            <a:r>
              <a:rPr lang="en-US"/>
              <a:t>Click to edit Master title style</a:t>
            </a:r>
            <a:endParaRPr lang="en-GB" dirty="0"/>
          </a:p>
        </p:txBody>
      </p:sp>
      <p:sp>
        <p:nvSpPr>
          <p:cNvPr id="6" name="Text Placeholder 4"/>
          <p:cNvSpPr>
            <a:spLocks noGrp="1"/>
          </p:cNvSpPr>
          <p:nvPr>
            <p:ph type="body" sz="quarter" idx="10"/>
          </p:nvPr>
        </p:nvSpPr>
        <p:spPr>
          <a:xfrm>
            <a:off x="384048" y="901408"/>
            <a:ext cx="11430000" cy="365760"/>
          </a:xfrm>
        </p:spPr>
        <p:txBody>
          <a:bodyPr/>
          <a:lstStyle>
            <a:lvl1pPr>
              <a:lnSpc>
                <a:spcPct val="90000"/>
              </a:lnSpc>
              <a:defRPr sz="2400">
                <a:latin typeface="3M Circular TT Light" panose="020B0404020101020102" pitchFamily="34" charset="0"/>
                <a:cs typeface="3M Circular TT Light" panose="020B0404020101020102" pitchFamily="34" charset="0"/>
              </a:defRPr>
            </a:lvl1pPr>
          </a:lstStyle>
          <a:p>
            <a:pPr lvl="0"/>
            <a:r>
              <a:rPr lang="en-US" dirty="0"/>
              <a:t>Edit Master text styles</a:t>
            </a:r>
          </a:p>
        </p:txBody>
      </p:sp>
      <p:sp>
        <p:nvSpPr>
          <p:cNvPr id="7" name="Content Placeholder 4"/>
          <p:cNvSpPr>
            <a:spLocks noGrp="1"/>
          </p:cNvSpPr>
          <p:nvPr>
            <p:ph sz="quarter" idx="13"/>
          </p:nvPr>
        </p:nvSpPr>
        <p:spPr>
          <a:xfrm>
            <a:off x="379412" y="1295401"/>
            <a:ext cx="3794760" cy="4721351"/>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Content Placeholder 4"/>
          <p:cNvSpPr>
            <a:spLocks noGrp="1"/>
          </p:cNvSpPr>
          <p:nvPr>
            <p:ph sz="quarter" idx="14"/>
          </p:nvPr>
        </p:nvSpPr>
        <p:spPr>
          <a:xfrm>
            <a:off x="4187952" y="1295401"/>
            <a:ext cx="3803904" cy="47213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4"/>
          <p:cNvSpPr>
            <a:spLocks noGrp="1"/>
          </p:cNvSpPr>
          <p:nvPr>
            <p:ph sz="quarter" idx="15"/>
          </p:nvPr>
        </p:nvSpPr>
        <p:spPr>
          <a:xfrm>
            <a:off x="8010144" y="1295401"/>
            <a:ext cx="3794760" cy="47213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Box 11">
            <a:extLst>
              <a:ext uri="{FF2B5EF4-FFF2-40B4-BE49-F238E27FC236}">
                <a16:creationId xmlns:a16="http://schemas.microsoft.com/office/drawing/2014/main" id="{539F50C8-E17C-4E46-BF84-75FE1903E64F}"/>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13" name="TextBox 24">
            <a:extLst>
              <a:ext uri="{FF2B5EF4-FFF2-40B4-BE49-F238E27FC236}">
                <a16:creationId xmlns:a16="http://schemas.microsoft.com/office/drawing/2014/main" id="{9DBD46E6-56E2-4130-A7DE-7AF791033EB6}"/>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6" name="Picture 15">
            <a:extLst>
              <a:ext uri="{FF2B5EF4-FFF2-40B4-BE49-F238E27FC236}">
                <a16:creationId xmlns:a16="http://schemas.microsoft.com/office/drawing/2014/main" id="{AC087CC7-CAC4-6D41-AEFF-0C38E951019D}"/>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1" name="Picture 10">
            <a:extLst>
              <a:ext uri="{FF2B5EF4-FFF2-40B4-BE49-F238E27FC236}">
                <a16:creationId xmlns:a16="http://schemas.microsoft.com/office/drawing/2014/main" id="{E51DDA27-D12F-DC46-BE63-B5D18B9EE504}"/>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115408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Large Message">
    <p:spTree>
      <p:nvGrpSpPr>
        <p:cNvPr id="1" name=""/>
        <p:cNvGrpSpPr/>
        <p:nvPr/>
      </p:nvGrpSpPr>
      <p:grpSpPr>
        <a:xfrm>
          <a:off x="0" y="0"/>
          <a:ext cx="0" cy="0"/>
          <a:chOff x="0" y="0"/>
          <a:chExt cx="0" cy="0"/>
        </a:xfrm>
      </p:grpSpPr>
      <p:sp>
        <p:nvSpPr>
          <p:cNvPr id="5" name="Content Placeholder 4"/>
          <p:cNvSpPr>
            <a:spLocks noGrp="1"/>
          </p:cNvSpPr>
          <p:nvPr>
            <p:ph sz="quarter" idx="15"/>
          </p:nvPr>
        </p:nvSpPr>
        <p:spPr>
          <a:xfrm>
            <a:off x="379410" y="1298448"/>
            <a:ext cx="11431590" cy="4603129"/>
          </a:xfrm>
        </p:spPr>
        <p:txBody>
          <a:bodyPr/>
          <a:lstStyle>
            <a:lvl1pPr>
              <a:lnSpc>
                <a:spcPct val="90000"/>
              </a:lnSpc>
              <a:defRPr sz="4800">
                <a:latin typeface="+mj-lt"/>
              </a:defRPr>
            </a:lvl1pPr>
            <a:lvl2pPr>
              <a:defRPr sz="4400">
                <a:latin typeface="+mj-lt"/>
              </a:defRPr>
            </a:lvl2pPr>
            <a:lvl3pPr>
              <a:defRPr sz="4000">
                <a:latin typeface="+mj-lt"/>
              </a:defRPr>
            </a:lvl3pPr>
            <a:lvl4pPr>
              <a:defRPr sz="3600">
                <a:latin typeface="+mj-lt"/>
              </a:defRPr>
            </a:lvl4pPr>
            <a:lvl5pPr>
              <a:defRPr sz="3200">
                <a:latin typeface="+mj-lt"/>
              </a:defRPr>
            </a:lvl5pPr>
          </a:lstStyle>
          <a:p>
            <a:pPr lvl="0"/>
            <a:r>
              <a:rPr lang="en-US"/>
              <a:t>Edit Master text styles</a:t>
            </a:r>
          </a:p>
        </p:txBody>
      </p:sp>
      <p:sp>
        <p:nvSpPr>
          <p:cNvPr id="6" name="TextBox 5">
            <a:extLst>
              <a:ext uri="{FF2B5EF4-FFF2-40B4-BE49-F238E27FC236}">
                <a16:creationId xmlns:a16="http://schemas.microsoft.com/office/drawing/2014/main" id="{50C3D19E-A929-45EF-B674-80A511F45A99}"/>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7" name="TextBox 24">
            <a:extLst>
              <a:ext uri="{FF2B5EF4-FFF2-40B4-BE49-F238E27FC236}">
                <a16:creationId xmlns:a16="http://schemas.microsoft.com/office/drawing/2014/main" id="{FD2E1803-4F71-4E20-A329-6CBCBA39DD97}"/>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1" name="Picture 10">
            <a:extLst>
              <a:ext uri="{FF2B5EF4-FFF2-40B4-BE49-F238E27FC236}">
                <a16:creationId xmlns:a16="http://schemas.microsoft.com/office/drawing/2014/main" id="{7327D43F-0E4B-414A-833C-2AAC8595A940}"/>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9" name="Picture 8">
            <a:extLst>
              <a:ext uri="{FF2B5EF4-FFF2-40B4-BE49-F238E27FC236}">
                <a16:creationId xmlns:a16="http://schemas.microsoft.com/office/drawing/2014/main" id="{65A87A6D-5A13-3045-B91E-5325DC4AC33E}"/>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46817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412" y="384048"/>
            <a:ext cx="11430000" cy="5523560"/>
          </a:xfrm>
        </p:spPr>
        <p:txBody>
          <a:bodyPr rIns="0"/>
          <a:lstStyle>
            <a:lvl1pPr>
              <a:lnSpc>
                <a:spcPct val="90000"/>
              </a:lnSpc>
              <a:defRPr sz="3200">
                <a:latin typeface="+mj-lt"/>
              </a:defRPr>
            </a:lvl1pPr>
            <a:lvl2pPr marL="0" indent="0">
              <a:spcAft>
                <a:spcPts val="1200"/>
              </a:spcAft>
              <a:buNone/>
              <a:defRPr sz="2200">
                <a:latin typeface="+mj-lt"/>
              </a:defRPr>
            </a:lvl2pPr>
          </a:lstStyle>
          <a:p>
            <a:pPr lvl="0"/>
            <a:r>
              <a:rPr lang="en-US"/>
              <a:t>Edit Master text styles</a:t>
            </a:r>
          </a:p>
        </p:txBody>
      </p:sp>
      <p:sp>
        <p:nvSpPr>
          <p:cNvPr id="6" name="TextBox 5">
            <a:extLst>
              <a:ext uri="{FF2B5EF4-FFF2-40B4-BE49-F238E27FC236}">
                <a16:creationId xmlns:a16="http://schemas.microsoft.com/office/drawing/2014/main" id="{D0D46930-38A2-41FA-9360-0B5BB336D1FE}"/>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7" name="TextBox 24">
            <a:extLst>
              <a:ext uri="{FF2B5EF4-FFF2-40B4-BE49-F238E27FC236}">
                <a16:creationId xmlns:a16="http://schemas.microsoft.com/office/drawing/2014/main" id="{777F5B12-6982-4F71-8B18-0C0E3D65200D}"/>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1" name="Picture 10">
            <a:extLst>
              <a:ext uri="{FF2B5EF4-FFF2-40B4-BE49-F238E27FC236}">
                <a16:creationId xmlns:a16="http://schemas.microsoft.com/office/drawing/2014/main" id="{208DD814-6A27-3048-B0D7-470C42FAAFAC}"/>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9" name="Picture 8">
            <a:extLst>
              <a:ext uri="{FF2B5EF4-FFF2-40B4-BE49-F238E27FC236}">
                <a16:creationId xmlns:a16="http://schemas.microsoft.com/office/drawing/2014/main" id="{4D6AC427-8484-7042-8359-2DEE3D55DEA9}"/>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268971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C6EC52-ACE9-414B-ACD3-4366560AA555}"/>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6" name="TextBox 24">
            <a:extLst>
              <a:ext uri="{FF2B5EF4-FFF2-40B4-BE49-F238E27FC236}">
                <a16:creationId xmlns:a16="http://schemas.microsoft.com/office/drawing/2014/main" id="{4B7D97CB-4F56-4E99-8DCD-E896915AE24B}"/>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7" name="Rectangle 6">
            <a:extLst>
              <a:ext uri="{FF2B5EF4-FFF2-40B4-BE49-F238E27FC236}">
                <a16:creationId xmlns:a16="http://schemas.microsoft.com/office/drawing/2014/main" id="{95C3C88B-B222-4431-AF47-A304053FD1B2}"/>
              </a:ext>
            </a:extLst>
          </p:cNvPr>
          <p:cNvSpPr/>
          <p:nvPr userDrawn="1"/>
        </p:nvSpPr>
        <p:spPr>
          <a:xfrm>
            <a:off x="1" y="6161848"/>
            <a:ext cx="12192000" cy="45720"/>
          </a:xfrm>
          <a:prstGeom prst="rect">
            <a:avLst/>
          </a:prstGeom>
          <a:gradFill>
            <a:gsLst>
              <a:gs pos="0">
                <a:srgbClr val="00C8E6"/>
              </a:gs>
              <a:gs pos="50000">
                <a:srgbClr val="1E1E96"/>
              </a:gs>
              <a:gs pos="10000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FBC6F9E-7816-4FC0-A6F3-67E20EDB3327}"/>
              </a:ext>
            </a:extLst>
          </p:cNvPr>
          <p:cNvPicPr>
            <a:picLocks noChangeAspect="1"/>
          </p:cNvPicPr>
          <p:nvPr userDrawn="1"/>
        </p:nvPicPr>
        <p:blipFill>
          <a:blip r:embed="rId2"/>
          <a:stretch>
            <a:fillRect/>
          </a:stretch>
        </p:blipFill>
        <p:spPr>
          <a:xfrm>
            <a:off x="10254148" y="6297545"/>
            <a:ext cx="1559058" cy="388106"/>
          </a:xfrm>
          <a:prstGeom prst="rect">
            <a:avLst/>
          </a:prstGeom>
        </p:spPr>
      </p:pic>
    </p:spTree>
    <p:extLst>
      <p:ext uri="{BB962C8B-B14F-4D97-AF65-F5344CB8AC3E}">
        <p14:creationId xmlns:p14="http://schemas.microsoft.com/office/powerpoint/2010/main" val="340987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a:t>Click to edit Master title style</a:t>
            </a:r>
            <a:endParaRPr lang="en-GB" dirty="0"/>
          </a:p>
        </p:txBody>
      </p:sp>
      <p:sp>
        <p:nvSpPr>
          <p:cNvPr id="7" name="TextBox 6"/>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15" name="TextBox 24">
            <a:extLst>
              <a:ext uri="{FF2B5EF4-FFF2-40B4-BE49-F238E27FC236}">
                <a16:creationId xmlns:a16="http://schemas.microsoft.com/office/drawing/2014/main" id="{14B070BE-B6A7-4850-A3E2-FCBE2717A264}"/>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9" name="Picture 8">
            <a:extLst>
              <a:ext uri="{FF2B5EF4-FFF2-40B4-BE49-F238E27FC236}">
                <a16:creationId xmlns:a16="http://schemas.microsoft.com/office/drawing/2014/main" id="{808D917B-09FC-4082-947A-3CA4D5918DF1}"/>
              </a:ext>
            </a:extLst>
          </p:cNvPr>
          <p:cNvPicPr>
            <a:picLocks noChangeAspect="1"/>
          </p:cNvPicPr>
          <p:nvPr userDrawn="1"/>
        </p:nvPicPr>
        <p:blipFill>
          <a:blip r:embed="rId2"/>
          <a:stretch>
            <a:fillRect/>
          </a:stretch>
        </p:blipFill>
        <p:spPr>
          <a:xfrm>
            <a:off x="10254148" y="6297545"/>
            <a:ext cx="1559058" cy="388106"/>
          </a:xfrm>
          <a:prstGeom prst="rect">
            <a:avLst/>
          </a:prstGeom>
        </p:spPr>
      </p:pic>
      <p:sp>
        <p:nvSpPr>
          <p:cNvPr id="3" name="Text Placeholder 2">
            <a:extLst>
              <a:ext uri="{FF2B5EF4-FFF2-40B4-BE49-F238E27FC236}">
                <a16:creationId xmlns:a16="http://schemas.microsoft.com/office/drawing/2014/main" id="{DDD60106-F2B9-42C5-9F70-5B3E8A9EC680}"/>
              </a:ext>
            </a:extLst>
          </p:cNvPr>
          <p:cNvSpPr>
            <a:spLocks noGrp="1"/>
          </p:cNvSpPr>
          <p:nvPr>
            <p:ph type="body" sz="quarter" idx="16"/>
          </p:nvPr>
        </p:nvSpPr>
        <p:spPr>
          <a:xfrm>
            <a:off x="379413" y="1295400"/>
            <a:ext cx="11425237" cy="4349750"/>
          </a:xfrm>
        </p:spPr>
        <p:txBody>
          <a:bodyPr/>
          <a:lstStyle>
            <a:lvl1pPr>
              <a:lnSpc>
                <a:spcPct val="90000"/>
              </a:lnSpc>
              <a:defRPr sz="2400">
                <a:latin typeface="3M Circular TT Light" panose="020B0404020101020102" pitchFamily="34" charset="0"/>
                <a:cs typeface="3M Circular TT Light" panose="020B0404020101020102" pitchFamily="34" charset="0"/>
              </a:defRPr>
            </a:lvl1pPr>
          </a:lstStyle>
          <a:p>
            <a:pPr lvl="0"/>
            <a:r>
              <a:rPr lang="en-US" dirty="0"/>
              <a:t>Edit Master text styles</a:t>
            </a:r>
          </a:p>
        </p:txBody>
      </p:sp>
      <p:pic>
        <p:nvPicPr>
          <p:cNvPr id="5" name="Picture 4">
            <a:extLst>
              <a:ext uri="{FF2B5EF4-FFF2-40B4-BE49-F238E27FC236}">
                <a16:creationId xmlns:a16="http://schemas.microsoft.com/office/drawing/2014/main" id="{EB074990-2B2A-424E-9CC8-FA40BBA87CE6}"/>
              </a:ext>
            </a:extLst>
          </p:cNvPr>
          <p:cNvPicPr>
            <a:picLocks noChangeAspect="1"/>
          </p:cNvPicPr>
          <p:nvPr userDrawn="1"/>
        </p:nvPicPr>
        <p:blipFill>
          <a:blip r:embed="rId3"/>
          <a:stretch>
            <a:fillRect/>
          </a:stretch>
        </p:blipFill>
        <p:spPr>
          <a:xfrm flipV="1">
            <a:off x="0" y="6155158"/>
            <a:ext cx="12192000" cy="73891"/>
          </a:xfrm>
          <a:prstGeom prst="rect">
            <a:avLst/>
          </a:prstGeom>
        </p:spPr>
      </p:pic>
    </p:spTree>
    <p:extLst>
      <p:ext uri="{BB962C8B-B14F-4D97-AF65-F5344CB8AC3E}">
        <p14:creationId xmlns:p14="http://schemas.microsoft.com/office/powerpoint/2010/main" val="392838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AEDE70-F3B9-42F5-B674-182D2C9B7B05}"/>
              </a:ext>
            </a:extLst>
          </p:cNvPr>
          <p:cNvSpPr/>
          <p:nvPr userDrawn="1"/>
        </p:nvSpPr>
        <p:spPr>
          <a:xfrm>
            <a:off x="-397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p:cNvSpPr>
            <a:spLocks noGrp="1"/>
          </p:cNvSpPr>
          <p:nvPr>
            <p:ph type="title"/>
          </p:nvPr>
        </p:nvSpPr>
        <p:spPr/>
        <p:txBody>
          <a:bodyPr rIns="0"/>
          <a:lstStyle/>
          <a:p>
            <a:r>
              <a:rPr lang="en-US"/>
              <a:t>Click to edit Master title style</a:t>
            </a:r>
            <a:endParaRPr lang="en-GB"/>
          </a:p>
        </p:txBody>
      </p:sp>
      <p:sp>
        <p:nvSpPr>
          <p:cNvPr id="4" name="TextBox 3"/>
          <p:cNvSpPr txBox="1"/>
          <p:nvPr userDrawn="1"/>
        </p:nvSpPr>
        <p:spPr>
          <a:xfrm>
            <a:off x="284556" y="6578028"/>
            <a:ext cx="18971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sp>
        <p:nvSpPr>
          <p:cNvPr id="9" name="TextBox 24">
            <a:extLst>
              <a:ext uri="{FF2B5EF4-FFF2-40B4-BE49-F238E27FC236}">
                <a16:creationId xmlns:a16="http://schemas.microsoft.com/office/drawing/2014/main" id="{B6FDC2EC-9068-443A-8BD2-3160227961C1}"/>
              </a:ext>
            </a:extLst>
          </p:cNvPr>
          <p:cNvSpPr txBox="1">
            <a:spLocks noChangeArrowheads="1"/>
          </p:cNvSpPr>
          <p:nvPr userDrawn="1"/>
        </p:nvSpPr>
        <p:spPr bwMode="auto">
          <a:xfrm>
            <a:off x="546906" y="6578024"/>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chemeClr val="tx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7" name="Picture 6">
            <a:extLst>
              <a:ext uri="{FF2B5EF4-FFF2-40B4-BE49-F238E27FC236}">
                <a16:creationId xmlns:a16="http://schemas.microsoft.com/office/drawing/2014/main" id="{F099F5C7-EC46-44AF-93FC-563F59A4147F}"/>
              </a:ext>
            </a:extLst>
          </p:cNvPr>
          <p:cNvPicPr>
            <a:picLocks noChangeAspect="1"/>
          </p:cNvPicPr>
          <p:nvPr userDrawn="1"/>
        </p:nvPicPr>
        <p:blipFill>
          <a:blip r:embed="rId2"/>
          <a:stretch>
            <a:fillRect/>
          </a:stretch>
        </p:blipFill>
        <p:spPr>
          <a:xfrm>
            <a:off x="10245591" y="6356282"/>
            <a:ext cx="1559058" cy="388106"/>
          </a:xfrm>
          <a:prstGeom prst="rect">
            <a:avLst/>
          </a:prstGeom>
        </p:spPr>
      </p:pic>
      <p:pic>
        <p:nvPicPr>
          <p:cNvPr id="10" name="Picture 9">
            <a:extLst>
              <a:ext uri="{FF2B5EF4-FFF2-40B4-BE49-F238E27FC236}">
                <a16:creationId xmlns:a16="http://schemas.microsoft.com/office/drawing/2014/main" id="{F4D6D409-8FEC-4F03-A0D8-61A167785EE9}"/>
              </a:ext>
            </a:extLst>
          </p:cNvPr>
          <p:cNvPicPr>
            <a:picLocks noChangeAspect="1"/>
          </p:cNvPicPr>
          <p:nvPr userDrawn="1"/>
        </p:nvPicPr>
        <p:blipFill>
          <a:blip r:embed="rId3"/>
          <a:stretch>
            <a:fillRect/>
          </a:stretch>
        </p:blipFill>
        <p:spPr>
          <a:xfrm flipV="1">
            <a:off x="0" y="6155158"/>
            <a:ext cx="12192000" cy="73891"/>
          </a:xfrm>
          <a:prstGeom prst="rect">
            <a:avLst/>
          </a:prstGeom>
        </p:spPr>
      </p:pic>
    </p:spTree>
    <p:extLst>
      <p:ext uri="{BB962C8B-B14F-4D97-AF65-F5344CB8AC3E}">
        <p14:creationId xmlns:p14="http://schemas.microsoft.com/office/powerpoint/2010/main" val="293712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dirty="0"/>
          </a:p>
        </p:txBody>
      </p:sp>
      <p:sp>
        <p:nvSpPr>
          <p:cNvPr id="5" name="Content Placeholder 4"/>
          <p:cNvSpPr>
            <a:spLocks noGrp="1"/>
          </p:cNvSpPr>
          <p:nvPr>
            <p:ph sz="quarter" idx="15"/>
          </p:nvPr>
        </p:nvSpPr>
        <p:spPr>
          <a:xfrm>
            <a:off x="379410" y="1295401"/>
            <a:ext cx="11430000" cy="4563568"/>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901408"/>
            <a:ext cx="11430000" cy="365760"/>
          </a:xfrm>
        </p:spPr>
        <p:txBody>
          <a:bodyPr/>
          <a:lstStyle>
            <a:lvl1pPr>
              <a:lnSpc>
                <a:spcPct val="90000"/>
              </a:lnSpc>
              <a:defRPr sz="2400">
                <a:latin typeface="3M Circular TT Light" panose="020B0404020101020102" pitchFamily="34" charset="0"/>
                <a:cs typeface="3M Circular TT Light" panose="020B0404020101020102" pitchFamily="34" charset="0"/>
              </a:defRPr>
            </a:lvl1pPr>
          </a:lstStyle>
          <a:p>
            <a:pPr lvl="0"/>
            <a:r>
              <a:rPr lang="en-US" dirty="0"/>
              <a:t>Edit Master text styles</a:t>
            </a:r>
          </a:p>
        </p:txBody>
      </p:sp>
      <p:sp>
        <p:nvSpPr>
          <p:cNvPr id="9" name="TextBox 8">
            <a:extLst>
              <a:ext uri="{FF2B5EF4-FFF2-40B4-BE49-F238E27FC236}">
                <a16:creationId xmlns:a16="http://schemas.microsoft.com/office/drawing/2014/main" id="{CF897A9F-F43E-4F62-BB8C-6DF4A3180892}"/>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10" name="TextBox 24">
            <a:extLst>
              <a:ext uri="{FF2B5EF4-FFF2-40B4-BE49-F238E27FC236}">
                <a16:creationId xmlns:a16="http://schemas.microsoft.com/office/drawing/2014/main" id="{873A0786-3215-4D7E-8549-2B277D96F9A0}"/>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2" name="Picture 11">
            <a:extLst>
              <a:ext uri="{FF2B5EF4-FFF2-40B4-BE49-F238E27FC236}">
                <a16:creationId xmlns:a16="http://schemas.microsoft.com/office/drawing/2014/main" id="{C928D89E-F578-4F0D-BAA0-0BD591C3F9D1}"/>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3" name="Picture 12">
            <a:extLst>
              <a:ext uri="{FF2B5EF4-FFF2-40B4-BE49-F238E27FC236}">
                <a16:creationId xmlns:a16="http://schemas.microsoft.com/office/drawing/2014/main" id="{13F96E73-8E6F-43CA-8751-78CDCF229467}"/>
              </a:ext>
            </a:extLst>
          </p:cNvPr>
          <p:cNvPicPr>
            <a:picLocks noChangeAspect="1"/>
          </p:cNvPicPr>
          <p:nvPr userDrawn="1"/>
        </p:nvPicPr>
        <p:blipFill>
          <a:blip r:embed="rId3"/>
          <a:stretch>
            <a:fillRect/>
          </a:stretch>
        </p:blipFill>
        <p:spPr>
          <a:xfrm flipV="1">
            <a:off x="0" y="6155158"/>
            <a:ext cx="12192000" cy="73891"/>
          </a:xfrm>
          <a:prstGeom prst="rect">
            <a:avLst/>
          </a:prstGeom>
        </p:spPr>
      </p:pic>
    </p:spTree>
    <p:extLst>
      <p:ext uri="{BB962C8B-B14F-4D97-AF65-F5344CB8AC3E}">
        <p14:creationId xmlns:p14="http://schemas.microsoft.com/office/powerpoint/2010/main" val="21785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a:t>Click to edit Master title style</a:t>
            </a:r>
            <a:endParaRPr lang="en-GB" dirty="0"/>
          </a:p>
        </p:txBody>
      </p:sp>
      <p:sp>
        <p:nvSpPr>
          <p:cNvPr id="6" name="TextBox 5">
            <a:extLst>
              <a:ext uri="{FF2B5EF4-FFF2-40B4-BE49-F238E27FC236}">
                <a16:creationId xmlns:a16="http://schemas.microsoft.com/office/drawing/2014/main" id="{BA47F97A-FC5D-42D2-A8B9-51CE83F3FAC6}"/>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8" name="TextBox 24">
            <a:extLst>
              <a:ext uri="{FF2B5EF4-FFF2-40B4-BE49-F238E27FC236}">
                <a16:creationId xmlns:a16="http://schemas.microsoft.com/office/drawing/2014/main" id="{8E35E8B8-00CB-47C7-85AB-24F57DE61FEA}"/>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0" name="Picture 9">
            <a:extLst>
              <a:ext uri="{FF2B5EF4-FFF2-40B4-BE49-F238E27FC236}">
                <a16:creationId xmlns:a16="http://schemas.microsoft.com/office/drawing/2014/main" id="{9CBF646B-2447-4502-A1CA-44C5223971C1}"/>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7" name="Picture 6">
            <a:extLst>
              <a:ext uri="{FF2B5EF4-FFF2-40B4-BE49-F238E27FC236}">
                <a16:creationId xmlns:a16="http://schemas.microsoft.com/office/drawing/2014/main" id="{3B30D7DF-E305-482F-99AD-5E3879BB341D}"/>
              </a:ext>
            </a:extLst>
          </p:cNvPr>
          <p:cNvPicPr>
            <a:picLocks noChangeAspect="1"/>
          </p:cNvPicPr>
          <p:nvPr userDrawn="1"/>
        </p:nvPicPr>
        <p:blipFill>
          <a:blip r:embed="rId3"/>
          <a:stretch>
            <a:fillRect/>
          </a:stretch>
        </p:blipFill>
        <p:spPr>
          <a:xfrm flipV="1">
            <a:off x="0" y="6155158"/>
            <a:ext cx="12192000" cy="73891"/>
          </a:xfrm>
          <a:prstGeom prst="rect">
            <a:avLst/>
          </a:prstGeom>
        </p:spPr>
      </p:pic>
    </p:spTree>
    <p:extLst>
      <p:ext uri="{BB962C8B-B14F-4D97-AF65-F5344CB8AC3E}">
        <p14:creationId xmlns:p14="http://schemas.microsoft.com/office/powerpoint/2010/main" val="2969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C6EC52-ACE9-414B-ACD3-4366560AA555}"/>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6" name="TextBox 24">
            <a:extLst>
              <a:ext uri="{FF2B5EF4-FFF2-40B4-BE49-F238E27FC236}">
                <a16:creationId xmlns:a16="http://schemas.microsoft.com/office/drawing/2014/main" id="{4B7D97CB-4F56-4E99-8DCD-E896915AE24B}"/>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7" name="Rectangle 6">
            <a:extLst>
              <a:ext uri="{FF2B5EF4-FFF2-40B4-BE49-F238E27FC236}">
                <a16:creationId xmlns:a16="http://schemas.microsoft.com/office/drawing/2014/main" id="{95C3C88B-B222-4431-AF47-A304053FD1B2}"/>
              </a:ext>
            </a:extLst>
          </p:cNvPr>
          <p:cNvSpPr/>
          <p:nvPr userDrawn="1"/>
        </p:nvSpPr>
        <p:spPr>
          <a:xfrm>
            <a:off x="1" y="6161848"/>
            <a:ext cx="12192000" cy="45720"/>
          </a:xfrm>
          <a:prstGeom prst="rect">
            <a:avLst/>
          </a:prstGeom>
          <a:gradFill>
            <a:gsLst>
              <a:gs pos="0">
                <a:srgbClr val="00C8E6"/>
              </a:gs>
              <a:gs pos="50000">
                <a:srgbClr val="1E1E96"/>
              </a:gs>
              <a:gs pos="10000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FBC6F9E-7816-4FC0-A6F3-67E20EDB3327}"/>
              </a:ext>
            </a:extLst>
          </p:cNvPr>
          <p:cNvPicPr>
            <a:picLocks noChangeAspect="1"/>
          </p:cNvPicPr>
          <p:nvPr userDrawn="1"/>
        </p:nvPicPr>
        <p:blipFill>
          <a:blip r:embed="rId2"/>
          <a:stretch>
            <a:fillRect/>
          </a:stretch>
        </p:blipFill>
        <p:spPr>
          <a:xfrm>
            <a:off x="10254148" y="6297545"/>
            <a:ext cx="1559058" cy="388106"/>
          </a:xfrm>
          <a:prstGeom prst="rect">
            <a:avLst/>
          </a:prstGeom>
        </p:spPr>
      </p:pic>
    </p:spTree>
    <p:extLst>
      <p:ext uri="{BB962C8B-B14F-4D97-AF65-F5344CB8AC3E}">
        <p14:creationId xmlns:p14="http://schemas.microsoft.com/office/powerpoint/2010/main" val="362614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title"/>
          </p:nvPr>
        </p:nvSpPr>
        <p:spPr>
          <a:xfrm>
            <a:off x="379412" y="381000"/>
            <a:ext cx="11425237" cy="457200"/>
          </a:xfrm>
        </p:spPr>
        <p:txBody>
          <a:bodyPr rIns="0"/>
          <a:lstStyle/>
          <a:p>
            <a:r>
              <a:rPr lang="en-US"/>
              <a:t>Click to edit Master title style</a:t>
            </a:r>
            <a:endParaRPr lang="en-GB" dirty="0"/>
          </a:p>
        </p:txBody>
      </p:sp>
      <p:sp>
        <p:nvSpPr>
          <p:cNvPr id="5" name="Text Placeholder 4"/>
          <p:cNvSpPr>
            <a:spLocks noGrp="1"/>
          </p:cNvSpPr>
          <p:nvPr>
            <p:ph type="body" sz="quarter" idx="10"/>
          </p:nvPr>
        </p:nvSpPr>
        <p:spPr>
          <a:xfrm>
            <a:off x="381000" y="901408"/>
            <a:ext cx="11430000" cy="365760"/>
          </a:xfrm>
        </p:spPr>
        <p:txBody>
          <a:bodyPr/>
          <a:lstStyle>
            <a:lvl1pPr>
              <a:lnSpc>
                <a:spcPct val="90000"/>
              </a:lnSpc>
              <a:defRPr sz="2400">
                <a:latin typeface="3M Circular TT Light" panose="020B0404020101020102" pitchFamily="34" charset="0"/>
                <a:cs typeface="3M Circular TT Light" panose="020B0404020101020102" pitchFamily="34" charset="0"/>
              </a:defRPr>
            </a:lvl1pPr>
          </a:lstStyle>
          <a:p>
            <a:pPr lvl="0"/>
            <a:r>
              <a:rPr lang="en-US" dirty="0"/>
              <a:t>Edit Master text styles</a:t>
            </a:r>
          </a:p>
        </p:txBody>
      </p:sp>
      <p:sp>
        <p:nvSpPr>
          <p:cNvPr id="7" name="TextBox 6">
            <a:extLst>
              <a:ext uri="{FF2B5EF4-FFF2-40B4-BE49-F238E27FC236}">
                <a16:creationId xmlns:a16="http://schemas.microsoft.com/office/drawing/2014/main" id="{C3D4F50E-73A7-4E2A-926C-A9070D570721}"/>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8" name="TextBox 24">
            <a:extLst>
              <a:ext uri="{FF2B5EF4-FFF2-40B4-BE49-F238E27FC236}">
                <a16:creationId xmlns:a16="http://schemas.microsoft.com/office/drawing/2014/main" id="{152053AA-8A11-4650-92AB-B4C5DEACE685}"/>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0" name="Picture 9">
            <a:extLst>
              <a:ext uri="{FF2B5EF4-FFF2-40B4-BE49-F238E27FC236}">
                <a16:creationId xmlns:a16="http://schemas.microsoft.com/office/drawing/2014/main" id="{EBAD1212-D570-41DE-9C2D-07A7F125F779}"/>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1" name="Picture 10">
            <a:extLst>
              <a:ext uri="{FF2B5EF4-FFF2-40B4-BE49-F238E27FC236}">
                <a16:creationId xmlns:a16="http://schemas.microsoft.com/office/drawing/2014/main" id="{7A009BF2-C089-4C53-857E-253A1FC2AADD}"/>
              </a:ext>
            </a:extLst>
          </p:cNvPr>
          <p:cNvPicPr>
            <a:picLocks noChangeAspect="1"/>
          </p:cNvPicPr>
          <p:nvPr userDrawn="1"/>
        </p:nvPicPr>
        <p:blipFill>
          <a:blip r:embed="rId3"/>
          <a:stretch>
            <a:fillRect/>
          </a:stretch>
        </p:blipFill>
        <p:spPr>
          <a:xfrm flipV="1">
            <a:off x="0" y="6155158"/>
            <a:ext cx="12192000" cy="73891"/>
          </a:xfrm>
          <a:prstGeom prst="rect">
            <a:avLst/>
          </a:prstGeom>
        </p:spPr>
      </p:pic>
    </p:spTree>
    <p:extLst>
      <p:ext uri="{BB962C8B-B14F-4D97-AF65-F5344CB8AC3E}">
        <p14:creationId xmlns:p14="http://schemas.microsoft.com/office/powerpoint/2010/main" val="149241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822960"/>
          </a:xfrm>
        </p:spPr>
        <p:txBody>
          <a:bodyPr/>
          <a:lstStyle/>
          <a:p>
            <a:r>
              <a:rPr lang="en-US"/>
              <a:t>Click to edit Master title style</a:t>
            </a:r>
            <a:endParaRPr lang="en-GB" dirty="0"/>
          </a:p>
        </p:txBody>
      </p:sp>
      <p:sp>
        <p:nvSpPr>
          <p:cNvPr id="5" name="Content Placeholder 4"/>
          <p:cNvSpPr>
            <a:spLocks noGrp="1"/>
          </p:cNvSpPr>
          <p:nvPr>
            <p:ph sz="quarter" idx="15"/>
          </p:nvPr>
        </p:nvSpPr>
        <p:spPr>
          <a:xfrm>
            <a:off x="379410" y="1295401"/>
            <a:ext cx="5715000" cy="4648199"/>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648199"/>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TextBox 7">
            <a:extLst>
              <a:ext uri="{FF2B5EF4-FFF2-40B4-BE49-F238E27FC236}">
                <a16:creationId xmlns:a16="http://schemas.microsoft.com/office/drawing/2014/main" id="{94D75797-3B2C-4479-ADB1-DAC771E7C4F3}"/>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9" name="TextBox 24">
            <a:extLst>
              <a:ext uri="{FF2B5EF4-FFF2-40B4-BE49-F238E27FC236}">
                <a16:creationId xmlns:a16="http://schemas.microsoft.com/office/drawing/2014/main" id="{BB53AF9D-6D3D-47CD-A534-4E37E1392435}"/>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2" name="Picture 11">
            <a:extLst>
              <a:ext uri="{FF2B5EF4-FFF2-40B4-BE49-F238E27FC236}">
                <a16:creationId xmlns:a16="http://schemas.microsoft.com/office/drawing/2014/main" id="{5A3CBE85-0EC8-4809-B73F-80AA6F36DF22}"/>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3" name="Picture 12">
            <a:extLst>
              <a:ext uri="{FF2B5EF4-FFF2-40B4-BE49-F238E27FC236}">
                <a16:creationId xmlns:a16="http://schemas.microsoft.com/office/drawing/2014/main" id="{E294BFCB-7063-42AC-9EF6-E1A9361DCC13}"/>
              </a:ext>
            </a:extLst>
          </p:cNvPr>
          <p:cNvPicPr>
            <a:picLocks noChangeAspect="1"/>
          </p:cNvPicPr>
          <p:nvPr userDrawn="1"/>
        </p:nvPicPr>
        <p:blipFill>
          <a:blip r:embed="rId3"/>
          <a:stretch>
            <a:fillRect/>
          </a:stretch>
        </p:blipFill>
        <p:spPr>
          <a:xfrm flipV="1">
            <a:off x="0" y="6155158"/>
            <a:ext cx="12192000" cy="73891"/>
          </a:xfrm>
          <a:prstGeom prst="rect">
            <a:avLst/>
          </a:prstGeom>
        </p:spPr>
      </p:pic>
    </p:spTree>
    <p:extLst>
      <p:ext uri="{BB962C8B-B14F-4D97-AF65-F5344CB8AC3E}">
        <p14:creationId xmlns:p14="http://schemas.microsoft.com/office/powerpoint/2010/main" val="26708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dirty="0"/>
          </a:p>
        </p:txBody>
      </p:sp>
      <p:sp>
        <p:nvSpPr>
          <p:cNvPr id="5" name="Content Placeholder 4"/>
          <p:cNvSpPr>
            <a:spLocks noGrp="1"/>
          </p:cNvSpPr>
          <p:nvPr>
            <p:ph sz="quarter" idx="15"/>
          </p:nvPr>
        </p:nvSpPr>
        <p:spPr>
          <a:xfrm>
            <a:off x="379410" y="1295401"/>
            <a:ext cx="5715000" cy="4584191"/>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584191"/>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901408"/>
            <a:ext cx="11430000" cy="365760"/>
          </a:xfrm>
        </p:spPr>
        <p:txBody>
          <a:bodyPr/>
          <a:lstStyle>
            <a:lvl1pPr>
              <a:lnSpc>
                <a:spcPct val="90000"/>
              </a:lnSpc>
              <a:defRPr sz="2400">
                <a:latin typeface="3M Circular TT Light" panose="020B0404020101020102" pitchFamily="34" charset="0"/>
                <a:cs typeface="3M Circular TT Light" panose="020B0404020101020102" pitchFamily="34" charset="0"/>
              </a:defRPr>
            </a:lvl1pPr>
          </a:lstStyle>
          <a:p>
            <a:pPr lvl="0"/>
            <a:r>
              <a:rPr lang="en-US" dirty="0"/>
              <a:t>Edit Master text styles</a:t>
            </a:r>
          </a:p>
        </p:txBody>
      </p:sp>
      <p:sp>
        <p:nvSpPr>
          <p:cNvPr id="9" name="TextBox 8">
            <a:extLst>
              <a:ext uri="{FF2B5EF4-FFF2-40B4-BE49-F238E27FC236}">
                <a16:creationId xmlns:a16="http://schemas.microsoft.com/office/drawing/2014/main" id="{C6FBADB5-4EA0-4CFF-BB03-6324AC8B83C8}"/>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11" name="TextBox 24">
            <a:extLst>
              <a:ext uri="{FF2B5EF4-FFF2-40B4-BE49-F238E27FC236}">
                <a16:creationId xmlns:a16="http://schemas.microsoft.com/office/drawing/2014/main" id="{8CECD335-68E4-4164-8338-3F6F32AE60E2}"/>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3" name="Picture 12">
            <a:extLst>
              <a:ext uri="{FF2B5EF4-FFF2-40B4-BE49-F238E27FC236}">
                <a16:creationId xmlns:a16="http://schemas.microsoft.com/office/drawing/2014/main" id="{E5AEC9A6-BC07-49E5-B45B-07F3B9FF80D7}"/>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4" name="Picture 13">
            <a:extLst>
              <a:ext uri="{FF2B5EF4-FFF2-40B4-BE49-F238E27FC236}">
                <a16:creationId xmlns:a16="http://schemas.microsoft.com/office/drawing/2014/main" id="{DED89276-33C0-4F85-904D-389C6EC217DA}"/>
              </a:ext>
            </a:extLst>
          </p:cNvPr>
          <p:cNvPicPr>
            <a:picLocks noChangeAspect="1"/>
          </p:cNvPicPr>
          <p:nvPr userDrawn="1"/>
        </p:nvPicPr>
        <p:blipFill>
          <a:blip r:embed="rId3"/>
          <a:stretch>
            <a:fillRect/>
          </a:stretch>
        </p:blipFill>
        <p:spPr>
          <a:xfrm flipV="1">
            <a:off x="0" y="6155158"/>
            <a:ext cx="12192000" cy="73891"/>
          </a:xfrm>
          <a:prstGeom prst="rect">
            <a:avLst/>
          </a:prstGeom>
        </p:spPr>
      </p:pic>
    </p:spTree>
    <p:extLst>
      <p:ext uri="{BB962C8B-B14F-4D97-AF65-F5344CB8AC3E}">
        <p14:creationId xmlns:p14="http://schemas.microsoft.com/office/powerpoint/2010/main" val="43855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821373"/>
          </a:xfrm>
        </p:spPr>
        <p:txBody>
          <a:bodyPr/>
          <a:lstStyle/>
          <a:p>
            <a:r>
              <a:rPr lang="en-US"/>
              <a:t>Click to edit Master title style</a:t>
            </a:r>
            <a:endParaRPr lang="en-GB" dirty="0"/>
          </a:p>
        </p:txBody>
      </p:sp>
      <p:sp>
        <p:nvSpPr>
          <p:cNvPr id="5" name="Content Placeholder 4"/>
          <p:cNvSpPr>
            <a:spLocks noGrp="1"/>
          </p:cNvSpPr>
          <p:nvPr>
            <p:ph sz="quarter" idx="13"/>
          </p:nvPr>
        </p:nvSpPr>
        <p:spPr>
          <a:xfrm>
            <a:off x="379412" y="1295401"/>
            <a:ext cx="3794760" cy="4729287"/>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4"/>
          <p:cNvSpPr>
            <a:spLocks noGrp="1"/>
          </p:cNvSpPr>
          <p:nvPr>
            <p:ph sz="quarter" idx="14"/>
          </p:nvPr>
        </p:nvSpPr>
        <p:spPr>
          <a:xfrm>
            <a:off x="4187952" y="1295401"/>
            <a:ext cx="3803904" cy="4729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4"/>
          <p:cNvSpPr>
            <a:spLocks noGrp="1"/>
          </p:cNvSpPr>
          <p:nvPr>
            <p:ph sz="quarter" idx="15"/>
          </p:nvPr>
        </p:nvSpPr>
        <p:spPr>
          <a:xfrm>
            <a:off x="8010144" y="1295401"/>
            <a:ext cx="3794760" cy="4729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Box 8">
            <a:extLst>
              <a:ext uri="{FF2B5EF4-FFF2-40B4-BE49-F238E27FC236}">
                <a16:creationId xmlns:a16="http://schemas.microsoft.com/office/drawing/2014/main" id="{41AA6ABD-AD5A-45BD-869E-ADC3E47C4ABC}"/>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12" name="TextBox 24">
            <a:extLst>
              <a:ext uri="{FF2B5EF4-FFF2-40B4-BE49-F238E27FC236}">
                <a16:creationId xmlns:a16="http://schemas.microsoft.com/office/drawing/2014/main" id="{893CB69C-763B-4B56-83C9-2844030BA82E}"/>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4" name="Picture 13">
            <a:extLst>
              <a:ext uri="{FF2B5EF4-FFF2-40B4-BE49-F238E27FC236}">
                <a16:creationId xmlns:a16="http://schemas.microsoft.com/office/drawing/2014/main" id="{34CF4384-F063-4F90-9510-4BA86C4E44DD}"/>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5" name="Picture 14">
            <a:extLst>
              <a:ext uri="{FF2B5EF4-FFF2-40B4-BE49-F238E27FC236}">
                <a16:creationId xmlns:a16="http://schemas.microsoft.com/office/drawing/2014/main" id="{6D11083A-50CE-4B3E-8E63-E42466C04CED}"/>
              </a:ext>
            </a:extLst>
          </p:cNvPr>
          <p:cNvPicPr>
            <a:picLocks noChangeAspect="1"/>
          </p:cNvPicPr>
          <p:nvPr userDrawn="1"/>
        </p:nvPicPr>
        <p:blipFill>
          <a:blip r:embed="rId3"/>
          <a:stretch>
            <a:fillRect/>
          </a:stretch>
        </p:blipFill>
        <p:spPr>
          <a:xfrm flipV="1">
            <a:off x="0" y="6155158"/>
            <a:ext cx="12192000" cy="73891"/>
          </a:xfrm>
          <a:prstGeom prst="rect">
            <a:avLst/>
          </a:prstGeom>
        </p:spPr>
      </p:pic>
    </p:spTree>
    <p:extLst>
      <p:ext uri="{BB962C8B-B14F-4D97-AF65-F5344CB8AC3E}">
        <p14:creationId xmlns:p14="http://schemas.microsoft.com/office/powerpoint/2010/main" val="161200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ub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457200"/>
          </a:xfrm>
        </p:spPr>
        <p:txBody>
          <a:bodyPr/>
          <a:lstStyle/>
          <a:p>
            <a:r>
              <a:rPr lang="en-US"/>
              <a:t>Click to edit Master title style</a:t>
            </a:r>
            <a:endParaRPr lang="en-GB" dirty="0"/>
          </a:p>
        </p:txBody>
      </p:sp>
      <p:sp>
        <p:nvSpPr>
          <p:cNvPr id="6" name="Text Placeholder 4"/>
          <p:cNvSpPr>
            <a:spLocks noGrp="1"/>
          </p:cNvSpPr>
          <p:nvPr>
            <p:ph type="body" sz="quarter" idx="10"/>
          </p:nvPr>
        </p:nvSpPr>
        <p:spPr>
          <a:xfrm>
            <a:off x="384048" y="901408"/>
            <a:ext cx="11430000" cy="365760"/>
          </a:xfrm>
        </p:spPr>
        <p:txBody>
          <a:bodyPr/>
          <a:lstStyle>
            <a:lvl1pPr>
              <a:lnSpc>
                <a:spcPct val="90000"/>
              </a:lnSpc>
              <a:defRPr sz="2400">
                <a:latin typeface="3M Circular TT Light" panose="020B0404020101020102" pitchFamily="34" charset="0"/>
                <a:cs typeface="3M Circular TT Light" panose="020B0404020101020102" pitchFamily="34" charset="0"/>
              </a:defRPr>
            </a:lvl1pPr>
          </a:lstStyle>
          <a:p>
            <a:pPr lvl="0"/>
            <a:r>
              <a:rPr lang="en-US" dirty="0"/>
              <a:t>Edit Master text styles</a:t>
            </a:r>
          </a:p>
        </p:txBody>
      </p:sp>
      <p:sp>
        <p:nvSpPr>
          <p:cNvPr id="7" name="Content Placeholder 4"/>
          <p:cNvSpPr>
            <a:spLocks noGrp="1"/>
          </p:cNvSpPr>
          <p:nvPr>
            <p:ph sz="quarter" idx="13"/>
          </p:nvPr>
        </p:nvSpPr>
        <p:spPr>
          <a:xfrm>
            <a:off x="379412" y="1295401"/>
            <a:ext cx="3794760" cy="4721351"/>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Content Placeholder 4"/>
          <p:cNvSpPr>
            <a:spLocks noGrp="1"/>
          </p:cNvSpPr>
          <p:nvPr>
            <p:ph sz="quarter" idx="14"/>
          </p:nvPr>
        </p:nvSpPr>
        <p:spPr>
          <a:xfrm>
            <a:off x="4187952" y="1295401"/>
            <a:ext cx="3803904" cy="47213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4"/>
          <p:cNvSpPr>
            <a:spLocks noGrp="1"/>
          </p:cNvSpPr>
          <p:nvPr>
            <p:ph sz="quarter" idx="15"/>
          </p:nvPr>
        </p:nvSpPr>
        <p:spPr>
          <a:xfrm>
            <a:off x="8010144" y="1295401"/>
            <a:ext cx="3794760" cy="47213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Box 11">
            <a:extLst>
              <a:ext uri="{FF2B5EF4-FFF2-40B4-BE49-F238E27FC236}">
                <a16:creationId xmlns:a16="http://schemas.microsoft.com/office/drawing/2014/main" id="{539F50C8-E17C-4E46-BF84-75FE1903E64F}"/>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13" name="TextBox 24">
            <a:extLst>
              <a:ext uri="{FF2B5EF4-FFF2-40B4-BE49-F238E27FC236}">
                <a16:creationId xmlns:a16="http://schemas.microsoft.com/office/drawing/2014/main" id="{9DBD46E6-56E2-4130-A7DE-7AF791033EB6}"/>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2020. All Rights Reserved. </a:t>
            </a:r>
          </a:p>
        </p:txBody>
      </p:sp>
      <p:sp>
        <p:nvSpPr>
          <p:cNvPr id="14" name="Rectangle 13">
            <a:extLst>
              <a:ext uri="{FF2B5EF4-FFF2-40B4-BE49-F238E27FC236}">
                <a16:creationId xmlns:a16="http://schemas.microsoft.com/office/drawing/2014/main" id="{B98D3799-0049-46F5-9606-3F704EE068E1}"/>
              </a:ext>
            </a:extLst>
          </p:cNvPr>
          <p:cNvSpPr/>
          <p:nvPr userDrawn="1"/>
        </p:nvSpPr>
        <p:spPr>
          <a:xfrm>
            <a:off x="1" y="6161848"/>
            <a:ext cx="12192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25B7178-025B-4DA9-85D9-3D5313AC1E74}"/>
              </a:ext>
            </a:extLst>
          </p:cNvPr>
          <p:cNvPicPr>
            <a:picLocks noChangeAspect="1"/>
          </p:cNvPicPr>
          <p:nvPr userDrawn="1"/>
        </p:nvPicPr>
        <p:blipFill>
          <a:blip r:embed="rId2"/>
          <a:stretch>
            <a:fillRect/>
          </a:stretch>
        </p:blipFill>
        <p:spPr>
          <a:xfrm>
            <a:off x="10254148" y="6297545"/>
            <a:ext cx="1559058" cy="388106"/>
          </a:xfrm>
          <a:prstGeom prst="rect">
            <a:avLst/>
          </a:prstGeom>
        </p:spPr>
      </p:pic>
    </p:spTree>
    <p:extLst>
      <p:ext uri="{BB962C8B-B14F-4D97-AF65-F5344CB8AC3E}">
        <p14:creationId xmlns:p14="http://schemas.microsoft.com/office/powerpoint/2010/main" val="189835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arge Message">
    <p:spTree>
      <p:nvGrpSpPr>
        <p:cNvPr id="1" name=""/>
        <p:cNvGrpSpPr/>
        <p:nvPr/>
      </p:nvGrpSpPr>
      <p:grpSpPr>
        <a:xfrm>
          <a:off x="0" y="0"/>
          <a:ext cx="0" cy="0"/>
          <a:chOff x="0" y="0"/>
          <a:chExt cx="0" cy="0"/>
        </a:xfrm>
      </p:grpSpPr>
      <p:sp>
        <p:nvSpPr>
          <p:cNvPr id="5" name="Content Placeholder 4"/>
          <p:cNvSpPr>
            <a:spLocks noGrp="1"/>
          </p:cNvSpPr>
          <p:nvPr>
            <p:ph sz="quarter" idx="15"/>
          </p:nvPr>
        </p:nvSpPr>
        <p:spPr>
          <a:xfrm>
            <a:off x="379410" y="1298448"/>
            <a:ext cx="11431590" cy="4603129"/>
          </a:xfrm>
        </p:spPr>
        <p:txBody>
          <a:bodyPr/>
          <a:lstStyle>
            <a:lvl1pPr>
              <a:lnSpc>
                <a:spcPct val="90000"/>
              </a:lnSpc>
              <a:defRPr sz="4800">
                <a:latin typeface="+mj-lt"/>
              </a:defRPr>
            </a:lvl1pPr>
            <a:lvl2pPr>
              <a:defRPr sz="4400">
                <a:latin typeface="+mj-lt"/>
              </a:defRPr>
            </a:lvl2pPr>
            <a:lvl3pPr>
              <a:defRPr sz="4000">
                <a:latin typeface="+mj-lt"/>
              </a:defRPr>
            </a:lvl3pPr>
            <a:lvl4pPr>
              <a:defRPr sz="3600">
                <a:latin typeface="+mj-lt"/>
              </a:defRPr>
            </a:lvl4pPr>
            <a:lvl5pPr>
              <a:defRPr sz="3200">
                <a:latin typeface="+mj-lt"/>
              </a:defRPr>
            </a:lvl5pPr>
          </a:lstStyle>
          <a:p>
            <a:pPr lvl="0"/>
            <a:r>
              <a:rPr lang="en-US"/>
              <a:t>Edit Master text styles</a:t>
            </a:r>
          </a:p>
        </p:txBody>
      </p:sp>
      <p:sp>
        <p:nvSpPr>
          <p:cNvPr id="6" name="TextBox 5">
            <a:extLst>
              <a:ext uri="{FF2B5EF4-FFF2-40B4-BE49-F238E27FC236}">
                <a16:creationId xmlns:a16="http://schemas.microsoft.com/office/drawing/2014/main" id="{50C3D19E-A929-45EF-B674-80A511F45A99}"/>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7" name="TextBox 24">
            <a:extLst>
              <a:ext uri="{FF2B5EF4-FFF2-40B4-BE49-F238E27FC236}">
                <a16:creationId xmlns:a16="http://schemas.microsoft.com/office/drawing/2014/main" id="{FD2E1803-4F71-4E20-A329-6CBCBA39DD97}"/>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9" name="Picture 8">
            <a:extLst>
              <a:ext uri="{FF2B5EF4-FFF2-40B4-BE49-F238E27FC236}">
                <a16:creationId xmlns:a16="http://schemas.microsoft.com/office/drawing/2014/main" id="{5E6399CF-30D1-4698-909B-DC27C8353CF0}"/>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0" name="Picture 9">
            <a:extLst>
              <a:ext uri="{FF2B5EF4-FFF2-40B4-BE49-F238E27FC236}">
                <a16:creationId xmlns:a16="http://schemas.microsoft.com/office/drawing/2014/main" id="{B2801C88-F31B-4E57-8260-2669BC14D0EE}"/>
              </a:ext>
            </a:extLst>
          </p:cNvPr>
          <p:cNvPicPr>
            <a:picLocks noChangeAspect="1"/>
          </p:cNvPicPr>
          <p:nvPr userDrawn="1"/>
        </p:nvPicPr>
        <p:blipFill>
          <a:blip r:embed="rId3"/>
          <a:stretch>
            <a:fillRect/>
          </a:stretch>
        </p:blipFill>
        <p:spPr>
          <a:xfrm flipV="1">
            <a:off x="0" y="6155158"/>
            <a:ext cx="12192000" cy="73891"/>
          </a:xfrm>
          <a:prstGeom prst="rect">
            <a:avLst/>
          </a:prstGeom>
        </p:spPr>
      </p:pic>
    </p:spTree>
    <p:extLst>
      <p:ext uri="{BB962C8B-B14F-4D97-AF65-F5344CB8AC3E}">
        <p14:creationId xmlns:p14="http://schemas.microsoft.com/office/powerpoint/2010/main" val="209832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412" y="384048"/>
            <a:ext cx="11430000" cy="5523560"/>
          </a:xfrm>
        </p:spPr>
        <p:txBody>
          <a:bodyPr rIns="0"/>
          <a:lstStyle>
            <a:lvl1pPr>
              <a:lnSpc>
                <a:spcPct val="90000"/>
              </a:lnSpc>
              <a:defRPr sz="3200">
                <a:latin typeface="+mj-lt"/>
              </a:defRPr>
            </a:lvl1pPr>
            <a:lvl2pPr marL="0" indent="0">
              <a:spcAft>
                <a:spcPts val="1200"/>
              </a:spcAft>
              <a:buNone/>
              <a:defRPr sz="2200">
                <a:latin typeface="+mj-lt"/>
              </a:defRPr>
            </a:lvl2pPr>
          </a:lstStyle>
          <a:p>
            <a:pPr lvl="0"/>
            <a:r>
              <a:rPr lang="en-US"/>
              <a:t>Edit Master text styles</a:t>
            </a:r>
          </a:p>
        </p:txBody>
      </p:sp>
      <p:sp>
        <p:nvSpPr>
          <p:cNvPr id="6" name="TextBox 5">
            <a:extLst>
              <a:ext uri="{FF2B5EF4-FFF2-40B4-BE49-F238E27FC236}">
                <a16:creationId xmlns:a16="http://schemas.microsoft.com/office/drawing/2014/main" id="{D0D46930-38A2-41FA-9360-0B5BB336D1FE}"/>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7" name="TextBox 24">
            <a:extLst>
              <a:ext uri="{FF2B5EF4-FFF2-40B4-BE49-F238E27FC236}">
                <a16:creationId xmlns:a16="http://schemas.microsoft.com/office/drawing/2014/main" id="{777F5B12-6982-4F71-8B18-0C0E3D65200D}"/>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9" name="Picture 8">
            <a:extLst>
              <a:ext uri="{FF2B5EF4-FFF2-40B4-BE49-F238E27FC236}">
                <a16:creationId xmlns:a16="http://schemas.microsoft.com/office/drawing/2014/main" id="{28168929-1CA7-4143-8792-A5703C35D63F}"/>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0" name="Picture 9">
            <a:extLst>
              <a:ext uri="{FF2B5EF4-FFF2-40B4-BE49-F238E27FC236}">
                <a16:creationId xmlns:a16="http://schemas.microsoft.com/office/drawing/2014/main" id="{52D4D6DA-B39A-426A-A892-5E23B52B50E2}"/>
              </a:ext>
            </a:extLst>
          </p:cNvPr>
          <p:cNvPicPr>
            <a:picLocks noChangeAspect="1"/>
          </p:cNvPicPr>
          <p:nvPr userDrawn="1"/>
        </p:nvPicPr>
        <p:blipFill>
          <a:blip r:embed="rId3"/>
          <a:stretch>
            <a:fillRect/>
          </a:stretch>
        </p:blipFill>
        <p:spPr>
          <a:xfrm flipV="1">
            <a:off x="0" y="6155158"/>
            <a:ext cx="12192000" cy="73891"/>
          </a:xfrm>
          <a:prstGeom prst="rect">
            <a:avLst/>
          </a:prstGeom>
        </p:spPr>
      </p:pic>
    </p:spTree>
    <p:extLst>
      <p:ext uri="{BB962C8B-B14F-4D97-AF65-F5344CB8AC3E}">
        <p14:creationId xmlns:p14="http://schemas.microsoft.com/office/powerpoint/2010/main" val="254828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C6EC52-ACE9-414B-ACD3-4366560AA555}"/>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6" name="TextBox 24">
            <a:extLst>
              <a:ext uri="{FF2B5EF4-FFF2-40B4-BE49-F238E27FC236}">
                <a16:creationId xmlns:a16="http://schemas.microsoft.com/office/drawing/2014/main" id="{4B7D97CB-4F56-4E99-8DCD-E896915AE24B}"/>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2020. All Rights Reserved. </a:t>
            </a:r>
          </a:p>
        </p:txBody>
      </p:sp>
      <p:sp>
        <p:nvSpPr>
          <p:cNvPr id="7" name="Rectangle 6">
            <a:extLst>
              <a:ext uri="{FF2B5EF4-FFF2-40B4-BE49-F238E27FC236}">
                <a16:creationId xmlns:a16="http://schemas.microsoft.com/office/drawing/2014/main" id="{95C3C88B-B222-4431-AF47-A304053FD1B2}"/>
              </a:ext>
            </a:extLst>
          </p:cNvPr>
          <p:cNvSpPr/>
          <p:nvPr userDrawn="1"/>
        </p:nvSpPr>
        <p:spPr>
          <a:xfrm>
            <a:off x="1" y="6161848"/>
            <a:ext cx="12192000" cy="45720"/>
          </a:xfrm>
          <a:prstGeom prst="rect">
            <a:avLst/>
          </a:prstGeom>
          <a:gradFill>
            <a:gsLst>
              <a:gs pos="0">
                <a:srgbClr val="00C8E6"/>
              </a:gs>
              <a:gs pos="50000">
                <a:srgbClr val="1E1E96"/>
              </a:gs>
              <a:gs pos="10000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FBC6F9E-7816-4FC0-A6F3-67E20EDB3327}"/>
              </a:ext>
            </a:extLst>
          </p:cNvPr>
          <p:cNvPicPr>
            <a:picLocks noChangeAspect="1"/>
          </p:cNvPicPr>
          <p:nvPr userDrawn="1"/>
        </p:nvPicPr>
        <p:blipFill>
          <a:blip r:embed="rId2"/>
          <a:stretch>
            <a:fillRect/>
          </a:stretch>
        </p:blipFill>
        <p:spPr>
          <a:xfrm>
            <a:off x="10254148" y="6297545"/>
            <a:ext cx="1559058" cy="388106"/>
          </a:xfrm>
          <a:prstGeom prst="rect">
            <a:avLst/>
          </a:prstGeom>
        </p:spPr>
      </p:pic>
    </p:spTree>
    <p:extLst>
      <p:ext uri="{BB962C8B-B14F-4D97-AF65-F5344CB8AC3E}">
        <p14:creationId xmlns:p14="http://schemas.microsoft.com/office/powerpoint/2010/main" val="116981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4673284-90AD-4634-88BC-40502F6BF088}"/>
              </a:ext>
            </a:extLst>
          </p:cNvPr>
          <p:cNvSpPr/>
          <p:nvPr userDrawn="1"/>
        </p:nvSpPr>
        <p:spPr>
          <a:xfrm>
            <a:off x="5794218" y="6291184"/>
            <a:ext cx="561315" cy="566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5" name="Text Placeholder 4"/>
          <p:cNvSpPr>
            <a:spLocks noGrp="1"/>
          </p:cNvSpPr>
          <p:nvPr>
            <p:ph type="body" sz="quarter" idx="10" hasCustomPrompt="1"/>
          </p:nvPr>
        </p:nvSpPr>
        <p:spPr>
          <a:xfrm>
            <a:off x="385893" y="5773325"/>
            <a:ext cx="4586850" cy="365760"/>
          </a:xfrm>
          <a:prstGeom prst="rect">
            <a:avLst/>
          </a:prstGeom>
        </p:spPr>
        <p:txBody>
          <a:bodyPr/>
          <a:lstStyle>
            <a:lvl1pPr marL="0" indent="0">
              <a:buClr>
                <a:schemeClr val="tx1"/>
              </a:buClr>
              <a:buNone/>
              <a:defRPr sz="2399">
                <a:solidFill>
                  <a:schemeClr val="tx1"/>
                </a:solidFill>
              </a:defRPr>
            </a:lvl1pPr>
          </a:lstStyle>
          <a:p>
            <a:pPr lvl="0"/>
            <a:r>
              <a:rPr lang="en-US" dirty="0"/>
              <a:t>Click to add text</a:t>
            </a:r>
          </a:p>
        </p:txBody>
      </p:sp>
      <p:sp>
        <p:nvSpPr>
          <p:cNvPr id="8" name="Title 1">
            <a:extLst>
              <a:ext uri="{FF2B5EF4-FFF2-40B4-BE49-F238E27FC236}">
                <a16:creationId xmlns:a16="http://schemas.microsoft.com/office/drawing/2014/main" id="{4608B45E-CF4B-437D-880F-86B30D9353D3}"/>
              </a:ext>
            </a:extLst>
          </p:cNvPr>
          <p:cNvSpPr>
            <a:spLocks noGrp="1"/>
          </p:cNvSpPr>
          <p:nvPr>
            <p:ph type="ctrTitle" hasCustomPrompt="1"/>
          </p:nvPr>
        </p:nvSpPr>
        <p:spPr>
          <a:xfrm>
            <a:off x="385893" y="1929660"/>
            <a:ext cx="4954116" cy="2871154"/>
          </a:xfrm>
        </p:spPr>
        <p:txBody>
          <a:bodyPr/>
          <a:lstStyle>
            <a:lvl1pPr>
              <a:defRPr sz="6000">
                <a:solidFill>
                  <a:schemeClr val="tx1"/>
                </a:solidFill>
                <a:latin typeface="3M Circular TT Bold" panose="020B0804020101010102" pitchFamily="34" charset="0"/>
                <a:cs typeface="3M Circular TT Bold" panose="020B0804020101010102" pitchFamily="34" charset="0"/>
              </a:defRPr>
            </a:lvl1pPr>
          </a:lstStyle>
          <a:p>
            <a:r>
              <a:rPr lang="en-US" sz="5800" dirty="0"/>
              <a:t>Title</a:t>
            </a:r>
          </a:p>
        </p:txBody>
      </p:sp>
      <p:pic>
        <p:nvPicPr>
          <p:cNvPr id="3" name="Picture 2">
            <a:extLst>
              <a:ext uri="{FF2B5EF4-FFF2-40B4-BE49-F238E27FC236}">
                <a16:creationId xmlns:a16="http://schemas.microsoft.com/office/drawing/2014/main" id="{0DD88133-80C1-405D-AF02-4F97F68771DF}"/>
              </a:ext>
            </a:extLst>
          </p:cNvPr>
          <p:cNvPicPr>
            <a:picLocks noChangeAspect="1"/>
          </p:cNvPicPr>
          <p:nvPr userDrawn="1"/>
        </p:nvPicPr>
        <p:blipFill rotWithShape="1">
          <a:blip r:embed="rId2"/>
          <a:srcRect l="26349" r="14363"/>
          <a:stretch/>
        </p:blipFill>
        <p:spPr>
          <a:xfrm>
            <a:off x="6096000" y="0"/>
            <a:ext cx="6096000" cy="6858000"/>
          </a:xfrm>
          <a:prstGeom prst="rect">
            <a:avLst/>
          </a:prstGeom>
        </p:spPr>
      </p:pic>
      <p:pic>
        <p:nvPicPr>
          <p:cNvPr id="9" name="Picture 8">
            <a:extLst>
              <a:ext uri="{FF2B5EF4-FFF2-40B4-BE49-F238E27FC236}">
                <a16:creationId xmlns:a16="http://schemas.microsoft.com/office/drawing/2014/main" id="{8C60E5F6-5ABC-45A8-B367-8DBFC98707DC}"/>
              </a:ext>
            </a:extLst>
          </p:cNvPr>
          <p:cNvPicPr>
            <a:picLocks noChangeAspect="1"/>
          </p:cNvPicPr>
          <p:nvPr userDrawn="1"/>
        </p:nvPicPr>
        <p:blipFill>
          <a:blip r:embed="rId3"/>
          <a:stretch>
            <a:fillRect/>
          </a:stretch>
        </p:blipFill>
        <p:spPr>
          <a:xfrm>
            <a:off x="447092" y="291050"/>
            <a:ext cx="3127809" cy="778625"/>
          </a:xfrm>
          <a:prstGeom prst="rect">
            <a:avLst/>
          </a:prstGeom>
        </p:spPr>
      </p:pic>
      <p:pic>
        <p:nvPicPr>
          <p:cNvPr id="12" name="Picture 11">
            <a:extLst>
              <a:ext uri="{FF2B5EF4-FFF2-40B4-BE49-F238E27FC236}">
                <a16:creationId xmlns:a16="http://schemas.microsoft.com/office/drawing/2014/main" id="{12319286-A5F1-4216-B9D0-F702508405FF}"/>
              </a:ext>
            </a:extLst>
          </p:cNvPr>
          <p:cNvPicPr>
            <a:picLocks noChangeAspect="1"/>
          </p:cNvPicPr>
          <p:nvPr userDrawn="1"/>
        </p:nvPicPr>
        <p:blipFill>
          <a:blip r:embed="rId4"/>
          <a:stretch>
            <a:fillRect/>
          </a:stretch>
        </p:blipFill>
        <p:spPr>
          <a:xfrm>
            <a:off x="6096000" y="3090185"/>
            <a:ext cx="6113378" cy="3804027"/>
          </a:xfrm>
          <a:prstGeom prst="rect">
            <a:avLst/>
          </a:prstGeom>
        </p:spPr>
      </p:pic>
    </p:spTree>
    <p:extLst>
      <p:ext uri="{BB962C8B-B14F-4D97-AF65-F5344CB8AC3E}">
        <p14:creationId xmlns:p14="http://schemas.microsoft.com/office/powerpoint/2010/main" val="367571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
          <p15:clr>
            <a:srgbClr val="FBAE40"/>
          </p15:clr>
        </p15:guide>
        <p15:guide id="2" pos="3839">
          <p15:clr>
            <a:srgbClr val="FBAE40"/>
          </p15:clr>
        </p15:guide>
        <p15:guide id="3" orient="horz" pos="384">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Title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99964F-F5DB-4554-8AE1-1642573A23B4}"/>
              </a:ext>
            </a:extLst>
          </p:cNvPr>
          <p:cNvPicPr>
            <a:picLocks noChangeAspect="1"/>
          </p:cNvPicPr>
          <p:nvPr userDrawn="1"/>
        </p:nvPicPr>
        <p:blipFill rotWithShape="1">
          <a:blip r:embed="rId2"/>
          <a:srcRect l="16986" t="9533" r="2072" b="14711"/>
          <a:stretch/>
        </p:blipFill>
        <p:spPr>
          <a:xfrm>
            <a:off x="-1" y="0"/>
            <a:ext cx="12192001" cy="6858000"/>
          </a:xfrm>
          <a:prstGeom prst="rect">
            <a:avLst/>
          </a:prstGeom>
        </p:spPr>
      </p:pic>
      <p:sp>
        <p:nvSpPr>
          <p:cNvPr id="25" name="Text Placeholder 4"/>
          <p:cNvSpPr>
            <a:spLocks noGrp="1"/>
          </p:cNvSpPr>
          <p:nvPr>
            <p:ph type="body" sz="quarter" idx="10" hasCustomPrompt="1"/>
          </p:nvPr>
        </p:nvSpPr>
        <p:spPr>
          <a:xfrm>
            <a:off x="385893" y="5660616"/>
            <a:ext cx="4586850" cy="365760"/>
          </a:xfrm>
          <a:prstGeom prst="rect">
            <a:avLst/>
          </a:prstGeom>
        </p:spPr>
        <p:txBody>
          <a:bodyPr/>
          <a:lstStyle>
            <a:lvl1pPr marL="0" indent="0">
              <a:buClr>
                <a:schemeClr val="tx1"/>
              </a:buClr>
              <a:buNone/>
              <a:defRPr sz="2399">
                <a:solidFill>
                  <a:schemeClr val="bg1"/>
                </a:solidFill>
              </a:defRPr>
            </a:lvl1pPr>
          </a:lstStyle>
          <a:p>
            <a:pPr lvl="0"/>
            <a:r>
              <a:rPr lang="en-US" dirty="0"/>
              <a:t>Click to add text</a:t>
            </a:r>
          </a:p>
        </p:txBody>
      </p:sp>
      <p:sp>
        <p:nvSpPr>
          <p:cNvPr id="3" name="Text Placeholder 2">
            <a:extLst>
              <a:ext uri="{FF2B5EF4-FFF2-40B4-BE49-F238E27FC236}">
                <a16:creationId xmlns:a16="http://schemas.microsoft.com/office/drawing/2014/main" id="{ED84973B-4678-4A90-A6D7-F98E66A45208}"/>
              </a:ext>
            </a:extLst>
          </p:cNvPr>
          <p:cNvSpPr>
            <a:spLocks noGrp="1"/>
          </p:cNvSpPr>
          <p:nvPr>
            <p:ph type="body" sz="quarter" idx="11" hasCustomPrompt="1"/>
          </p:nvPr>
        </p:nvSpPr>
        <p:spPr>
          <a:xfrm>
            <a:off x="383135" y="1785257"/>
            <a:ext cx="5712866" cy="3323772"/>
          </a:xfrm>
        </p:spPr>
        <p:txBody>
          <a:bodyPr/>
          <a:lstStyle>
            <a:lvl1pPr>
              <a:defRPr sz="7000">
                <a:solidFill>
                  <a:schemeClr val="bg1"/>
                </a:solidFill>
                <a:latin typeface="+mj-lt"/>
              </a:defRPr>
            </a:lvl1pPr>
          </a:lstStyle>
          <a:p>
            <a:pPr lvl="0"/>
            <a:r>
              <a:rPr lang="en-US" dirty="0"/>
              <a:t>Title</a:t>
            </a:r>
          </a:p>
        </p:txBody>
      </p:sp>
      <p:pic>
        <p:nvPicPr>
          <p:cNvPr id="8" name="Picture 7">
            <a:extLst>
              <a:ext uri="{FF2B5EF4-FFF2-40B4-BE49-F238E27FC236}">
                <a16:creationId xmlns:a16="http://schemas.microsoft.com/office/drawing/2014/main" id="{4897DDBD-9C54-4960-8C27-B1E53A33E9C3}"/>
              </a:ext>
            </a:extLst>
          </p:cNvPr>
          <p:cNvPicPr>
            <a:picLocks noChangeAspect="1"/>
          </p:cNvPicPr>
          <p:nvPr userDrawn="1"/>
        </p:nvPicPr>
        <p:blipFill>
          <a:blip r:embed="rId3"/>
          <a:stretch>
            <a:fillRect/>
          </a:stretch>
        </p:blipFill>
        <p:spPr>
          <a:xfrm>
            <a:off x="447092" y="291050"/>
            <a:ext cx="3127809" cy="778624"/>
          </a:xfrm>
          <a:prstGeom prst="rect">
            <a:avLst/>
          </a:prstGeom>
        </p:spPr>
      </p:pic>
    </p:spTree>
    <p:extLst>
      <p:ext uri="{BB962C8B-B14F-4D97-AF65-F5344CB8AC3E}">
        <p14:creationId xmlns:p14="http://schemas.microsoft.com/office/powerpoint/2010/main" val="33435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
          <p15:clr>
            <a:srgbClr val="FBAE40"/>
          </p15:clr>
        </p15:guide>
        <p15:guide id="2" pos="3839">
          <p15:clr>
            <a:srgbClr val="FBAE40"/>
          </p15:clr>
        </p15:guide>
        <p15:guide id="3" orient="horz" pos="3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4673284-90AD-4634-88BC-40502F6BF088}"/>
              </a:ext>
            </a:extLst>
          </p:cNvPr>
          <p:cNvSpPr/>
          <p:nvPr userDrawn="1"/>
        </p:nvSpPr>
        <p:spPr>
          <a:xfrm>
            <a:off x="5794218" y="6291184"/>
            <a:ext cx="561315" cy="566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5" name="Text Placeholder 4"/>
          <p:cNvSpPr>
            <a:spLocks noGrp="1"/>
          </p:cNvSpPr>
          <p:nvPr>
            <p:ph type="body" sz="quarter" idx="10" hasCustomPrompt="1"/>
          </p:nvPr>
        </p:nvSpPr>
        <p:spPr>
          <a:xfrm>
            <a:off x="385893" y="5773325"/>
            <a:ext cx="4586850" cy="365760"/>
          </a:xfrm>
          <a:prstGeom prst="rect">
            <a:avLst/>
          </a:prstGeom>
        </p:spPr>
        <p:txBody>
          <a:bodyPr/>
          <a:lstStyle>
            <a:lvl1pPr marL="0" indent="0">
              <a:buClr>
                <a:schemeClr val="tx1"/>
              </a:buClr>
              <a:buNone/>
              <a:defRPr sz="2399">
                <a:solidFill>
                  <a:schemeClr val="tx1"/>
                </a:solidFill>
              </a:defRPr>
            </a:lvl1pPr>
          </a:lstStyle>
          <a:p>
            <a:pPr lvl="0"/>
            <a:r>
              <a:rPr lang="en-US" dirty="0"/>
              <a:t>Click to add text</a:t>
            </a:r>
          </a:p>
        </p:txBody>
      </p:sp>
      <p:sp>
        <p:nvSpPr>
          <p:cNvPr id="8" name="Title 1">
            <a:extLst>
              <a:ext uri="{FF2B5EF4-FFF2-40B4-BE49-F238E27FC236}">
                <a16:creationId xmlns:a16="http://schemas.microsoft.com/office/drawing/2014/main" id="{4608B45E-CF4B-437D-880F-86B30D9353D3}"/>
              </a:ext>
            </a:extLst>
          </p:cNvPr>
          <p:cNvSpPr>
            <a:spLocks noGrp="1"/>
          </p:cNvSpPr>
          <p:nvPr>
            <p:ph type="ctrTitle" hasCustomPrompt="1"/>
          </p:nvPr>
        </p:nvSpPr>
        <p:spPr>
          <a:xfrm>
            <a:off x="385893" y="1929660"/>
            <a:ext cx="4954116" cy="2871154"/>
          </a:xfrm>
        </p:spPr>
        <p:txBody>
          <a:bodyPr/>
          <a:lstStyle>
            <a:lvl1pPr>
              <a:defRPr sz="6000">
                <a:solidFill>
                  <a:schemeClr val="tx1"/>
                </a:solidFill>
                <a:latin typeface="3M Circular TT Bold" panose="020B0804020101010102" pitchFamily="34" charset="0"/>
                <a:cs typeface="3M Circular TT Bold" panose="020B0804020101010102" pitchFamily="34" charset="0"/>
              </a:defRPr>
            </a:lvl1pPr>
          </a:lstStyle>
          <a:p>
            <a:r>
              <a:rPr lang="en-US" sz="5800" dirty="0"/>
              <a:t>Title</a:t>
            </a:r>
          </a:p>
        </p:txBody>
      </p:sp>
      <p:pic>
        <p:nvPicPr>
          <p:cNvPr id="3" name="Picture 2">
            <a:extLst>
              <a:ext uri="{FF2B5EF4-FFF2-40B4-BE49-F238E27FC236}">
                <a16:creationId xmlns:a16="http://schemas.microsoft.com/office/drawing/2014/main" id="{0DD88133-80C1-405D-AF02-4F97F68771DF}"/>
              </a:ext>
            </a:extLst>
          </p:cNvPr>
          <p:cNvPicPr>
            <a:picLocks noChangeAspect="1"/>
          </p:cNvPicPr>
          <p:nvPr userDrawn="1"/>
        </p:nvPicPr>
        <p:blipFill rotWithShape="1">
          <a:blip r:embed="rId2"/>
          <a:srcRect l="26349" r="14363"/>
          <a:stretch/>
        </p:blipFill>
        <p:spPr>
          <a:xfrm>
            <a:off x="6096000" y="0"/>
            <a:ext cx="6096000" cy="6858000"/>
          </a:xfrm>
          <a:prstGeom prst="rect">
            <a:avLst/>
          </a:prstGeom>
        </p:spPr>
      </p:pic>
      <p:pic>
        <p:nvPicPr>
          <p:cNvPr id="9" name="Picture 8">
            <a:extLst>
              <a:ext uri="{FF2B5EF4-FFF2-40B4-BE49-F238E27FC236}">
                <a16:creationId xmlns:a16="http://schemas.microsoft.com/office/drawing/2014/main" id="{8C60E5F6-5ABC-45A8-B367-8DBFC98707DC}"/>
              </a:ext>
            </a:extLst>
          </p:cNvPr>
          <p:cNvPicPr>
            <a:picLocks noChangeAspect="1"/>
          </p:cNvPicPr>
          <p:nvPr userDrawn="1"/>
        </p:nvPicPr>
        <p:blipFill>
          <a:blip r:embed="rId3"/>
          <a:stretch>
            <a:fillRect/>
          </a:stretch>
        </p:blipFill>
        <p:spPr>
          <a:xfrm>
            <a:off x="447092" y="291050"/>
            <a:ext cx="3127809" cy="778625"/>
          </a:xfrm>
          <a:prstGeom prst="rect">
            <a:avLst/>
          </a:prstGeom>
        </p:spPr>
      </p:pic>
      <p:pic>
        <p:nvPicPr>
          <p:cNvPr id="12" name="Picture 11">
            <a:extLst>
              <a:ext uri="{FF2B5EF4-FFF2-40B4-BE49-F238E27FC236}">
                <a16:creationId xmlns:a16="http://schemas.microsoft.com/office/drawing/2014/main" id="{12319286-A5F1-4216-B9D0-F702508405FF}"/>
              </a:ext>
            </a:extLst>
          </p:cNvPr>
          <p:cNvPicPr>
            <a:picLocks noChangeAspect="1"/>
          </p:cNvPicPr>
          <p:nvPr userDrawn="1"/>
        </p:nvPicPr>
        <p:blipFill>
          <a:blip r:embed="rId4"/>
          <a:stretch>
            <a:fillRect/>
          </a:stretch>
        </p:blipFill>
        <p:spPr>
          <a:xfrm>
            <a:off x="6096000" y="3090185"/>
            <a:ext cx="6113378" cy="3804027"/>
          </a:xfrm>
          <a:prstGeom prst="rect">
            <a:avLst/>
          </a:prstGeom>
        </p:spPr>
      </p:pic>
    </p:spTree>
    <p:extLst>
      <p:ext uri="{BB962C8B-B14F-4D97-AF65-F5344CB8AC3E}">
        <p14:creationId xmlns:p14="http://schemas.microsoft.com/office/powerpoint/2010/main" val="188952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
          <p15:clr>
            <a:srgbClr val="FBAE40"/>
          </p15:clr>
        </p15:guide>
        <p15:guide id="2" pos="3839">
          <p15:clr>
            <a:srgbClr val="FBAE40"/>
          </p15:clr>
        </p15:guide>
        <p15:guide id="3" orient="horz" pos="384">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p:cNvSpPr>
            <a:spLocks noGrp="1"/>
          </p:cNvSpPr>
          <p:nvPr>
            <p:ph type="ctrTitle"/>
          </p:nvPr>
        </p:nvSpPr>
        <p:spPr>
          <a:xfrm>
            <a:off x="379413" y="2321901"/>
            <a:ext cx="9521825" cy="1994392"/>
          </a:xfrm>
        </p:spPr>
        <p:txBody>
          <a:bodyPr vert="horz" wrap="square" lIns="0" tIns="0" rIns="0" bIns="0" anchor="t" anchorCtr="0">
            <a:noAutofit/>
          </a:bodyPr>
          <a:lstStyle>
            <a:lvl1pPr algn="l">
              <a:defRPr sz="72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1826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Header Option 1">
    <p:spTree>
      <p:nvGrpSpPr>
        <p:cNvPr id="1" name=""/>
        <p:cNvGrpSpPr/>
        <p:nvPr/>
      </p:nvGrpSpPr>
      <p:grpSpPr>
        <a:xfrm>
          <a:off x="0" y="0"/>
          <a:ext cx="0" cy="0"/>
          <a:chOff x="0" y="0"/>
          <a:chExt cx="0" cy="0"/>
        </a:xfrm>
      </p:grpSpPr>
      <p:sp>
        <p:nvSpPr>
          <p:cNvPr id="39" name="Rectangle 38"/>
          <p:cNvSpPr/>
          <p:nvPr userDrawn="1"/>
        </p:nvSpPr>
        <p:spPr>
          <a:xfrm>
            <a:off x="3532" y="33077"/>
            <a:ext cx="12185420" cy="68295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6" name="Freeform 5"/>
          <p:cNvSpPr/>
          <p:nvPr/>
        </p:nvSpPr>
        <p:spPr>
          <a:xfrm>
            <a:off x="0" y="3602940"/>
            <a:ext cx="3586808" cy="3259673"/>
          </a:xfrm>
          <a:custGeom>
            <a:avLst/>
            <a:gdLst>
              <a:gd name="connsiteX0" fmla="*/ 1392248 w 3580909"/>
              <a:gd name="connsiteY0" fmla="*/ 0 h 3209249"/>
              <a:gd name="connsiteX1" fmla="*/ 0 w 3580909"/>
              <a:gd name="connsiteY1" fmla="*/ 3209249 h 3209249"/>
              <a:gd name="connsiteX2" fmla="*/ 3580909 w 3580909"/>
              <a:gd name="connsiteY2" fmla="*/ 1215267 h 3209249"/>
              <a:gd name="connsiteX3" fmla="*/ 1392248 w 3580909"/>
              <a:gd name="connsiteY3" fmla="*/ 0 h 3209249"/>
              <a:gd name="connsiteX0" fmla="*/ 1406371 w 3595032"/>
              <a:gd name="connsiteY0" fmla="*/ 0 h 3209249"/>
              <a:gd name="connsiteX1" fmla="*/ 0 w 3595032"/>
              <a:gd name="connsiteY1" fmla="*/ 3209249 h 3209249"/>
              <a:gd name="connsiteX2" fmla="*/ 3595032 w 3595032"/>
              <a:gd name="connsiteY2" fmla="*/ 1215267 h 3209249"/>
              <a:gd name="connsiteX3" fmla="*/ 1406371 w 3595032"/>
              <a:gd name="connsiteY3" fmla="*/ 0 h 3209249"/>
              <a:gd name="connsiteX0" fmla="*/ 1399310 w 3587971"/>
              <a:gd name="connsiteY0" fmla="*/ 0 h 3209249"/>
              <a:gd name="connsiteX1" fmla="*/ 0 w 3587971"/>
              <a:gd name="connsiteY1" fmla="*/ 3209249 h 3209249"/>
              <a:gd name="connsiteX2" fmla="*/ 3587971 w 3587971"/>
              <a:gd name="connsiteY2" fmla="*/ 1215267 h 3209249"/>
              <a:gd name="connsiteX3" fmla="*/ 1399310 w 3587971"/>
              <a:gd name="connsiteY3" fmla="*/ 0 h 3209249"/>
              <a:gd name="connsiteX0" fmla="*/ 1399310 w 3587971"/>
              <a:gd name="connsiteY0" fmla="*/ 0 h 3252111"/>
              <a:gd name="connsiteX1" fmla="*/ 0 w 3587971"/>
              <a:gd name="connsiteY1" fmla="*/ 3252111 h 3252111"/>
              <a:gd name="connsiteX2" fmla="*/ 3587971 w 3587971"/>
              <a:gd name="connsiteY2" fmla="*/ 1258129 h 3252111"/>
              <a:gd name="connsiteX3" fmla="*/ 1399310 w 3587971"/>
              <a:gd name="connsiteY3" fmla="*/ 0 h 3252111"/>
              <a:gd name="connsiteX0" fmla="*/ 1396734 w 3585395"/>
              <a:gd name="connsiteY0" fmla="*/ 0 h 3264990"/>
              <a:gd name="connsiteX1" fmla="*/ 0 w 3585395"/>
              <a:gd name="connsiteY1" fmla="*/ 3264990 h 3264990"/>
              <a:gd name="connsiteX2" fmla="*/ 3585395 w 3585395"/>
              <a:gd name="connsiteY2" fmla="*/ 1258129 h 3264990"/>
              <a:gd name="connsiteX3" fmla="*/ 1396734 w 3585395"/>
              <a:gd name="connsiteY3" fmla="*/ 0 h 3264990"/>
              <a:gd name="connsiteX0" fmla="*/ 1404461 w 3593122"/>
              <a:gd name="connsiteY0" fmla="*/ 0 h 3267566"/>
              <a:gd name="connsiteX1" fmla="*/ 0 w 3593122"/>
              <a:gd name="connsiteY1" fmla="*/ 3267566 h 3267566"/>
              <a:gd name="connsiteX2" fmla="*/ 3593122 w 3593122"/>
              <a:gd name="connsiteY2" fmla="*/ 1258129 h 3267566"/>
              <a:gd name="connsiteX3" fmla="*/ 1404461 w 3593122"/>
              <a:gd name="connsiteY3" fmla="*/ 0 h 3267566"/>
            </a:gdLst>
            <a:ahLst/>
            <a:cxnLst>
              <a:cxn ang="0">
                <a:pos x="connsiteX0" y="connsiteY0"/>
              </a:cxn>
              <a:cxn ang="0">
                <a:pos x="connsiteX1" y="connsiteY1"/>
              </a:cxn>
              <a:cxn ang="0">
                <a:pos x="connsiteX2" y="connsiteY2"/>
              </a:cxn>
              <a:cxn ang="0">
                <a:pos x="connsiteX3" y="connsiteY3"/>
              </a:cxn>
            </a:cxnLst>
            <a:rect l="l" t="t" r="r" b="b"/>
            <a:pathLst>
              <a:path w="3593122" h="3267566">
                <a:moveTo>
                  <a:pt x="1404461" y="0"/>
                </a:moveTo>
                <a:lnTo>
                  <a:pt x="0" y="3267566"/>
                </a:lnTo>
                <a:lnTo>
                  <a:pt x="3593122" y="1258129"/>
                </a:lnTo>
                <a:lnTo>
                  <a:pt x="1404461" y="0"/>
                </a:lnTo>
                <a:close/>
              </a:path>
            </a:pathLst>
          </a:custGeom>
          <a:gradFill>
            <a:gsLst>
              <a:gs pos="15000">
                <a:schemeClr val="accent2"/>
              </a:gs>
              <a:gs pos="100000">
                <a:schemeClr val="accent1"/>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7" name="Freeform 6"/>
          <p:cNvSpPr/>
          <p:nvPr/>
        </p:nvSpPr>
        <p:spPr>
          <a:xfrm>
            <a:off x="1390330" y="1741468"/>
            <a:ext cx="2199979" cy="3164694"/>
          </a:xfrm>
          <a:custGeom>
            <a:avLst/>
            <a:gdLst>
              <a:gd name="connsiteX0" fmla="*/ 1739462 w 2186152"/>
              <a:gd name="connsiteY0" fmla="*/ 0 h 3095296"/>
              <a:gd name="connsiteX1" fmla="*/ 0 w 2186152"/>
              <a:gd name="connsiteY1" fmla="*/ 1891862 h 3095296"/>
              <a:gd name="connsiteX2" fmla="*/ 2186152 w 2186152"/>
              <a:gd name="connsiteY2" fmla="*/ 3095296 h 3095296"/>
              <a:gd name="connsiteX3" fmla="*/ 1739462 w 2186152"/>
              <a:gd name="connsiteY3" fmla="*/ 0 h 3095296"/>
              <a:gd name="connsiteX0" fmla="*/ 1733563 w 2186152"/>
              <a:gd name="connsiteY0" fmla="*/ 0 h 3112994"/>
              <a:gd name="connsiteX1" fmla="*/ 0 w 2186152"/>
              <a:gd name="connsiteY1" fmla="*/ 1909560 h 3112994"/>
              <a:gd name="connsiteX2" fmla="*/ 2186152 w 2186152"/>
              <a:gd name="connsiteY2" fmla="*/ 3112994 h 3112994"/>
              <a:gd name="connsiteX3" fmla="*/ 1733563 w 2186152"/>
              <a:gd name="connsiteY3" fmla="*/ 0 h 3112994"/>
              <a:gd name="connsiteX0" fmla="*/ 1752613 w 2186152"/>
              <a:gd name="connsiteY0" fmla="*/ 0 h 3108232"/>
              <a:gd name="connsiteX1" fmla="*/ 0 w 2186152"/>
              <a:gd name="connsiteY1" fmla="*/ 1904798 h 3108232"/>
              <a:gd name="connsiteX2" fmla="*/ 2186152 w 2186152"/>
              <a:gd name="connsiteY2" fmla="*/ 3108232 h 3108232"/>
              <a:gd name="connsiteX3" fmla="*/ 1752613 w 2186152"/>
              <a:gd name="connsiteY3" fmla="*/ 0 h 3108232"/>
              <a:gd name="connsiteX0" fmla="*/ 1738326 w 2186152"/>
              <a:gd name="connsiteY0" fmla="*/ 0 h 3108232"/>
              <a:gd name="connsiteX1" fmla="*/ 0 w 2186152"/>
              <a:gd name="connsiteY1" fmla="*/ 1904798 h 3108232"/>
              <a:gd name="connsiteX2" fmla="*/ 2186152 w 2186152"/>
              <a:gd name="connsiteY2" fmla="*/ 3108232 h 3108232"/>
              <a:gd name="connsiteX3" fmla="*/ 1738326 w 2186152"/>
              <a:gd name="connsiteY3" fmla="*/ 0 h 3108232"/>
              <a:gd name="connsiteX0" fmla="*/ 1724039 w 2186152"/>
              <a:gd name="connsiteY0" fmla="*/ 0 h 3089182"/>
              <a:gd name="connsiteX1" fmla="*/ 0 w 2186152"/>
              <a:gd name="connsiteY1" fmla="*/ 1885748 h 3089182"/>
              <a:gd name="connsiteX2" fmla="*/ 2186152 w 2186152"/>
              <a:gd name="connsiteY2" fmla="*/ 3089182 h 3089182"/>
              <a:gd name="connsiteX3" fmla="*/ 1724039 w 2186152"/>
              <a:gd name="connsiteY3" fmla="*/ 0 h 3089182"/>
              <a:gd name="connsiteX0" fmla="*/ 1743089 w 2205202"/>
              <a:gd name="connsiteY0" fmla="*/ 0 h 3089182"/>
              <a:gd name="connsiteX1" fmla="*/ 0 w 2205202"/>
              <a:gd name="connsiteY1" fmla="*/ 1861935 h 3089182"/>
              <a:gd name="connsiteX2" fmla="*/ 2205202 w 2205202"/>
              <a:gd name="connsiteY2" fmla="*/ 3089182 h 3089182"/>
              <a:gd name="connsiteX3" fmla="*/ 1743089 w 2205202"/>
              <a:gd name="connsiteY3" fmla="*/ 0 h 3089182"/>
              <a:gd name="connsiteX0" fmla="*/ 1733564 w 2205202"/>
              <a:gd name="connsiteY0" fmla="*/ 0 h 3079657"/>
              <a:gd name="connsiteX1" fmla="*/ 0 w 2205202"/>
              <a:gd name="connsiteY1" fmla="*/ 1852410 h 3079657"/>
              <a:gd name="connsiteX2" fmla="*/ 2205202 w 2205202"/>
              <a:gd name="connsiteY2" fmla="*/ 3079657 h 3079657"/>
              <a:gd name="connsiteX3" fmla="*/ 1733564 w 2205202"/>
              <a:gd name="connsiteY3" fmla="*/ 0 h 3079657"/>
              <a:gd name="connsiteX0" fmla="*/ 1695464 w 2167102"/>
              <a:gd name="connsiteY0" fmla="*/ 0 h 3079657"/>
              <a:gd name="connsiteX1" fmla="*/ 0 w 2167102"/>
              <a:gd name="connsiteY1" fmla="*/ 1871460 h 3079657"/>
              <a:gd name="connsiteX2" fmla="*/ 2167102 w 2167102"/>
              <a:gd name="connsiteY2" fmla="*/ 3079657 h 3079657"/>
              <a:gd name="connsiteX3" fmla="*/ 1695464 w 2167102"/>
              <a:gd name="connsiteY3" fmla="*/ 0 h 3079657"/>
              <a:gd name="connsiteX0" fmla="*/ 1724039 w 2195677"/>
              <a:gd name="connsiteY0" fmla="*/ 0 h 3079657"/>
              <a:gd name="connsiteX1" fmla="*/ 0 w 2195677"/>
              <a:gd name="connsiteY1" fmla="*/ 1866698 h 3079657"/>
              <a:gd name="connsiteX2" fmla="*/ 2195677 w 2195677"/>
              <a:gd name="connsiteY2" fmla="*/ 3079657 h 3079657"/>
              <a:gd name="connsiteX3" fmla="*/ 1724039 w 2195677"/>
              <a:gd name="connsiteY3" fmla="*/ 0 h 3079657"/>
              <a:gd name="connsiteX0" fmla="*/ 1746073 w 2195677"/>
              <a:gd name="connsiteY0" fmla="*/ 0 h 3079657"/>
              <a:gd name="connsiteX1" fmla="*/ 0 w 2195677"/>
              <a:gd name="connsiteY1" fmla="*/ 1866698 h 3079657"/>
              <a:gd name="connsiteX2" fmla="*/ 2195677 w 2195677"/>
              <a:gd name="connsiteY2" fmla="*/ 3079657 h 3079657"/>
              <a:gd name="connsiteX3" fmla="*/ 1746073 w 2195677"/>
              <a:gd name="connsiteY3" fmla="*/ 0 h 3079657"/>
              <a:gd name="connsiteX0" fmla="*/ 1714323 w 2195677"/>
              <a:gd name="connsiteY0" fmla="*/ 0 h 3098707"/>
              <a:gd name="connsiteX1" fmla="*/ 0 w 2195677"/>
              <a:gd name="connsiteY1" fmla="*/ 1885748 h 3098707"/>
              <a:gd name="connsiteX2" fmla="*/ 2195677 w 2195677"/>
              <a:gd name="connsiteY2" fmla="*/ 3098707 h 3098707"/>
              <a:gd name="connsiteX3" fmla="*/ 1714323 w 2195677"/>
              <a:gd name="connsiteY3" fmla="*/ 0 h 3098707"/>
              <a:gd name="connsiteX0" fmla="*/ 1720673 w 2195677"/>
              <a:gd name="connsiteY0" fmla="*/ 0 h 3092357"/>
              <a:gd name="connsiteX1" fmla="*/ 0 w 2195677"/>
              <a:gd name="connsiteY1" fmla="*/ 1879398 h 3092357"/>
              <a:gd name="connsiteX2" fmla="*/ 2195677 w 2195677"/>
              <a:gd name="connsiteY2" fmla="*/ 3092357 h 3092357"/>
              <a:gd name="connsiteX3" fmla="*/ 1720673 w 2195677"/>
              <a:gd name="connsiteY3" fmla="*/ 0 h 3092357"/>
              <a:gd name="connsiteX0" fmla="*/ 1739723 w 2195677"/>
              <a:gd name="connsiteY0" fmla="*/ 0 h 3086007"/>
              <a:gd name="connsiteX1" fmla="*/ 0 w 2195677"/>
              <a:gd name="connsiteY1" fmla="*/ 1873048 h 3086007"/>
              <a:gd name="connsiteX2" fmla="*/ 2195677 w 2195677"/>
              <a:gd name="connsiteY2" fmla="*/ 3086007 h 3086007"/>
              <a:gd name="connsiteX3" fmla="*/ 1739723 w 2195677"/>
              <a:gd name="connsiteY3" fmla="*/ 0 h 3086007"/>
              <a:gd name="connsiteX0" fmla="*/ 1720673 w 2195677"/>
              <a:gd name="connsiteY0" fmla="*/ 0 h 3155857"/>
              <a:gd name="connsiteX1" fmla="*/ 0 w 2195677"/>
              <a:gd name="connsiteY1" fmla="*/ 1942898 h 3155857"/>
              <a:gd name="connsiteX2" fmla="*/ 2195677 w 2195677"/>
              <a:gd name="connsiteY2" fmla="*/ 3155857 h 3155857"/>
              <a:gd name="connsiteX3" fmla="*/ 1720673 w 2195677"/>
              <a:gd name="connsiteY3" fmla="*/ 0 h 3155857"/>
              <a:gd name="connsiteX0" fmla="*/ 1720673 w 2195677"/>
              <a:gd name="connsiteY0" fmla="*/ 0 h 3079657"/>
              <a:gd name="connsiteX1" fmla="*/ 0 w 2195677"/>
              <a:gd name="connsiteY1" fmla="*/ 1866698 h 3079657"/>
              <a:gd name="connsiteX2" fmla="*/ 2195677 w 2195677"/>
              <a:gd name="connsiteY2" fmla="*/ 3079657 h 3079657"/>
              <a:gd name="connsiteX3" fmla="*/ 1720673 w 2195677"/>
              <a:gd name="connsiteY3" fmla="*/ 0 h 3079657"/>
              <a:gd name="connsiteX0" fmla="*/ 1720673 w 2195677"/>
              <a:gd name="connsiteY0" fmla="*/ 0 h 3149507"/>
              <a:gd name="connsiteX1" fmla="*/ 0 w 2195677"/>
              <a:gd name="connsiteY1" fmla="*/ 1936548 h 3149507"/>
              <a:gd name="connsiteX2" fmla="*/ 2195677 w 2195677"/>
              <a:gd name="connsiteY2" fmla="*/ 3149507 h 3149507"/>
              <a:gd name="connsiteX3" fmla="*/ 1720673 w 2195677"/>
              <a:gd name="connsiteY3" fmla="*/ 0 h 3149507"/>
              <a:gd name="connsiteX0" fmla="*/ 1739723 w 2214727"/>
              <a:gd name="connsiteY0" fmla="*/ 0 h 3149507"/>
              <a:gd name="connsiteX1" fmla="*/ 0 w 2214727"/>
              <a:gd name="connsiteY1" fmla="*/ 1936548 h 3149507"/>
              <a:gd name="connsiteX2" fmla="*/ 2214727 w 2214727"/>
              <a:gd name="connsiteY2" fmla="*/ 3149507 h 3149507"/>
              <a:gd name="connsiteX3" fmla="*/ 1739723 w 2214727"/>
              <a:gd name="connsiteY3" fmla="*/ 0 h 3149507"/>
              <a:gd name="connsiteX0" fmla="*/ 1739723 w 2214727"/>
              <a:gd name="connsiteY0" fmla="*/ 0 h 3149507"/>
              <a:gd name="connsiteX1" fmla="*/ 0 w 2214727"/>
              <a:gd name="connsiteY1" fmla="*/ 1936548 h 3149507"/>
              <a:gd name="connsiteX2" fmla="*/ 2214727 w 2214727"/>
              <a:gd name="connsiteY2" fmla="*/ 3149507 h 3149507"/>
              <a:gd name="connsiteX3" fmla="*/ 1739723 w 2214727"/>
              <a:gd name="connsiteY3" fmla="*/ 0 h 3149507"/>
              <a:gd name="connsiteX0" fmla="*/ 1724975 w 2199979"/>
              <a:gd name="connsiteY0" fmla="*/ 0 h 3149507"/>
              <a:gd name="connsiteX1" fmla="*/ 0 w 2199979"/>
              <a:gd name="connsiteY1" fmla="*/ 1921800 h 3149507"/>
              <a:gd name="connsiteX2" fmla="*/ 2199979 w 2199979"/>
              <a:gd name="connsiteY2" fmla="*/ 3149507 h 3149507"/>
              <a:gd name="connsiteX3" fmla="*/ 1724975 w 2199979"/>
              <a:gd name="connsiteY3" fmla="*/ 0 h 3149507"/>
              <a:gd name="connsiteX0" fmla="*/ 1722399 w 2199979"/>
              <a:gd name="connsiteY0" fmla="*/ 0 h 3072234"/>
              <a:gd name="connsiteX1" fmla="*/ 0 w 2199979"/>
              <a:gd name="connsiteY1" fmla="*/ 1844527 h 3072234"/>
              <a:gd name="connsiteX2" fmla="*/ 2199979 w 2199979"/>
              <a:gd name="connsiteY2" fmla="*/ 3072234 h 3072234"/>
              <a:gd name="connsiteX3" fmla="*/ 1722399 w 2199979"/>
              <a:gd name="connsiteY3" fmla="*/ 0 h 3072234"/>
              <a:gd name="connsiteX0" fmla="*/ 1722399 w 2199979"/>
              <a:gd name="connsiteY0" fmla="*/ 0 h 3123750"/>
              <a:gd name="connsiteX1" fmla="*/ 0 w 2199979"/>
              <a:gd name="connsiteY1" fmla="*/ 1896043 h 3123750"/>
              <a:gd name="connsiteX2" fmla="*/ 2199979 w 2199979"/>
              <a:gd name="connsiteY2" fmla="*/ 3123750 h 3123750"/>
              <a:gd name="connsiteX3" fmla="*/ 1722399 w 2199979"/>
              <a:gd name="connsiteY3" fmla="*/ 0 h 3123750"/>
              <a:gd name="connsiteX0" fmla="*/ 1736047 w 2199979"/>
              <a:gd name="connsiteY0" fmla="*/ 0 h 3164694"/>
              <a:gd name="connsiteX1" fmla="*/ 0 w 2199979"/>
              <a:gd name="connsiteY1" fmla="*/ 1936987 h 3164694"/>
              <a:gd name="connsiteX2" fmla="*/ 2199979 w 2199979"/>
              <a:gd name="connsiteY2" fmla="*/ 3164694 h 3164694"/>
              <a:gd name="connsiteX3" fmla="*/ 1736047 w 2199979"/>
              <a:gd name="connsiteY3" fmla="*/ 0 h 3164694"/>
            </a:gdLst>
            <a:ahLst/>
            <a:cxnLst>
              <a:cxn ang="0">
                <a:pos x="connsiteX0" y="connsiteY0"/>
              </a:cxn>
              <a:cxn ang="0">
                <a:pos x="connsiteX1" y="connsiteY1"/>
              </a:cxn>
              <a:cxn ang="0">
                <a:pos x="connsiteX2" y="connsiteY2"/>
              </a:cxn>
              <a:cxn ang="0">
                <a:pos x="connsiteX3" y="connsiteY3"/>
              </a:cxn>
            </a:cxnLst>
            <a:rect l="l" t="t" r="r" b="b"/>
            <a:pathLst>
              <a:path w="2199979" h="3164694">
                <a:moveTo>
                  <a:pt x="1736047" y="0"/>
                </a:moveTo>
                <a:lnTo>
                  <a:pt x="0" y="1936987"/>
                </a:lnTo>
                <a:lnTo>
                  <a:pt x="2199979" y="3164694"/>
                </a:lnTo>
                <a:lnTo>
                  <a:pt x="1736047" y="0"/>
                </a:lnTo>
                <a:close/>
              </a:path>
            </a:pathLst>
          </a:custGeom>
          <a:gradFill>
            <a:gsLst>
              <a:gs pos="15000">
                <a:schemeClr val="accent2"/>
              </a:gs>
              <a:gs pos="100000">
                <a:schemeClr val="accent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8" name="Freeform 7"/>
          <p:cNvSpPr/>
          <p:nvPr/>
        </p:nvSpPr>
        <p:spPr>
          <a:xfrm>
            <a:off x="6375805" y="1"/>
            <a:ext cx="4644129" cy="1222744"/>
          </a:xfrm>
          <a:custGeom>
            <a:avLst/>
            <a:gdLst>
              <a:gd name="connsiteX0" fmla="*/ 0 w 4550735"/>
              <a:gd name="connsiteY0" fmla="*/ 0 h 1222745"/>
              <a:gd name="connsiteX1" fmla="*/ 1222744 w 4550735"/>
              <a:gd name="connsiteY1" fmla="*/ 1222745 h 1222745"/>
              <a:gd name="connsiteX2" fmla="*/ 4550735 w 4550735"/>
              <a:gd name="connsiteY2" fmla="*/ 10633 h 1222745"/>
              <a:gd name="connsiteX3" fmla="*/ 0 w 4550735"/>
              <a:gd name="connsiteY3" fmla="*/ 0 h 1222745"/>
              <a:gd name="connsiteX0" fmla="*/ 0 w 4582633"/>
              <a:gd name="connsiteY0" fmla="*/ 10633 h 1212112"/>
              <a:gd name="connsiteX1" fmla="*/ 1254642 w 4582633"/>
              <a:gd name="connsiteY1" fmla="*/ 1212112 h 1212112"/>
              <a:gd name="connsiteX2" fmla="*/ 4582633 w 4582633"/>
              <a:gd name="connsiteY2" fmla="*/ 0 h 1212112"/>
              <a:gd name="connsiteX3" fmla="*/ 0 w 4582633"/>
              <a:gd name="connsiteY3" fmla="*/ 10633 h 1212112"/>
              <a:gd name="connsiteX0" fmla="*/ 0 w 4566685"/>
              <a:gd name="connsiteY0" fmla="*/ 0 h 1228061"/>
              <a:gd name="connsiteX1" fmla="*/ 1238694 w 4566685"/>
              <a:gd name="connsiteY1" fmla="*/ 1228061 h 1228061"/>
              <a:gd name="connsiteX2" fmla="*/ 4566685 w 4566685"/>
              <a:gd name="connsiteY2" fmla="*/ 15949 h 1228061"/>
              <a:gd name="connsiteX3" fmla="*/ 0 w 4566685"/>
              <a:gd name="connsiteY3" fmla="*/ 0 h 1228061"/>
              <a:gd name="connsiteX0" fmla="*/ 0 w 4566685"/>
              <a:gd name="connsiteY0" fmla="*/ 0 h 1217428"/>
              <a:gd name="connsiteX1" fmla="*/ 1238694 w 4566685"/>
              <a:gd name="connsiteY1" fmla="*/ 1217428 h 1217428"/>
              <a:gd name="connsiteX2" fmla="*/ 4566685 w 4566685"/>
              <a:gd name="connsiteY2" fmla="*/ 5316 h 1217428"/>
              <a:gd name="connsiteX3" fmla="*/ 0 w 4566685"/>
              <a:gd name="connsiteY3" fmla="*/ 0 h 1217428"/>
              <a:gd name="connsiteX0" fmla="*/ 0 w 4614532"/>
              <a:gd name="connsiteY0" fmla="*/ 0 h 1217428"/>
              <a:gd name="connsiteX1" fmla="*/ 1238694 w 4614532"/>
              <a:gd name="connsiteY1" fmla="*/ 1217428 h 1217428"/>
              <a:gd name="connsiteX2" fmla="*/ 4614532 w 4614532"/>
              <a:gd name="connsiteY2" fmla="*/ 5316 h 1217428"/>
              <a:gd name="connsiteX3" fmla="*/ 0 w 4614532"/>
              <a:gd name="connsiteY3" fmla="*/ 0 h 1217428"/>
              <a:gd name="connsiteX0" fmla="*/ 0 w 4614532"/>
              <a:gd name="connsiteY0" fmla="*/ 0 h 1228060"/>
              <a:gd name="connsiteX1" fmla="*/ 1286541 w 4614532"/>
              <a:gd name="connsiteY1" fmla="*/ 1228060 h 1228060"/>
              <a:gd name="connsiteX2" fmla="*/ 4614532 w 4614532"/>
              <a:gd name="connsiteY2" fmla="*/ 5316 h 1228060"/>
              <a:gd name="connsiteX3" fmla="*/ 0 w 4614532"/>
              <a:gd name="connsiteY3" fmla="*/ 0 h 1228060"/>
              <a:gd name="connsiteX0" fmla="*/ 0 w 4614532"/>
              <a:gd name="connsiteY0" fmla="*/ 10633 h 1222744"/>
              <a:gd name="connsiteX1" fmla="*/ 1286541 w 4614532"/>
              <a:gd name="connsiteY1" fmla="*/ 1222744 h 1222744"/>
              <a:gd name="connsiteX2" fmla="*/ 4614532 w 4614532"/>
              <a:gd name="connsiteY2" fmla="*/ 0 h 1222744"/>
              <a:gd name="connsiteX3" fmla="*/ 0 w 4614532"/>
              <a:gd name="connsiteY3" fmla="*/ 10633 h 1222744"/>
              <a:gd name="connsiteX0" fmla="*/ 0 w 4614532"/>
              <a:gd name="connsiteY0" fmla="*/ 10633 h 1201479"/>
              <a:gd name="connsiteX1" fmla="*/ 1238695 w 4614532"/>
              <a:gd name="connsiteY1" fmla="*/ 1201479 h 1201479"/>
              <a:gd name="connsiteX2" fmla="*/ 4614532 w 4614532"/>
              <a:gd name="connsiteY2" fmla="*/ 0 h 1201479"/>
              <a:gd name="connsiteX3" fmla="*/ 0 w 4614532"/>
              <a:gd name="connsiteY3" fmla="*/ 10633 h 1201479"/>
              <a:gd name="connsiteX0" fmla="*/ 0 w 4614532"/>
              <a:gd name="connsiteY0" fmla="*/ 10633 h 1222744"/>
              <a:gd name="connsiteX1" fmla="*/ 1249328 w 4614532"/>
              <a:gd name="connsiteY1" fmla="*/ 1222744 h 1222744"/>
              <a:gd name="connsiteX2" fmla="*/ 4614532 w 4614532"/>
              <a:gd name="connsiteY2" fmla="*/ 0 h 1222744"/>
              <a:gd name="connsiteX3" fmla="*/ 0 w 4614532"/>
              <a:gd name="connsiteY3" fmla="*/ 10633 h 1222744"/>
              <a:gd name="connsiteX0" fmla="*/ 0 w 4614532"/>
              <a:gd name="connsiteY0" fmla="*/ 0 h 1222744"/>
              <a:gd name="connsiteX1" fmla="*/ 1249328 w 4614532"/>
              <a:gd name="connsiteY1" fmla="*/ 1222744 h 1222744"/>
              <a:gd name="connsiteX2" fmla="*/ 4614532 w 4614532"/>
              <a:gd name="connsiteY2" fmla="*/ 0 h 1222744"/>
              <a:gd name="connsiteX3" fmla="*/ 0 w 4614532"/>
              <a:gd name="connsiteY3" fmla="*/ 0 h 1222744"/>
              <a:gd name="connsiteX0" fmla="*/ 0 w 4630481"/>
              <a:gd name="connsiteY0" fmla="*/ 0 h 1222744"/>
              <a:gd name="connsiteX1" fmla="*/ 1249328 w 4630481"/>
              <a:gd name="connsiteY1" fmla="*/ 1222744 h 1222744"/>
              <a:gd name="connsiteX2" fmla="*/ 4630481 w 4630481"/>
              <a:gd name="connsiteY2" fmla="*/ 0 h 1222744"/>
              <a:gd name="connsiteX3" fmla="*/ 0 w 4630481"/>
              <a:gd name="connsiteY3" fmla="*/ 0 h 1222744"/>
              <a:gd name="connsiteX0" fmla="*/ 0 w 4671425"/>
              <a:gd name="connsiteY0" fmla="*/ 0 h 1222744"/>
              <a:gd name="connsiteX1" fmla="*/ 1290272 w 4671425"/>
              <a:gd name="connsiteY1" fmla="*/ 1222744 h 1222744"/>
              <a:gd name="connsiteX2" fmla="*/ 4671425 w 4671425"/>
              <a:gd name="connsiteY2" fmla="*/ 0 h 1222744"/>
              <a:gd name="connsiteX3" fmla="*/ 0 w 4671425"/>
              <a:gd name="connsiteY3" fmla="*/ 0 h 1222744"/>
              <a:gd name="connsiteX0" fmla="*/ 0 w 4671425"/>
              <a:gd name="connsiteY0" fmla="*/ 0 h 1222744"/>
              <a:gd name="connsiteX1" fmla="*/ 1290272 w 4671425"/>
              <a:gd name="connsiteY1" fmla="*/ 1222744 h 1222744"/>
              <a:gd name="connsiteX2" fmla="*/ 4671425 w 4671425"/>
              <a:gd name="connsiteY2" fmla="*/ 614149 h 1222744"/>
              <a:gd name="connsiteX3" fmla="*/ 0 w 4671425"/>
              <a:gd name="connsiteY3" fmla="*/ 0 h 1222744"/>
              <a:gd name="connsiteX0" fmla="*/ 0 w 4657777"/>
              <a:gd name="connsiteY0" fmla="*/ 13648 h 1236392"/>
              <a:gd name="connsiteX1" fmla="*/ 1290272 w 4657777"/>
              <a:gd name="connsiteY1" fmla="*/ 1236392 h 1236392"/>
              <a:gd name="connsiteX2" fmla="*/ 4657777 w 4657777"/>
              <a:gd name="connsiteY2" fmla="*/ 0 h 1236392"/>
              <a:gd name="connsiteX3" fmla="*/ 0 w 4657777"/>
              <a:gd name="connsiteY3" fmla="*/ 13648 h 1236392"/>
              <a:gd name="connsiteX0" fmla="*/ 0 w 4644129"/>
              <a:gd name="connsiteY0" fmla="*/ 0 h 1222744"/>
              <a:gd name="connsiteX1" fmla="*/ 1290272 w 4644129"/>
              <a:gd name="connsiteY1" fmla="*/ 1222744 h 1222744"/>
              <a:gd name="connsiteX2" fmla="*/ 4644129 w 4644129"/>
              <a:gd name="connsiteY2" fmla="*/ 0 h 1222744"/>
              <a:gd name="connsiteX3" fmla="*/ 0 w 4644129"/>
              <a:gd name="connsiteY3" fmla="*/ 0 h 1222744"/>
            </a:gdLst>
            <a:ahLst/>
            <a:cxnLst>
              <a:cxn ang="0">
                <a:pos x="connsiteX0" y="connsiteY0"/>
              </a:cxn>
              <a:cxn ang="0">
                <a:pos x="connsiteX1" y="connsiteY1"/>
              </a:cxn>
              <a:cxn ang="0">
                <a:pos x="connsiteX2" y="connsiteY2"/>
              </a:cxn>
              <a:cxn ang="0">
                <a:pos x="connsiteX3" y="connsiteY3"/>
              </a:cxn>
            </a:cxnLst>
            <a:rect l="l" t="t" r="r" b="b"/>
            <a:pathLst>
              <a:path w="4644129" h="1222744">
                <a:moveTo>
                  <a:pt x="0" y="0"/>
                </a:moveTo>
                <a:lnTo>
                  <a:pt x="1290272" y="1222744"/>
                </a:lnTo>
                <a:lnTo>
                  <a:pt x="4644129" y="0"/>
                </a:lnTo>
                <a:lnTo>
                  <a:pt x="0" y="0"/>
                </a:lnTo>
                <a:close/>
              </a:path>
            </a:pathLst>
          </a:custGeom>
          <a:gradFill>
            <a:gsLst>
              <a:gs pos="100000">
                <a:schemeClr val="accent2"/>
              </a:gs>
              <a:gs pos="44000">
                <a:schemeClr val="accent1"/>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052439" y="2989173"/>
            <a:ext cx="3708351" cy="2971471"/>
          </a:xfrm>
          <a:custGeom>
            <a:avLst/>
            <a:gdLst>
              <a:gd name="connsiteX0" fmla="*/ 2291255 w 3641834"/>
              <a:gd name="connsiteY0" fmla="*/ 0 h 2958662"/>
              <a:gd name="connsiteX1" fmla="*/ 3641834 w 3641834"/>
              <a:gd name="connsiteY1" fmla="*/ 1692165 h 2958662"/>
              <a:gd name="connsiteX2" fmla="*/ 0 w 3641834"/>
              <a:gd name="connsiteY2" fmla="*/ 2958662 h 2958662"/>
              <a:gd name="connsiteX3" fmla="*/ 2291255 w 3641834"/>
              <a:gd name="connsiteY3" fmla="*/ 0 h 2958662"/>
              <a:gd name="connsiteX0" fmla="*/ 2291255 w 3641834"/>
              <a:gd name="connsiteY0" fmla="*/ 0 h 2963917"/>
              <a:gd name="connsiteX1" fmla="*/ 3641834 w 3641834"/>
              <a:gd name="connsiteY1" fmla="*/ 1697420 h 2963917"/>
              <a:gd name="connsiteX2" fmla="*/ 0 w 3641834"/>
              <a:gd name="connsiteY2" fmla="*/ 2963917 h 2963917"/>
              <a:gd name="connsiteX3" fmla="*/ 2291255 w 3641834"/>
              <a:gd name="connsiteY3" fmla="*/ 0 h 2963917"/>
              <a:gd name="connsiteX0" fmla="*/ 2301765 w 3641834"/>
              <a:gd name="connsiteY0" fmla="*/ 0 h 2948152"/>
              <a:gd name="connsiteX1" fmla="*/ 3641834 w 3641834"/>
              <a:gd name="connsiteY1" fmla="*/ 1681655 h 2948152"/>
              <a:gd name="connsiteX2" fmla="*/ 0 w 3641834"/>
              <a:gd name="connsiteY2" fmla="*/ 2948152 h 2948152"/>
              <a:gd name="connsiteX3" fmla="*/ 2301765 w 3641834"/>
              <a:gd name="connsiteY3" fmla="*/ 0 h 2948152"/>
              <a:gd name="connsiteX0" fmla="*/ 2293452 w 3641834"/>
              <a:gd name="connsiteY0" fmla="*/ 0 h 2948152"/>
              <a:gd name="connsiteX1" fmla="*/ 3641834 w 3641834"/>
              <a:gd name="connsiteY1" fmla="*/ 1681655 h 2948152"/>
              <a:gd name="connsiteX2" fmla="*/ 0 w 3641834"/>
              <a:gd name="connsiteY2" fmla="*/ 2948152 h 2948152"/>
              <a:gd name="connsiteX3" fmla="*/ 2293452 w 3641834"/>
              <a:gd name="connsiteY3" fmla="*/ 0 h 2948152"/>
              <a:gd name="connsiteX0" fmla="*/ 2305379 w 3653761"/>
              <a:gd name="connsiteY0" fmla="*/ 0 h 2944176"/>
              <a:gd name="connsiteX1" fmla="*/ 3653761 w 3653761"/>
              <a:gd name="connsiteY1" fmla="*/ 1681655 h 2944176"/>
              <a:gd name="connsiteX2" fmla="*/ 0 w 3653761"/>
              <a:gd name="connsiteY2" fmla="*/ 2944176 h 2944176"/>
              <a:gd name="connsiteX3" fmla="*/ 2305379 w 3653761"/>
              <a:gd name="connsiteY3" fmla="*/ 0 h 2944176"/>
              <a:gd name="connsiteX0" fmla="*/ 2291731 w 3653761"/>
              <a:gd name="connsiteY0" fmla="*/ 0 h 2944176"/>
              <a:gd name="connsiteX1" fmla="*/ 3653761 w 3653761"/>
              <a:gd name="connsiteY1" fmla="*/ 1681655 h 2944176"/>
              <a:gd name="connsiteX2" fmla="*/ 0 w 3653761"/>
              <a:gd name="connsiteY2" fmla="*/ 2944176 h 2944176"/>
              <a:gd name="connsiteX3" fmla="*/ 2291731 w 3653761"/>
              <a:gd name="connsiteY3" fmla="*/ 0 h 2944176"/>
              <a:gd name="connsiteX0" fmla="*/ 2305378 w 3653761"/>
              <a:gd name="connsiteY0" fmla="*/ 0 h 2971471"/>
              <a:gd name="connsiteX1" fmla="*/ 3653761 w 3653761"/>
              <a:gd name="connsiteY1" fmla="*/ 1708950 h 2971471"/>
              <a:gd name="connsiteX2" fmla="*/ 0 w 3653761"/>
              <a:gd name="connsiteY2" fmla="*/ 2971471 h 2971471"/>
              <a:gd name="connsiteX3" fmla="*/ 2305378 w 3653761"/>
              <a:gd name="connsiteY3" fmla="*/ 0 h 2971471"/>
              <a:gd name="connsiteX0" fmla="*/ 2305378 w 3694704"/>
              <a:gd name="connsiteY0" fmla="*/ 0 h 2971471"/>
              <a:gd name="connsiteX1" fmla="*/ 3694704 w 3694704"/>
              <a:gd name="connsiteY1" fmla="*/ 1722598 h 2971471"/>
              <a:gd name="connsiteX2" fmla="*/ 0 w 3694704"/>
              <a:gd name="connsiteY2" fmla="*/ 2971471 h 2971471"/>
              <a:gd name="connsiteX3" fmla="*/ 2305378 w 3694704"/>
              <a:gd name="connsiteY3" fmla="*/ 0 h 2971471"/>
              <a:gd name="connsiteX0" fmla="*/ 2319025 w 3708351"/>
              <a:gd name="connsiteY0" fmla="*/ 0 h 2971471"/>
              <a:gd name="connsiteX1" fmla="*/ 3708351 w 3708351"/>
              <a:gd name="connsiteY1" fmla="*/ 1722598 h 2971471"/>
              <a:gd name="connsiteX2" fmla="*/ 0 w 3708351"/>
              <a:gd name="connsiteY2" fmla="*/ 2971471 h 2971471"/>
              <a:gd name="connsiteX3" fmla="*/ 2319025 w 3708351"/>
              <a:gd name="connsiteY3" fmla="*/ 0 h 2971471"/>
            </a:gdLst>
            <a:ahLst/>
            <a:cxnLst>
              <a:cxn ang="0">
                <a:pos x="connsiteX0" y="connsiteY0"/>
              </a:cxn>
              <a:cxn ang="0">
                <a:pos x="connsiteX1" y="connsiteY1"/>
              </a:cxn>
              <a:cxn ang="0">
                <a:pos x="connsiteX2" y="connsiteY2"/>
              </a:cxn>
              <a:cxn ang="0">
                <a:pos x="connsiteX3" y="connsiteY3"/>
              </a:cxn>
            </a:cxnLst>
            <a:rect l="l" t="t" r="r" b="b"/>
            <a:pathLst>
              <a:path w="3708351" h="2971471">
                <a:moveTo>
                  <a:pt x="2319025" y="0"/>
                </a:moveTo>
                <a:lnTo>
                  <a:pt x="3708351" y="1722598"/>
                </a:lnTo>
                <a:lnTo>
                  <a:pt x="0" y="2971471"/>
                </a:lnTo>
                <a:lnTo>
                  <a:pt x="2319025" y="0"/>
                </a:lnTo>
                <a:close/>
              </a:path>
            </a:pathLst>
          </a:custGeom>
          <a:gradFill>
            <a:gsLst>
              <a:gs pos="0">
                <a:schemeClr val="accent1"/>
              </a:gs>
              <a:gs pos="85000">
                <a:schemeClr val="accent2"/>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0" name="Freeform 9"/>
          <p:cNvSpPr/>
          <p:nvPr/>
        </p:nvSpPr>
        <p:spPr>
          <a:xfrm>
            <a:off x="-3085" y="-4317"/>
            <a:ext cx="3366670" cy="1808791"/>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346198"/>
              <a:gd name="connsiteY0" fmla="*/ 0 h 1771137"/>
              <a:gd name="connsiteX1" fmla="*/ 3346198 w 3346198"/>
              <a:gd name="connsiteY1" fmla="*/ 3282 h 1771137"/>
              <a:gd name="connsiteX2" fmla="*/ 3153403 w 3346198"/>
              <a:gd name="connsiteY2" fmla="*/ 1771137 h 1771137"/>
              <a:gd name="connsiteX3" fmla="*/ 0 w 3346198"/>
              <a:gd name="connsiteY3" fmla="*/ 0 h 1771137"/>
              <a:gd name="connsiteX0" fmla="*/ 0 w 3346198"/>
              <a:gd name="connsiteY0" fmla="*/ 0 h 1766374"/>
              <a:gd name="connsiteX1" fmla="*/ 3346198 w 3346198"/>
              <a:gd name="connsiteY1" fmla="*/ 3282 h 1766374"/>
              <a:gd name="connsiteX2" fmla="*/ 3110540 w 3346198"/>
              <a:gd name="connsiteY2" fmla="*/ 1766374 h 1766374"/>
              <a:gd name="connsiteX3" fmla="*/ 0 w 3346198"/>
              <a:gd name="connsiteY3" fmla="*/ 0 h 1766374"/>
              <a:gd name="connsiteX0" fmla="*/ 0 w 3346198"/>
              <a:gd name="connsiteY0" fmla="*/ 0 h 1780662"/>
              <a:gd name="connsiteX1" fmla="*/ 3346198 w 3346198"/>
              <a:gd name="connsiteY1" fmla="*/ 3282 h 1780662"/>
              <a:gd name="connsiteX2" fmla="*/ 3091490 w 3346198"/>
              <a:gd name="connsiteY2" fmla="*/ 1780662 h 1780662"/>
              <a:gd name="connsiteX3" fmla="*/ 0 w 3346198"/>
              <a:gd name="connsiteY3" fmla="*/ 0 h 1780662"/>
              <a:gd name="connsiteX0" fmla="*/ 0 w 3346198"/>
              <a:gd name="connsiteY0" fmla="*/ 0 h 1804474"/>
              <a:gd name="connsiteX1" fmla="*/ 3346198 w 3346198"/>
              <a:gd name="connsiteY1" fmla="*/ 3282 h 1804474"/>
              <a:gd name="connsiteX2" fmla="*/ 3115303 w 3346198"/>
              <a:gd name="connsiteY2" fmla="*/ 1804474 h 1804474"/>
              <a:gd name="connsiteX3" fmla="*/ 0 w 3346198"/>
              <a:gd name="connsiteY3" fmla="*/ 0 h 1804474"/>
              <a:gd name="connsiteX0" fmla="*/ 0 w 3346198"/>
              <a:gd name="connsiteY0" fmla="*/ 10366 h 1801192"/>
              <a:gd name="connsiteX1" fmla="*/ 3346198 w 3346198"/>
              <a:gd name="connsiteY1" fmla="*/ 0 h 1801192"/>
              <a:gd name="connsiteX2" fmla="*/ 3115303 w 3346198"/>
              <a:gd name="connsiteY2" fmla="*/ 1801192 h 1801192"/>
              <a:gd name="connsiteX3" fmla="*/ 0 w 3346198"/>
              <a:gd name="connsiteY3" fmla="*/ 10366 h 1801192"/>
              <a:gd name="connsiteX0" fmla="*/ 0 w 3366670"/>
              <a:gd name="connsiteY0" fmla="*/ 0 h 1818122"/>
              <a:gd name="connsiteX1" fmla="*/ 3366670 w 3366670"/>
              <a:gd name="connsiteY1" fmla="*/ 16930 h 1818122"/>
              <a:gd name="connsiteX2" fmla="*/ 3135775 w 3366670"/>
              <a:gd name="connsiteY2" fmla="*/ 1818122 h 1818122"/>
              <a:gd name="connsiteX3" fmla="*/ 0 w 3366670"/>
              <a:gd name="connsiteY3" fmla="*/ 0 h 1818122"/>
              <a:gd name="connsiteX0" fmla="*/ 0 w 3363258"/>
              <a:gd name="connsiteY0" fmla="*/ 0 h 1811298"/>
              <a:gd name="connsiteX1" fmla="*/ 3363258 w 3363258"/>
              <a:gd name="connsiteY1" fmla="*/ 10106 h 1811298"/>
              <a:gd name="connsiteX2" fmla="*/ 3132363 w 3363258"/>
              <a:gd name="connsiteY2" fmla="*/ 1811298 h 1811298"/>
              <a:gd name="connsiteX3" fmla="*/ 0 w 3363258"/>
              <a:gd name="connsiteY3" fmla="*/ 0 h 1811298"/>
              <a:gd name="connsiteX0" fmla="*/ 0 w 3363258"/>
              <a:gd name="connsiteY0" fmla="*/ 0 h 1807886"/>
              <a:gd name="connsiteX1" fmla="*/ 3363258 w 3363258"/>
              <a:gd name="connsiteY1" fmla="*/ 6694 h 1807886"/>
              <a:gd name="connsiteX2" fmla="*/ 3132363 w 3363258"/>
              <a:gd name="connsiteY2" fmla="*/ 1807886 h 1807886"/>
              <a:gd name="connsiteX3" fmla="*/ 0 w 3363258"/>
              <a:gd name="connsiteY3" fmla="*/ 0 h 1807886"/>
              <a:gd name="connsiteX0" fmla="*/ 0 w 3363258"/>
              <a:gd name="connsiteY0" fmla="*/ 3542 h 1801192"/>
              <a:gd name="connsiteX1" fmla="*/ 3363258 w 3363258"/>
              <a:gd name="connsiteY1" fmla="*/ 0 h 1801192"/>
              <a:gd name="connsiteX2" fmla="*/ 3132363 w 3363258"/>
              <a:gd name="connsiteY2" fmla="*/ 1801192 h 1801192"/>
              <a:gd name="connsiteX3" fmla="*/ 0 w 3363258"/>
              <a:gd name="connsiteY3" fmla="*/ 3542 h 1801192"/>
              <a:gd name="connsiteX0" fmla="*/ 0 w 3366670"/>
              <a:gd name="connsiteY0" fmla="*/ 0 h 1804474"/>
              <a:gd name="connsiteX1" fmla="*/ 3366670 w 3366670"/>
              <a:gd name="connsiteY1" fmla="*/ 3282 h 1804474"/>
              <a:gd name="connsiteX2" fmla="*/ 3135775 w 3366670"/>
              <a:gd name="connsiteY2" fmla="*/ 1804474 h 1804474"/>
              <a:gd name="connsiteX3" fmla="*/ 0 w 3366670"/>
              <a:gd name="connsiteY3" fmla="*/ 0 h 1804474"/>
            </a:gdLst>
            <a:ahLst/>
            <a:cxnLst>
              <a:cxn ang="0">
                <a:pos x="connsiteX0" y="connsiteY0"/>
              </a:cxn>
              <a:cxn ang="0">
                <a:pos x="connsiteX1" y="connsiteY1"/>
              </a:cxn>
              <a:cxn ang="0">
                <a:pos x="connsiteX2" y="connsiteY2"/>
              </a:cxn>
              <a:cxn ang="0">
                <a:pos x="connsiteX3" y="connsiteY3"/>
              </a:cxn>
            </a:cxnLst>
            <a:rect l="l" t="t" r="r" b="b"/>
            <a:pathLst>
              <a:path w="3366670" h="1804474">
                <a:moveTo>
                  <a:pt x="0" y="0"/>
                </a:moveTo>
                <a:lnTo>
                  <a:pt x="3366670" y="3282"/>
                </a:lnTo>
                <a:lnTo>
                  <a:pt x="3135775" y="1804474"/>
                </a:lnTo>
                <a:lnTo>
                  <a:pt x="0" y="0"/>
                </a:lnTo>
                <a:close/>
              </a:path>
            </a:pathLst>
          </a:custGeom>
          <a:gradFill>
            <a:gsLst>
              <a:gs pos="100000">
                <a:schemeClr val="accent2"/>
              </a:gs>
              <a:gs pos="4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1" name="Freeform 10"/>
          <p:cNvSpPr/>
          <p:nvPr/>
        </p:nvSpPr>
        <p:spPr>
          <a:xfrm>
            <a:off x="3111696" y="1778988"/>
            <a:ext cx="3269644" cy="3085357"/>
          </a:xfrm>
          <a:custGeom>
            <a:avLst/>
            <a:gdLst>
              <a:gd name="connsiteX0" fmla="*/ 0 w 3237186"/>
              <a:gd name="connsiteY0" fmla="*/ 0 h 3095296"/>
              <a:gd name="connsiteX1" fmla="*/ 441434 w 3237186"/>
              <a:gd name="connsiteY1" fmla="*/ 3095296 h 3095296"/>
              <a:gd name="connsiteX2" fmla="*/ 3237186 w 3237186"/>
              <a:gd name="connsiteY2" fmla="*/ 1255986 h 3095296"/>
              <a:gd name="connsiteX3" fmla="*/ 0 w 3237186"/>
              <a:gd name="connsiteY3" fmla="*/ 0 h 3095296"/>
              <a:gd name="connsiteX0" fmla="*/ 0 w 3237186"/>
              <a:gd name="connsiteY0" fmla="*/ 0 h 3109584"/>
              <a:gd name="connsiteX1" fmla="*/ 441434 w 3237186"/>
              <a:gd name="connsiteY1" fmla="*/ 3109584 h 3109584"/>
              <a:gd name="connsiteX2" fmla="*/ 3237186 w 3237186"/>
              <a:gd name="connsiteY2" fmla="*/ 1270274 h 3109584"/>
              <a:gd name="connsiteX3" fmla="*/ 0 w 3237186"/>
              <a:gd name="connsiteY3" fmla="*/ 0 h 3109584"/>
              <a:gd name="connsiteX0" fmla="*/ 0 w 3237186"/>
              <a:gd name="connsiteY0" fmla="*/ 0 h 3085764"/>
              <a:gd name="connsiteX1" fmla="*/ 441434 w 3237186"/>
              <a:gd name="connsiteY1" fmla="*/ 3085764 h 3085764"/>
              <a:gd name="connsiteX2" fmla="*/ 3237186 w 3237186"/>
              <a:gd name="connsiteY2" fmla="*/ 1246454 h 3085764"/>
              <a:gd name="connsiteX3" fmla="*/ 0 w 3237186"/>
              <a:gd name="connsiteY3" fmla="*/ 0 h 3085764"/>
              <a:gd name="connsiteX0" fmla="*/ 0 w 3255520"/>
              <a:gd name="connsiteY0" fmla="*/ 0 h 3085764"/>
              <a:gd name="connsiteX1" fmla="*/ 441434 w 3255520"/>
              <a:gd name="connsiteY1" fmla="*/ 3085764 h 3085764"/>
              <a:gd name="connsiteX2" fmla="*/ 3255520 w 3255520"/>
              <a:gd name="connsiteY2" fmla="*/ 1239108 h 3085764"/>
              <a:gd name="connsiteX3" fmla="*/ 0 w 3255520"/>
              <a:gd name="connsiteY3" fmla="*/ 0 h 3085764"/>
              <a:gd name="connsiteX0" fmla="*/ 0 w 3255520"/>
              <a:gd name="connsiteY0" fmla="*/ 0 h 3088940"/>
              <a:gd name="connsiteX1" fmla="*/ 460457 w 3255520"/>
              <a:gd name="connsiteY1" fmla="*/ 3088940 h 3088940"/>
              <a:gd name="connsiteX2" fmla="*/ 3255520 w 3255520"/>
              <a:gd name="connsiteY2" fmla="*/ 1239108 h 3088940"/>
              <a:gd name="connsiteX3" fmla="*/ 0 w 3255520"/>
              <a:gd name="connsiteY3" fmla="*/ 0 h 3088940"/>
              <a:gd name="connsiteX0" fmla="*/ 0 w 3262334"/>
              <a:gd name="connsiteY0" fmla="*/ 0 h 3088940"/>
              <a:gd name="connsiteX1" fmla="*/ 460457 w 3262334"/>
              <a:gd name="connsiteY1" fmla="*/ 3088940 h 3088940"/>
              <a:gd name="connsiteX2" fmla="*/ 3262334 w 3262334"/>
              <a:gd name="connsiteY2" fmla="*/ 1239108 h 3088940"/>
              <a:gd name="connsiteX3" fmla="*/ 0 w 3262334"/>
              <a:gd name="connsiteY3" fmla="*/ 0 h 3088940"/>
              <a:gd name="connsiteX0" fmla="*/ 0 w 3264905"/>
              <a:gd name="connsiteY0" fmla="*/ 0 h 3086363"/>
              <a:gd name="connsiteX1" fmla="*/ 463028 w 3264905"/>
              <a:gd name="connsiteY1" fmla="*/ 3086363 h 3086363"/>
              <a:gd name="connsiteX2" fmla="*/ 3264905 w 3264905"/>
              <a:gd name="connsiteY2" fmla="*/ 1236531 h 3086363"/>
              <a:gd name="connsiteX3" fmla="*/ 0 w 3264905"/>
              <a:gd name="connsiteY3" fmla="*/ 0 h 3086363"/>
            </a:gdLst>
            <a:ahLst/>
            <a:cxnLst>
              <a:cxn ang="0">
                <a:pos x="connsiteX0" y="connsiteY0"/>
              </a:cxn>
              <a:cxn ang="0">
                <a:pos x="connsiteX1" y="connsiteY1"/>
              </a:cxn>
              <a:cxn ang="0">
                <a:pos x="connsiteX2" y="connsiteY2"/>
              </a:cxn>
              <a:cxn ang="0">
                <a:pos x="connsiteX3" y="connsiteY3"/>
              </a:cxn>
            </a:cxnLst>
            <a:rect l="l" t="t" r="r" b="b"/>
            <a:pathLst>
              <a:path w="3264905" h="3086363">
                <a:moveTo>
                  <a:pt x="0" y="0"/>
                </a:moveTo>
                <a:lnTo>
                  <a:pt x="463028" y="3086363"/>
                </a:lnTo>
                <a:lnTo>
                  <a:pt x="3264905" y="1236531"/>
                </a:lnTo>
                <a:lnTo>
                  <a:pt x="0" y="0"/>
                </a:lnTo>
                <a:close/>
              </a:path>
            </a:pathLst>
          </a:custGeom>
          <a:gradFill>
            <a:gsLst>
              <a:gs pos="15000">
                <a:schemeClr val="accent2"/>
              </a:gs>
              <a:gs pos="100000">
                <a:schemeClr val="accent1"/>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2" name="Freeform 11"/>
          <p:cNvSpPr/>
          <p:nvPr/>
        </p:nvSpPr>
        <p:spPr>
          <a:xfrm>
            <a:off x="7713406" y="2411362"/>
            <a:ext cx="1983659" cy="4457360"/>
          </a:xfrm>
          <a:custGeom>
            <a:avLst/>
            <a:gdLst>
              <a:gd name="connsiteX0" fmla="*/ 1983659 w 1983659"/>
              <a:gd name="connsiteY0" fmla="*/ 0 h 4431891"/>
              <a:gd name="connsiteX1" fmla="*/ 1032388 w 1983659"/>
              <a:gd name="connsiteY1" fmla="*/ 4431891 h 4431891"/>
              <a:gd name="connsiteX2" fmla="*/ 0 w 1983659"/>
              <a:gd name="connsiteY2" fmla="*/ 2286000 h 4431891"/>
              <a:gd name="connsiteX3" fmla="*/ 1983659 w 1983659"/>
              <a:gd name="connsiteY3" fmla="*/ 0 h 4431891"/>
              <a:gd name="connsiteX0" fmla="*/ 1983659 w 1983659"/>
              <a:gd name="connsiteY0" fmla="*/ 0 h 4439842"/>
              <a:gd name="connsiteX1" fmla="*/ 1000583 w 1983659"/>
              <a:gd name="connsiteY1" fmla="*/ 4439842 h 4439842"/>
              <a:gd name="connsiteX2" fmla="*/ 0 w 1983659"/>
              <a:gd name="connsiteY2" fmla="*/ 2286000 h 4439842"/>
              <a:gd name="connsiteX3" fmla="*/ 1983659 w 1983659"/>
              <a:gd name="connsiteY3" fmla="*/ 0 h 4439842"/>
              <a:gd name="connsiteX0" fmla="*/ 1983659 w 1983659"/>
              <a:gd name="connsiteY0" fmla="*/ 0 h 4447794"/>
              <a:gd name="connsiteX1" fmla="*/ 1000583 w 1983659"/>
              <a:gd name="connsiteY1" fmla="*/ 4447794 h 4447794"/>
              <a:gd name="connsiteX2" fmla="*/ 0 w 1983659"/>
              <a:gd name="connsiteY2" fmla="*/ 2286000 h 4447794"/>
              <a:gd name="connsiteX3" fmla="*/ 1983659 w 1983659"/>
              <a:gd name="connsiteY3" fmla="*/ 0 h 4447794"/>
              <a:gd name="connsiteX0" fmla="*/ 1983659 w 1983659"/>
              <a:gd name="connsiteY0" fmla="*/ 0 h 4471648"/>
              <a:gd name="connsiteX1" fmla="*/ 1000583 w 1983659"/>
              <a:gd name="connsiteY1" fmla="*/ 4471648 h 4471648"/>
              <a:gd name="connsiteX2" fmla="*/ 0 w 1983659"/>
              <a:gd name="connsiteY2" fmla="*/ 2286000 h 4471648"/>
              <a:gd name="connsiteX3" fmla="*/ 1983659 w 1983659"/>
              <a:gd name="connsiteY3" fmla="*/ 0 h 4471648"/>
              <a:gd name="connsiteX0" fmla="*/ 1983659 w 1983659"/>
              <a:gd name="connsiteY0" fmla="*/ 0 h 4457360"/>
              <a:gd name="connsiteX1" fmla="*/ 995820 w 1983659"/>
              <a:gd name="connsiteY1" fmla="*/ 4457360 h 4457360"/>
              <a:gd name="connsiteX2" fmla="*/ 0 w 1983659"/>
              <a:gd name="connsiteY2" fmla="*/ 2286000 h 4457360"/>
              <a:gd name="connsiteX3" fmla="*/ 1983659 w 1983659"/>
              <a:gd name="connsiteY3" fmla="*/ 0 h 4457360"/>
              <a:gd name="connsiteX0" fmla="*/ 1983659 w 1983659"/>
              <a:gd name="connsiteY0" fmla="*/ 0 h 4457360"/>
              <a:gd name="connsiteX1" fmla="*/ 991058 w 1983659"/>
              <a:gd name="connsiteY1" fmla="*/ 4457360 h 4457360"/>
              <a:gd name="connsiteX2" fmla="*/ 0 w 1983659"/>
              <a:gd name="connsiteY2" fmla="*/ 2286000 h 4457360"/>
              <a:gd name="connsiteX3" fmla="*/ 1983659 w 1983659"/>
              <a:gd name="connsiteY3" fmla="*/ 0 h 4457360"/>
            </a:gdLst>
            <a:ahLst/>
            <a:cxnLst>
              <a:cxn ang="0">
                <a:pos x="connsiteX0" y="connsiteY0"/>
              </a:cxn>
              <a:cxn ang="0">
                <a:pos x="connsiteX1" y="connsiteY1"/>
              </a:cxn>
              <a:cxn ang="0">
                <a:pos x="connsiteX2" y="connsiteY2"/>
              </a:cxn>
              <a:cxn ang="0">
                <a:pos x="connsiteX3" y="connsiteY3"/>
              </a:cxn>
            </a:cxnLst>
            <a:rect l="l" t="t" r="r" b="b"/>
            <a:pathLst>
              <a:path w="1983659" h="4457360">
                <a:moveTo>
                  <a:pt x="1983659" y="0"/>
                </a:moveTo>
                <a:lnTo>
                  <a:pt x="991058" y="4457360"/>
                </a:lnTo>
                <a:lnTo>
                  <a:pt x="0" y="2286000"/>
                </a:lnTo>
                <a:lnTo>
                  <a:pt x="1983659" y="0"/>
                </a:lnTo>
                <a:close/>
              </a:path>
            </a:pathLst>
          </a:custGeom>
          <a:gradFill>
            <a:gsLst>
              <a:gs pos="0">
                <a:schemeClr val="accent1"/>
              </a:gs>
              <a:gs pos="73000">
                <a:schemeClr val="accent2"/>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3" name="Freeform 12"/>
          <p:cNvSpPr/>
          <p:nvPr/>
        </p:nvSpPr>
        <p:spPr>
          <a:xfrm>
            <a:off x="6341757" y="1209676"/>
            <a:ext cx="3359456" cy="1822946"/>
          </a:xfrm>
          <a:custGeom>
            <a:avLst/>
            <a:gdLst>
              <a:gd name="connsiteX0" fmla="*/ 1271587 w 3305175"/>
              <a:gd name="connsiteY0" fmla="*/ 0 h 1809750"/>
              <a:gd name="connsiteX1" fmla="*/ 3305175 w 3305175"/>
              <a:gd name="connsiteY1" fmla="*/ 1233487 h 1809750"/>
              <a:gd name="connsiteX2" fmla="*/ 0 w 3305175"/>
              <a:gd name="connsiteY2" fmla="*/ 1809750 h 1809750"/>
              <a:gd name="connsiteX3" fmla="*/ 1271587 w 3305175"/>
              <a:gd name="connsiteY3" fmla="*/ 0 h 1809750"/>
              <a:gd name="connsiteX0" fmla="*/ 1281112 w 3314700"/>
              <a:gd name="connsiteY0" fmla="*/ 0 h 1828800"/>
              <a:gd name="connsiteX1" fmla="*/ 3314700 w 3314700"/>
              <a:gd name="connsiteY1" fmla="*/ 1233487 h 1828800"/>
              <a:gd name="connsiteX2" fmla="*/ 0 w 3314700"/>
              <a:gd name="connsiteY2" fmla="*/ 1828800 h 1828800"/>
              <a:gd name="connsiteX3" fmla="*/ 1281112 w 3314700"/>
              <a:gd name="connsiteY3" fmla="*/ 0 h 1828800"/>
              <a:gd name="connsiteX0" fmla="*/ 1300162 w 3333750"/>
              <a:gd name="connsiteY0" fmla="*/ 0 h 1824037"/>
              <a:gd name="connsiteX1" fmla="*/ 3333750 w 3333750"/>
              <a:gd name="connsiteY1" fmla="*/ 1233487 h 1824037"/>
              <a:gd name="connsiteX2" fmla="*/ 0 w 3333750"/>
              <a:gd name="connsiteY2" fmla="*/ 1824037 h 1824037"/>
              <a:gd name="connsiteX3" fmla="*/ 1300162 w 3333750"/>
              <a:gd name="connsiteY3" fmla="*/ 0 h 1824037"/>
              <a:gd name="connsiteX0" fmla="*/ 1314449 w 3333750"/>
              <a:gd name="connsiteY0" fmla="*/ 0 h 1381124"/>
              <a:gd name="connsiteX1" fmla="*/ 3333750 w 3333750"/>
              <a:gd name="connsiteY1" fmla="*/ 790574 h 1381124"/>
              <a:gd name="connsiteX2" fmla="*/ 0 w 3333750"/>
              <a:gd name="connsiteY2" fmla="*/ 1381124 h 1381124"/>
              <a:gd name="connsiteX3" fmla="*/ 1314449 w 3333750"/>
              <a:gd name="connsiteY3" fmla="*/ 0 h 1381124"/>
              <a:gd name="connsiteX0" fmla="*/ 1300162 w 3333750"/>
              <a:gd name="connsiteY0" fmla="*/ 0 h 1819274"/>
              <a:gd name="connsiteX1" fmla="*/ 3333750 w 3333750"/>
              <a:gd name="connsiteY1" fmla="*/ 1228724 h 1819274"/>
              <a:gd name="connsiteX2" fmla="*/ 0 w 3333750"/>
              <a:gd name="connsiteY2" fmla="*/ 1819274 h 1819274"/>
              <a:gd name="connsiteX3" fmla="*/ 1300162 w 3333750"/>
              <a:gd name="connsiteY3" fmla="*/ 0 h 1819274"/>
              <a:gd name="connsiteX0" fmla="*/ 1300162 w 3333750"/>
              <a:gd name="connsiteY0" fmla="*/ 0 h 1819274"/>
              <a:gd name="connsiteX1" fmla="*/ 3333750 w 3333750"/>
              <a:gd name="connsiteY1" fmla="*/ 1228724 h 1819274"/>
              <a:gd name="connsiteX2" fmla="*/ 0 w 3333750"/>
              <a:gd name="connsiteY2" fmla="*/ 1819274 h 1819274"/>
              <a:gd name="connsiteX3" fmla="*/ 1300162 w 3333750"/>
              <a:gd name="connsiteY3" fmla="*/ 0 h 1819274"/>
              <a:gd name="connsiteX0" fmla="*/ 1325868 w 3359456"/>
              <a:gd name="connsiteY0" fmla="*/ 0 h 1822946"/>
              <a:gd name="connsiteX1" fmla="*/ 3359456 w 3359456"/>
              <a:gd name="connsiteY1" fmla="*/ 1228724 h 1822946"/>
              <a:gd name="connsiteX2" fmla="*/ 0 w 3359456"/>
              <a:gd name="connsiteY2" fmla="*/ 1822946 h 1822946"/>
              <a:gd name="connsiteX3" fmla="*/ 1325868 w 3359456"/>
              <a:gd name="connsiteY3" fmla="*/ 0 h 1822946"/>
              <a:gd name="connsiteX0" fmla="*/ 1325868 w 3359456"/>
              <a:gd name="connsiteY0" fmla="*/ 0 h 1822946"/>
              <a:gd name="connsiteX1" fmla="*/ 3359456 w 3359456"/>
              <a:gd name="connsiteY1" fmla="*/ 1228724 h 1822946"/>
              <a:gd name="connsiteX2" fmla="*/ 0 w 3359456"/>
              <a:gd name="connsiteY2" fmla="*/ 1822946 h 1822946"/>
              <a:gd name="connsiteX3" fmla="*/ 1325868 w 3359456"/>
              <a:gd name="connsiteY3" fmla="*/ 0 h 1822946"/>
            </a:gdLst>
            <a:ahLst/>
            <a:cxnLst>
              <a:cxn ang="0">
                <a:pos x="connsiteX0" y="connsiteY0"/>
              </a:cxn>
              <a:cxn ang="0">
                <a:pos x="connsiteX1" y="connsiteY1"/>
              </a:cxn>
              <a:cxn ang="0">
                <a:pos x="connsiteX2" y="connsiteY2"/>
              </a:cxn>
              <a:cxn ang="0">
                <a:pos x="connsiteX3" y="connsiteY3"/>
              </a:cxn>
            </a:cxnLst>
            <a:rect l="l" t="t" r="r" b="b"/>
            <a:pathLst>
              <a:path w="3359456" h="1822946">
                <a:moveTo>
                  <a:pt x="1325868" y="0"/>
                </a:moveTo>
                <a:lnTo>
                  <a:pt x="3359456" y="1228724"/>
                </a:lnTo>
                <a:lnTo>
                  <a:pt x="0" y="1822946"/>
                </a:lnTo>
                <a:lnTo>
                  <a:pt x="1325868" y="0"/>
                </a:lnTo>
                <a:close/>
              </a:path>
            </a:pathLst>
          </a:custGeom>
          <a:gradFill>
            <a:gsLst>
              <a:gs pos="0">
                <a:schemeClr val="accent1"/>
              </a:gs>
              <a:gs pos="96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4" name="Freeform 13"/>
          <p:cNvSpPr/>
          <p:nvPr/>
        </p:nvSpPr>
        <p:spPr>
          <a:xfrm>
            <a:off x="-227" y="-2"/>
            <a:ext cx="1040749" cy="6862615"/>
          </a:xfrm>
          <a:custGeom>
            <a:avLst/>
            <a:gdLst>
              <a:gd name="connsiteX0" fmla="*/ 0 w 1076445"/>
              <a:gd name="connsiteY0" fmla="*/ 0 h 6817489"/>
              <a:gd name="connsiteX1" fmla="*/ 1076445 w 1076445"/>
              <a:gd name="connsiteY1" fmla="*/ 1805651 h 6817489"/>
              <a:gd name="connsiteX2" fmla="*/ 11574 w 1076445"/>
              <a:gd name="connsiteY2" fmla="*/ 6817489 h 6817489"/>
              <a:gd name="connsiteX3" fmla="*/ 0 w 1076445"/>
              <a:gd name="connsiteY3" fmla="*/ 0 h 6817489"/>
              <a:gd name="connsiteX0" fmla="*/ 0 w 873245"/>
              <a:gd name="connsiteY0" fmla="*/ 0 h 6817489"/>
              <a:gd name="connsiteX1" fmla="*/ 873245 w 873245"/>
              <a:gd name="connsiteY1" fmla="*/ 1764376 h 6817489"/>
              <a:gd name="connsiteX2" fmla="*/ 11574 w 873245"/>
              <a:gd name="connsiteY2" fmla="*/ 6817489 h 6817489"/>
              <a:gd name="connsiteX3" fmla="*/ 0 w 873245"/>
              <a:gd name="connsiteY3" fmla="*/ 0 h 6817489"/>
              <a:gd name="connsiteX0" fmla="*/ 0 w 1047870"/>
              <a:gd name="connsiteY0" fmla="*/ 0 h 6817489"/>
              <a:gd name="connsiteX1" fmla="*/ 1047870 w 1047870"/>
              <a:gd name="connsiteY1" fmla="*/ 1770726 h 6817489"/>
              <a:gd name="connsiteX2" fmla="*/ 11574 w 1047870"/>
              <a:gd name="connsiteY2" fmla="*/ 6817489 h 6817489"/>
              <a:gd name="connsiteX3" fmla="*/ 0 w 1047870"/>
              <a:gd name="connsiteY3" fmla="*/ 0 h 6817489"/>
              <a:gd name="connsiteX0" fmla="*/ 0 w 698013"/>
              <a:gd name="connsiteY0" fmla="*/ 0 h 6817489"/>
              <a:gd name="connsiteX1" fmla="*/ 698013 w 698013"/>
              <a:gd name="connsiteY1" fmla="*/ 2181752 h 6817489"/>
              <a:gd name="connsiteX2" fmla="*/ 11574 w 698013"/>
              <a:gd name="connsiteY2" fmla="*/ 6817489 h 6817489"/>
              <a:gd name="connsiteX3" fmla="*/ 0 w 698013"/>
              <a:gd name="connsiteY3" fmla="*/ 0 h 6817489"/>
              <a:gd name="connsiteX0" fmla="*/ 0 w 1039919"/>
              <a:gd name="connsiteY0" fmla="*/ 0 h 6817489"/>
              <a:gd name="connsiteX1" fmla="*/ 1039919 w 1039919"/>
              <a:gd name="connsiteY1" fmla="*/ 1762823 h 6817489"/>
              <a:gd name="connsiteX2" fmla="*/ 11574 w 1039919"/>
              <a:gd name="connsiteY2" fmla="*/ 6817489 h 6817489"/>
              <a:gd name="connsiteX3" fmla="*/ 0 w 1039919"/>
              <a:gd name="connsiteY3" fmla="*/ 0 h 6817489"/>
              <a:gd name="connsiteX0" fmla="*/ 0 w 823788"/>
              <a:gd name="connsiteY0" fmla="*/ 0 h 6817489"/>
              <a:gd name="connsiteX1" fmla="*/ 823788 w 823788"/>
              <a:gd name="connsiteY1" fmla="*/ 1820668 h 6817489"/>
              <a:gd name="connsiteX2" fmla="*/ 11574 w 823788"/>
              <a:gd name="connsiteY2" fmla="*/ 6817489 h 6817489"/>
              <a:gd name="connsiteX3" fmla="*/ 0 w 823788"/>
              <a:gd name="connsiteY3" fmla="*/ 0 h 6817489"/>
              <a:gd name="connsiteX0" fmla="*/ 0 w 1035762"/>
              <a:gd name="connsiteY0" fmla="*/ 0 h 6817489"/>
              <a:gd name="connsiteX1" fmla="*/ 1035762 w 1035762"/>
              <a:gd name="connsiteY1" fmla="*/ 1766955 h 6817489"/>
              <a:gd name="connsiteX2" fmla="*/ 11574 w 1035762"/>
              <a:gd name="connsiteY2" fmla="*/ 6817489 h 6817489"/>
              <a:gd name="connsiteX3" fmla="*/ 0 w 1035762"/>
              <a:gd name="connsiteY3" fmla="*/ 0 h 6817489"/>
              <a:gd name="connsiteX0" fmla="*/ 0 w 1040524"/>
              <a:gd name="connsiteY0" fmla="*/ 0 h 6817489"/>
              <a:gd name="connsiteX1" fmla="*/ 1040524 w 1040524"/>
              <a:gd name="connsiteY1" fmla="*/ 1762221 h 6817489"/>
              <a:gd name="connsiteX2" fmla="*/ 11574 w 1040524"/>
              <a:gd name="connsiteY2" fmla="*/ 6817489 h 6817489"/>
              <a:gd name="connsiteX3" fmla="*/ 0 w 1040524"/>
              <a:gd name="connsiteY3" fmla="*/ 0 h 6817489"/>
              <a:gd name="connsiteX0" fmla="*/ 225 w 1040749"/>
              <a:gd name="connsiteY0" fmla="*/ 0 h 6858541"/>
              <a:gd name="connsiteX1" fmla="*/ 1040749 w 1040749"/>
              <a:gd name="connsiteY1" fmla="*/ 1762221 h 6858541"/>
              <a:gd name="connsiteX2" fmla="*/ 0 w 1040749"/>
              <a:gd name="connsiteY2" fmla="*/ 6858541 h 6858541"/>
              <a:gd name="connsiteX3" fmla="*/ 225 w 1040749"/>
              <a:gd name="connsiteY3" fmla="*/ 0 h 6858541"/>
              <a:gd name="connsiteX0" fmla="*/ 225 w 1040749"/>
              <a:gd name="connsiteY0" fmla="*/ 0 h 6835083"/>
              <a:gd name="connsiteX1" fmla="*/ 1040749 w 1040749"/>
              <a:gd name="connsiteY1" fmla="*/ 1762221 h 6835083"/>
              <a:gd name="connsiteX2" fmla="*/ 0 w 1040749"/>
              <a:gd name="connsiteY2" fmla="*/ 6835083 h 6835083"/>
              <a:gd name="connsiteX3" fmla="*/ 225 w 1040749"/>
              <a:gd name="connsiteY3" fmla="*/ 0 h 6835083"/>
            </a:gdLst>
            <a:ahLst/>
            <a:cxnLst>
              <a:cxn ang="0">
                <a:pos x="connsiteX0" y="connsiteY0"/>
              </a:cxn>
              <a:cxn ang="0">
                <a:pos x="connsiteX1" y="connsiteY1"/>
              </a:cxn>
              <a:cxn ang="0">
                <a:pos x="connsiteX2" y="connsiteY2"/>
              </a:cxn>
              <a:cxn ang="0">
                <a:pos x="connsiteX3" y="connsiteY3"/>
              </a:cxn>
            </a:cxnLst>
            <a:rect l="l" t="t" r="r" b="b"/>
            <a:pathLst>
              <a:path w="1040749" h="6835083">
                <a:moveTo>
                  <a:pt x="225" y="0"/>
                </a:moveTo>
                <a:lnTo>
                  <a:pt x="1040749" y="1762221"/>
                </a:lnTo>
                <a:lnTo>
                  <a:pt x="0" y="6835083"/>
                </a:lnTo>
                <a:lnTo>
                  <a:pt x="225" y="0"/>
                </a:lnTo>
                <a:close/>
              </a:path>
            </a:pathLst>
          </a:custGeom>
          <a:gradFill>
            <a:gsLst>
              <a:gs pos="19000">
                <a:schemeClr val="accent2"/>
              </a:gs>
              <a:gs pos="94000">
                <a:schemeClr val="accent1"/>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5" name="Freeform 14"/>
          <p:cNvSpPr/>
          <p:nvPr/>
        </p:nvSpPr>
        <p:spPr>
          <a:xfrm>
            <a:off x="3119436" y="-1"/>
            <a:ext cx="3260163" cy="3022037"/>
          </a:xfrm>
          <a:custGeom>
            <a:avLst/>
            <a:gdLst>
              <a:gd name="connsiteX0" fmla="*/ 185737 w 3228975"/>
              <a:gd name="connsiteY0" fmla="*/ 0 h 3024188"/>
              <a:gd name="connsiteX1" fmla="*/ 0 w 3228975"/>
              <a:gd name="connsiteY1" fmla="*/ 1771650 h 3024188"/>
              <a:gd name="connsiteX2" fmla="*/ 3228975 w 3228975"/>
              <a:gd name="connsiteY2" fmla="*/ 3024188 h 3024188"/>
              <a:gd name="connsiteX3" fmla="*/ 185737 w 3228975"/>
              <a:gd name="connsiteY3" fmla="*/ 0 h 3024188"/>
              <a:gd name="connsiteX0" fmla="*/ 185737 w 3228975"/>
              <a:gd name="connsiteY0" fmla="*/ 0 h 3024188"/>
              <a:gd name="connsiteX1" fmla="*/ 0 w 3228975"/>
              <a:gd name="connsiteY1" fmla="*/ 1771650 h 3024188"/>
              <a:gd name="connsiteX2" fmla="*/ 3228975 w 3228975"/>
              <a:gd name="connsiteY2" fmla="*/ 3024188 h 3024188"/>
              <a:gd name="connsiteX3" fmla="*/ 1976437 w 3228975"/>
              <a:gd name="connsiteY3" fmla="*/ 1776413 h 3024188"/>
              <a:gd name="connsiteX4" fmla="*/ 185737 w 3228975"/>
              <a:gd name="connsiteY4" fmla="*/ 0 h 3024188"/>
              <a:gd name="connsiteX0" fmla="*/ 185737 w 3228975"/>
              <a:gd name="connsiteY0" fmla="*/ 0 h 3024188"/>
              <a:gd name="connsiteX1" fmla="*/ 0 w 3228975"/>
              <a:gd name="connsiteY1" fmla="*/ 1771650 h 3024188"/>
              <a:gd name="connsiteX2" fmla="*/ 3228975 w 3228975"/>
              <a:gd name="connsiteY2" fmla="*/ 3024188 h 3024188"/>
              <a:gd name="connsiteX3" fmla="*/ 2733674 w 3228975"/>
              <a:gd name="connsiteY3" fmla="*/ 1281113 h 3024188"/>
              <a:gd name="connsiteX4" fmla="*/ 185737 w 3228975"/>
              <a:gd name="connsiteY4" fmla="*/ 0 h 3024188"/>
              <a:gd name="connsiteX0" fmla="*/ 185737 w 3181350"/>
              <a:gd name="connsiteY0" fmla="*/ 0 h 2481263"/>
              <a:gd name="connsiteX1" fmla="*/ 0 w 3181350"/>
              <a:gd name="connsiteY1" fmla="*/ 1771650 h 2481263"/>
              <a:gd name="connsiteX2" fmla="*/ 3181350 w 3181350"/>
              <a:gd name="connsiteY2" fmla="*/ 2481263 h 2481263"/>
              <a:gd name="connsiteX3" fmla="*/ 2733674 w 3181350"/>
              <a:gd name="connsiteY3" fmla="*/ 1281113 h 2481263"/>
              <a:gd name="connsiteX4" fmla="*/ 185737 w 3181350"/>
              <a:gd name="connsiteY4" fmla="*/ 0 h 2481263"/>
              <a:gd name="connsiteX0" fmla="*/ 185737 w 3214688"/>
              <a:gd name="connsiteY0" fmla="*/ 0 h 3014663"/>
              <a:gd name="connsiteX1" fmla="*/ 0 w 3214688"/>
              <a:gd name="connsiteY1" fmla="*/ 1771650 h 3014663"/>
              <a:gd name="connsiteX2" fmla="*/ 3214688 w 3214688"/>
              <a:gd name="connsiteY2" fmla="*/ 3014663 h 3014663"/>
              <a:gd name="connsiteX3" fmla="*/ 2733674 w 3214688"/>
              <a:gd name="connsiteY3" fmla="*/ 1281113 h 3014663"/>
              <a:gd name="connsiteX4" fmla="*/ 185737 w 3214688"/>
              <a:gd name="connsiteY4" fmla="*/ 0 h 3014663"/>
              <a:gd name="connsiteX0" fmla="*/ 185737 w 3214688"/>
              <a:gd name="connsiteY0" fmla="*/ 0 h 3014663"/>
              <a:gd name="connsiteX1" fmla="*/ 0 w 3214688"/>
              <a:gd name="connsiteY1" fmla="*/ 1771650 h 3014663"/>
              <a:gd name="connsiteX2" fmla="*/ 3214688 w 3214688"/>
              <a:gd name="connsiteY2" fmla="*/ 3014663 h 3014663"/>
              <a:gd name="connsiteX3" fmla="*/ 2733674 w 3214688"/>
              <a:gd name="connsiteY3" fmla="*/ 1285876 h 3014663"/>
              <a:gd name="connsiteX4" fmla="*/ 185737 w 3214688"/>
              <a:gd name="connsiteY4" fmla="*/ 0 h 3014663"/>
              <a:gd name="connsiteX0" fmla="*/ 185737 w 3214688"/>
              <a:gd name="connsiteY0" fmla="*/ 0 h 3014663"/>
              <a:gd name="connsiteX1" fmla="*/ 0 w 3214688"/>
              <a:gd name="connsiteY1" fmla="*/ 1771650 h 3014663"/>
              <a:gd name="connsiteX2" fmla="*/ 3214688 w 3214688"/>
              <a:gd name="connsiteY2" fmla="*/ 3014663 h 3014663"/>
              <a:gd name="connsiteX3" fmla="*/ 185737 w 3214688"/>
              <a:gd name="connsiteY3" fmla="*/ 0 h 3014663"/>
              <a:gd name="connsiteX0" fmla="*/ 190500 w 3219451"/>
              <a:gd name="connsiteY0" fmla="*/ 0 h 3014663"/>
              <a:gd name="connsiteX1" fmla="*/ 0 w 3219451"/>
              <a:gd name="connsiteY1" fmla="*/ 1781175 h 3014663"/>
              <a:gd name="connsiteX2" fmla="*/ 3219451 w 3219451"/>
              <a:gd name="connsiteY2" fmla="*/ 3014663 h 3014663"/>
              <a:gd name="connsiteX3" fmla="*/ 190500 w 3219451"/>
              <a:gd name="connsiteY3" fmla="*/ 0 h 3014663"/>
              <a:gd name="connsiteX0" fmla="*/ 190500 w 3219451"/>
              <a:gd name="connsiteY0" fmla="*/ 0 h 3014663"/>
              <a:gd name="connsiteX1" fmla="*/ 0 w 3219451"/>
              <a:gd name="connsiteY1" fmla="*/ 1766887 h 3014663"/>
              <a:gd name="connsiteX2" fmla="*/ 3219451 w 3219451"/>
              <a:gd name="connsiteY2" fmla="*/ 3014663 h 3014663"/>
              <a:gd name="connsiteX3" fmla="*/ 190500 w 3219451"/>
              <a:gd name="connsiteY3" fmla="*/ 0 h 3014663"/>
              <a:gd name="connsiteX0" fmla="*/ 223838 w 3252789"/>
              <a:gd name="connsiteY0" fmla="*/ 0 h 3014663"/>
              <a:gd name="connsiteX1" fmla="*/ 0 w 3252789"/>
              <a:gd name="connsiteY1" fmla="*/ 1771650 h 3014663"/>
              <a:gd name="connsiteX2" fmla="*/ 3252789 w 3252789"/>
              <a:gd name="connsiteY2" fmla="*/ 3014663 h 3014663"/>
              <a:gd name="connsiteX3" fmla="*/ 223838 w 3252789"/>
              <a:gd name="connsiteY3" fmla="*/ 0 h 3014663"/>
              <a:gd name="connsiteX0" fmla="*/ 223838 w 3252789"/>
              <a:gd name="connsiteY0" fmla="*/ 0 h 3014663"/>
              <a:gd name="connsiteX1" fmla="*/ 0 w 3252789"/>
              <a:gd name="connsiteY1" fmla="*/ 1790700 h 3014663"/>
              <a:gd name="connsiteX2" fmla="*/ 3252789 w 3252789"/>
              <a:gd name="connsiteY2" fmla="*/ 3014663 h 3014663"/>
              <a:gd name="connsiteX3" fmla="*/ 223838 w 3252789"/>
              <a:gd name="connsiteY3" fmla="*/ 0 h 3014663"/>
              <a:gd name="connsiteX0" fmla="*/ 223838 w 3252789"/>
              <a:gd name="connsiteY0" fmla="*/ 0 h 3022037"/>
              <a:gd name="connsiteX1" fmla="*/ 0 w 3252789"/>
              <a:gd name="connsiteY1" fmla="*/ 1790700 h 3022037"/>
              <a:gd name="connsiteX2" fmla="*/ 3252789 w 3252789"/>
              <a:gd name="connsiteY2" fmla="*/ 3022037 h 3022037"/>
              <a:gd name="connsiteX3" fmla="*/ 223838 w 3252789"/>
              <a:gd name="connsiteY3" fmla="*/ 0 h 3022037"/>
              <a:gd name="connsiteX0" fmla="*/ 223838 w 3260163"/>
              <a:gd name="connsiteY0" fmla="*/ 0 h 3014663"/>
              <a:gd name="connsiteX1" fmla="*/ 0 w 3260163"/>
              <a:gd name="connsiteY1" fmla="*/ 1790700 h 3014663"/>
              <a:gd name="connsiteX2" fmla="*/ 3260163 w 3260163"/>
              <a:gd name="connsiteY2" fmla="*/ 3014663 h 3014663"/>
              <a:gd name="connsiteX3" fmla="*/ 223838 w 3260163"/>
              <a:gd name="connsiteY3" fmla="*/ 0 h 3014663"/>
              <a:gd name="connsiteX0" fmla="*/ 223838 w 3260163"/>
              <a:gd name="connsiteY0" fmla="*/ 0 h 3022037"/>
              <a:gd name="connsiteX1" fmla="*/ 0 w 3260163"/>
              <a:gd name="connsiteY1" fmla="*/ 1790700 h 3022037"/>
              <a:gd name="connsiteX2" fmla="*/ 3260163 w 3260163"/>
              <a:gd name="connsiteY2" fmla="*/ 3022037 h 3022037"/>
              <a:gd name="connsiteX3" fmla="*/ 223838 w 3260163"/>
              <a:gd name="connsiteY3" fmla="*/ 0 h 3022037"/>
            </a:gdLst>
            <a:ahLst/>
            <a:cxnLst>
              <a:cxn ang="0">
                <a:pos x="connsiteX0" y="connsiteY0"/>
              </a:cxn>
              <a:cxn ang="0">
                <a:pos x="connsiteX1" y="connsiteY1"/>
              </a:cxn>
              <a:cxn ang="0">
                <a:pos x="connsiteX2" y="connsiteY2"/>
              </a:cxn>
              <a:cxn ang="0">
                <a:pos x="connsiteX3" y="connsiteY3"/>
              </a:cxn>
            </a:cxnLst>
            <a:rect l="l" t="t" r="r" b="b"/>
            <a:pathLst>
              <a:path w="3260163" h="3022037">
                <a:moveTo>
                  <a:pt x="223838" y="0"/>
                </a:moveTo>
                <a:lnTo>
                  <a:pt x="0" y="1790700"/>
                </a:lnTo>
                <a:lnTo>
                  <a:pt x="3260163" y="3022037"/>
                </a:lnTo>
                <a:lnTo>
                  <a:pt x="223838" y="0"/>
                </a:lnTo>
                <a:close/>
              </a:path>
            </a:pathLst>
          </a:custGeom>
          <a:gradFill>
            <a:gsLst>
              <a:gs pos="58000">
                <a:schemeClr val="accent2"/>
              </a:gs>
              <a:gs pos="0">
                <a:schemeClr val="accent1"/>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6" name="Freeform 15"/>
          <p:cNvSpPr/>
          <p:nvPr/>
        </p:nvSpPr>
        <p:spPr>
          <a:xfrm>
            <a:off x="3343275" y="0"/>
            <a:ext cx="4337998" cy="3019426"/>
          </a:xfrm>
          <a:custGeom>
            <a:avLst/>
            <a:gdLst>
              <a:gd name="connsiteX0" fmla="*/ 0 w 4324350"/>
              <a:gd name="connsiteY0" fmla="*/ 0 h 3019426"/>
              <a:gd name="connsiteX1" fmla="*/ 4324350 w 4324350"/>
              <a:gd name="connsiteY1" fmla="*/ 1214438 h 3019426"/>
              <a:gd name="connsiteX2" fmla="*/ 3028950 w 4324350"/>
              <a:gd name="connsiteY2" fmla="*/ 3019426 h 3019426"/>
              <a:gd name="connsiteX3" fmla="*/ 0 w 4324350"/>
              <a:gd name="connsiteY3" fmla="*/ 0 h 3019426"/>
              <a:gd name="connsiteX0" fmla="*/ 0 w 4324350"/>
              <a:gd name="connsiteY0" fmla="*/ 0 h 3019426"/>
              <a:gd name="connsiteX1" fmla="*/ 4324350 w 4324350"/>
              <a:gd name="connsiteY1" fmla="*/ 1214438 h 3019426"/>
              <a:gd name="connsiteX2" fmla="*/ 3028950 w 4324350"/>
              <a:gd name="connsiteY2" fmla="*/ 3019426 h 3019426"/>
              <a:gd name="connsiteX3" fmla="*/ 0 w 4324350"/>
              <a:gd name="connsiteY3" fmla="*/ 0 h 3019426"/>
              <a:gd name="connsiteX0" fmla="*/ 0 w 4337998"/>
              <a:gd name="connsiteY0" fmla="*/ 0 h 3019426"/>
              <a:gd name="connsiteX1" fmla="*/ 4337998 w 4337998"/>
              <a:gd name="connsiteY1" fmla="*/ 1214438 h 3019426"/>
              <a:gd name="connsiteX2" fmla="*/ 3028950 w 4337998"/>
              <a:gd name="connsiteY2" fmla="*/ 3019426 h 3019426"/>
              <a:gd name="connsiteX3" fmla="*/ 0 w 4337998"/>
              <a:gd name="connsiteY3" fmla="*/ 0 h 3019426"/>
              <a:gd name="connsiteX0" fmla="*/ 0 w 4337998"/>
              <a:gd name="connsiteY0" fmla="*/ 0 h 3019426"/>
              <a:gd name="connsiteX1" fmla="*/ 4337998 w 4337998"/>
              <a:gd name="connsiteY1" fmla="*/ 1214438 h 3019426"/>
              <a:gd name="connsiteX2" fmla="*/ 3015303 w 4337998"/>
              <a:gd name="connsiteY2" fmla="*/ 3019426 h 3019426"/>
              <a:gd name="connsiteX3" fmla="*/ 0 w 4337998"/>
              <a:gd name="connsiteY3" fmla="*/ 0 h 3019426"/>
            </a:gdLst>
            <a:ahLst/>
            <a:cxnLst>
              <a:cxn ang="0">
                <a:pos x="connsiteX0" y="connsiteY0"/>
              </a:cxn>
              <a:cxn ang="0">
                <a:pos x="connsiteX1" y="connsiteY1"/>
              </a:cxn>
              <a:cxn ang="0">
                <a:pos x="connsiteX2" y="connsiteY2"/>
              </a:cxn>
              <a:cxn ang="0">
                <a:pos x="connsiteX3" y="connsiteY3"/>
              </a:cxn>
            </a:cxnLst>
            <a:rect l="l" t="t" r="r" b="b"/>
            <a:pathLst>
              <a:path w="4337998" h="3019426">
                <a:moveTo>
                  <a:pt x="0" y="0"/>
                </a:moveTo>
                <a:lnTo>
                  <a:pt x="4337998" y="1214438"/>
                </a:lnTo>
                <a:lnTo>
                  <a:pt x="3015303" y="3019426"/>
                </a:lnTo>
                <a:lnTo>
                  <a:pt x="0" y="0"/>
                </a:lnTo>
                <a:close/>
              </a:path>
            </a:pathLst>
          </a:custGeom>
          <a:gradFill>
            <a:gsLst>
              <a:gs pos="10000">
                <a:schemeClr val="accent2"/>
              </a:gs>
              <a:gs pos="100000">
                <a:schemeClr val="accent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r>
              <a:rPr lang="en-US" sz="2000"/>
              <a:t>s</a:t>
            </a:r>
            <a:endParaRPr lang="en-US" sz="2000" dirty="0"/>
          </a:p>
        </p:txBody>
      </p:sp>
      <p:sp>
        <p:nvSpPr>
          <p:cNvPr id="17" name="Freeform 16"/>
          <p:cNvSpPr/>
          <p:nvPr/>
        </p:nvSpPr>
        <p:spPr>
          <a:xfrm>
            <a:off x="7667625" y="1"/>
            <a:ext cx="4524375" cy="1214438"/>
          </a:xfrm>
          <a:custGeom>
            <a:avLst/>
            <a:gdLst>
              <a:gd name="connsiteX0" fmla="*/ 3367088 w 4524375"/>
              <a:gd name="connsiteY0" fmla="*/ 0 h 1223963"/>
              <a:gd name="connsiteX1" fmla="*/ 0 w 4524375"/>
              <a:gd name="connsiteY1" fmla="*/ 1223963 h 1223963"/>
              <a:gd name="connsiteX2" fmla="*/ 4524375 w 4524375"/>
              <a:gd name="connsiteY2" fmla="*/ 1071563 h 1223963"/>
              <a:gd name="connsiteX3" fmla="*/ 3367088 w 4524375"/>
              <a:gd name="connsiteY3" fmla="*/ 0 h 1223963"/>
              <a:gd name="connsiteX0" fmla="*/ 3352800 w 4524375"/>
              <a:gd name="connsiteY0" fmla="*/ 0 h 1233489"/>
              <a:gd name="connsiteX1" fmla="*/ 0 w 4524375"/>
              <a:gd name="connsiteY1" fmla="*/ 1233489 h 1233489"/>
              <a:gd name="connsiteX2" fmla="*/ 4524375 w 4524375"/>
              <a:gd name="connsiteY2" fmla="*/ 1081089 h 1233489"/>
              <a:gd name="connsiteX3" fmla="*/ 3352800 w 4524375"/>
              <a:gd name="connsiteY3" fmla="*/ 0 h 1233489"/>
              <a:gd name="connsiteX0" fmla="*/ 3352800 w 4524375"/>
              <a:gd name="connsiteY0" fmla="*/ 0 h 1228726"/>
              <a:gd name="connsiteX1" fmla="*/ 0 w 4524375"/>
              <a:gd name="connsiteY1" fmla="*/ 1228726 h 1228726"/>
              <a:gd name="connsiteX2" fmla="*/ 4524375 w 4524375"/>
              <a:gd name="connsiteY2" fmla="*/ 1076326 h 1228726"/>
              <a:gd name="connsiteX3" fmla="*/ 3352800 w 4524375"/>
              <a:gd name="connsiteY3" fmla="*/ 0 h 1228726"/>
              <a:gd name="connsiteX0" fmla="*/ 3357563 w 4524375"/>
              <a:gd name="connsiteY0" fmla="*/ 0 h 1223963"/>
              <a:gd name="connsiteX1" fmla="*/ 0 w 4524375"/>
              <a:gd name="connsiteY1" fmla="*/ 1223963 h 1223963"/>
              <a:gd name="connsiteX2" fmla="*/ 4524375 w 4524375"/>
              <a:gd name="connsiteY2" fmla="*/ 1071563 h 1223963"/>
              <a:gd name="connsiteX3" fmla="*/ 3357563 w 4524375"/>
              <a:gd name="connsiteY3" fmla="*/ 0 h 1223963"/>
              <a:gd name="connsiteX0" fmla="*/ 3371851 w 4538663"/>
              <a:gd name="connsiteY0" fmla="*/ 0 h 1219200"/>
              <a:gd name="connsiteX1" fmla="*/ 0 w 4538663"/>
              <a:gd name="connsiteY1" fmla="*/ 1219200 h 1219200"/>
              <a:gd name="connsiteX2" fmla="*/ 4538663 w 4538663"/>
              <a:gd name="connsiteY2" fmla="*/ 1071563 h 1219200"/>
              <a:gd name="connsiteX3" fmla="*/ 3371851 w 4538663"/>
              <a:gd name="connsiteY3" fmla="*/ 0 h 1219200"/>
              <a:gd name="connsiteX0" fmla="*/ 3243264 w 4410076"/>
              <a:gd name="connsiteY0" fmla="*/ 0 h 1071563"/>
              <a:gd name="connsiteX1" fmla="*/ 0 w 4410076"/>
              <a:gd name="connsiteY1" fmla="*/ 1033463 h 1071563"/>
              <a:gd name="connsiteX2" fmla="*/ 4410076 w 4410076"/>
              <a:gd name="connsiteY2" fmla="*/ 1071563 h 1071563"/>
              <a:gd name="connsiteX3" fmla="*/ 3243264 w 4410076"/>
              <a:gd name="connsiteY3" fmla="*/ 0 h 1071563"/>
              <a:gd name="connsiteX0" fmla="*/ 3352801 w 4519613"/>
              <a:gd name="connsiteY0" fmla="*/ 0 h 1214438"/>
              <a:gd name="connsiteX1" fmla="*/ 0 w 4519613"/>
              <a:gd name="connsiteY1" fmla="*/ 1214438 h 1214438"/>
              <a:gd name="connsiteX2" fmla="*/ 4519613 w 4519613"/>
              <a:gd name="connsiteY2" fmla="*/ 1071563 h 1214438"/>
              <a:gd name="connsiteX3" fmla="*/ 3352801 w 4519613"/>
              <a:gd name="connsiteY3" fmla="*/ 0 h 1214438"/>
              <a:gd name="connsiteX0" fmla="*/ 3352801 w 4533261"/>
              <a:gd name="connsiteY0" fmla="*/ 0 h 1214438"/>
              <a:gd name="connsiteX1" fmla="*/ 0 w 4533261"/>
              <a:gd name="connsiteY1" fmla="*/ 1214438 h 1214438"/>
              <a:gd name="connsiteX2" fmla="*/ 4533261 w 4533261"/>
              <a:gd name="connsiteY2" fmla="*/ 1071563 h 1214438"/>
              <a:gd name="connsiteX3" fmla="*/ 3352801 w 4533261"/>
              <a:gd name="connsiteY3" fmla="*/ 0 h 1214438"/>
              <a:gd name="connsiteX0" fmla="*/ 3352801 w 4533261"/>
              <a:gd name="connsiteY0" fmla="*/ 0 h 1214438"/>
              <a:gd name="connsiteX1" fmla="*/ 0 w 4533261"/>
              <a:gd name="connsiteY1" fmla="*/ 1214438 h 1214438"/>
              <a:gd name="connsiteX2" fmla="*/ 4533261 w 4533261"/>
              <a:gd name="connsiteY2" fmla="*/ 1098859 h 1214438"/>
              <a:gd name="connsiteX3" fmla="*/ 3352801 w 4533261"/>
              <a:gd name="connsiteY3" fmla="*/ 0 h 1214438"/>
            </a:gdLst>
            <a:ahLst/>
            <a:cxnLst>
              <a:cxn ang="0">
                <a:pos x="connsiteX0" y="connsiteY0"/>
              </a:cxn>
              <a:cxn ang="0">
                <a:pos x="connsiteX1" y="connsiteY1"/>
              </a:cxn>
              <a:cxn ang="0">
                <a:pos x="connsiteX2" y="connsiteY2"/>
              </a:cxn>
              <a:cxn ang="0">
                <a:pos x="connsiteX3" y="connsiteY3"/>
              </a:cxn>
            </a:cxnLst>
            <a:rect l="l" t="t" r="r" b="b"/>
            <a:pathLst>
              <a:path w="4533261" h="1214438">
                <a:moveTo>
                  <a:pt x="3352801" y="0"/>
                </a:moveTo>
                <a:lnTo>
                  <a:pt x="0" y="1214438"/>
                </a:lnTo>
                <a:lnTo>
                  <a:pt x="4533261" y="1098859"/>
                </a:lnTo>
                <a:lnTo>
                  <a:pt x="3352801" y="0"/>
                </a:lnTo>
                <a:close/>
              </a:path>
            </a:pathLst>
          </a:custGeom>
          <a:gradFill>
            <a:gsLst>
              <a:gs pos="15000">
                <a:schemeClr val="accent2"/>
              </a:gs>
              <a:gs pos="100000">
                <a:schemeClr val="accent1"/>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8" name="Freeform 17"/>
          <p:cNvSpPr/>
          <p:nvPr/>
        </p:nvSpPr>
        <p:spPr>
          <a:xfrm>
            <a:off x="11015664" y="1"/>
            <a:ext cx="1176841" cy="1098080"/>
          </a:xfrm>
          <a:custGeom>
            <a:avLst/>
            <a:gdLst>
              <a:gd name="connsiteX0" fmla="*/ 0 w 1171575"/>
              <a:gd name="connsiteY0" fmla="*/ 0 h 1076325"/>
              <a:gd name="connsiteX1" fmla="*/ 1171575 w 1171575"/>
              <a:gd name="connsiteY1" fmla="*/ 1076325 h 1076325"/>
              <a:gd name="connsiteX2" fmla="*/ 1171575 w 1171575"/>
              <a:gd name="connsiteY2" fmla="*/ 0 h 1076325"/>
              <a:gd name="connsiteX3" fmla="*/ 0 w 1171575"/>
              <a:gd name="connsiteY3" fmla="*/ 0 h 1076325"/>
              <a:gd name="connsiteX0" fmla="*/ 0 w 1171575"/>
              <a:gd name="connsiteY0" fmla="*/ 0 h 1076325"/>
              <a:gd name="connsiteX1" fmla="*/ 1171575 w 1171575"/>
              <a:gd name="connsiteY1" fmla="*/ 1076325 h 1076325"/>
              <a:gd name="connsiteX2" fmla="*/ 1171575 w 1171575"/>
              <a:gd name="connsiteY2" fmla="*/ 0 h 1076325"/>
              <a:gd name="connsiteX3" fmla="*/ 0 w 1171575"/>
              <a:gd name="connsiteY3" fmla="*/ 0 h 1076325"/>
              <a:gd name="connsiteX0" fmla="*/ 0 w 1176299"/>
              <a:gd name="connsiteY0" fmla="*/ 0 h 1085850"/>
              <a:gd name="connsiteX1" fmla="*/ 1176299 w 1176299"/>
              <a:gd name="connsiteY1" fmla="*/ 1085850 h 1085850"/>
              <a:gd name="connsiteX2" fmla="*/ 1171575 w 1176299"/>
              <a:gd name="connsiteY2" fmla="*/ 0 h 1085850"/>
              <a:gd name="connsiteX3" fmla="*/ 0 w 1176299"/>
              <a:gd name="connsiteY3" fmla="*/ 0 h 1085850"/>
              <a:gd name="connsiteX0" fmla="*/ 0 w 1181344"/>
              <a:gd name="connsiteY0" fmla="*/ 0 h 1085850"/>
              <a:gd name="connsiteX1" fmla="*/ 1176299 w 1181344"/>
              <a:gd name="connsiteY1" fmla="*/ 1085850 h 1085850"/>
              <a:gd name="connsiteX2" fmla="*/ 1181138 w 1181344"/>
              <a:gd name="connsiteY2" fmla="*/ 0 h 1085850"/>
              <a:gd name="connsiteX3" fmla="*/ 0 w 1181344"/>
              <a:gd name="connsiteY3" fmla="*/ 0 h 1085850"/>
              <a:gd name="connsiteX0" fmla="*/ 0 w 1181586"/>
              <a:gd name="connsiteY0" fmla="*/ 0 h 1081088"/>
              <a:gd name="connsiteX1" fmla="*/ 1181080 w 1181586"/>
              <a:gd name="connsiteY1" fmla="*/ 1081088 h 1081088"/>
              <a:gd name="connsiteX2" fmla="*/ 1181138 w 1181586"/>
              <a:gd name="connsiteY2" fmla="*/ 0 h 1081088"/>
              <a:gd name="connsiteX3" fmla="*/ 0 w 1181586"/>
              <a:gd name="connsiteY3" fmla="*/ 0 h 1081088"/>
              <a:gd name="connsiteX0" fmla="*/ 0 w 1181586"/>
              <a:gd name="connsiteY0" fmla="*/ 0 h 1070785"/>
              <a:gd name="connsiteX1" fmla="*/ 1181080 w 1181586"/>
              <a:gd name="connsiteY1" fmla="*/ 1070785 h 1070785"/>
              <a:gd name="connsiteX2" fmla="*/ 1181138 w 1181586"/>
              <a:gd name="connsiteY2" fmla="*/ 0 h 1070785"/>
              <a:gd name="connsiteX3" fmla="*/ 0 w 1181586"/>
              <a:gd name="connsiteY3" fmla="*/ 0 h 1070785"/>
              <a:gd name="connsiteX0" fmla="*/ 0 w 1181152"/>
              <a:gd name="connsiteY0" fmla="*/ 0 h 593113"/>
              <a:gd name="connsiteX1" fmla="*/ 1057755 w 1181152"/>
              <a:gd name="connsiteY1" fmla="*/ 593113 h 593113"/>
              <a:gd name="connsiteX2" fmla="*/ 1181138 w 1181152"/>
              <a:gd name="connsiteY2" fmla="*/ 0 h 593113"/>
              <a:gd name="connsiteX3" fmla="*/ 0 w 1181152"/>
              <a:gd name="connsiteY3" fmla="*/ 0 h 593113"/>
              <a:gd name="connsiteX0" fmla="*/ 0 w 1181586"/>
              <a:gd name="connsiteY0" fmla="*/ 0 h 1098080"/>
              <a:gd name="connsiteX1" fmla="*/ 1181081 w 1181586"/>
              <a:gd name="connsiteY1" fmla="*/ 1098080 h 1098080"/>
              <a:gd name="connsiteX2" fmla="*/ 1181138 w 1181586"/>
              <a:gd name="connsiteY2" fmla="*/ 0 h 1098080"/>
              <a:gd name="connsiteX3" fmla="*/ 0 w 1181586"/>
              <a:gd name="connsiteY3" fmla="*/ 0 h 1098080"/>
            </a:gdLst>
            <a:ahLst/>
            <a:cxnLst>
              <a:cxn ang="0">
                <a:pos x="connsiteX0" y="connsiteY0"/>
              </a:cxn>
              <a:cxn ang="0">
                <a:pos x="connsiteX1" y="connsiteY1"/>
              </a:cxn>
              <a:cxn ang="0">
                <a:pos x="connsiteX2" y="connsiteY2"/>
              </a:cxn>
              <a:cxn ang="0">
                <a:pos x="connsiteX3" y="connsiteY3"/>
              </a:cxn>
            </a:cxnLst>
            <a:rect l="l" t="t" r="r" b="b"/>
            <a:pathLst>
              <a:path w="1181586" h="1098080">
                <a:moveTo>
                  <a:pt x="0" y="0"/>
                </a:moveTo>
                <a:lnTo>
                  <a:pt x="1181081" y="1098080"/>
                </a:lnTo>
                <a:cubicBezTo>
                  <a:pt x="1179506" y="736130"/>
                  <a:pt x="1182713" y="361950"/>
                  <a:pt x="1181138" y="0"/>
                </a:cubicBezTo>
                <a:lnTo>
                  <a:pt x="0" y="0"/>
                </a:lnTo>
                <a:close/>
              </a:path>
            </a:pathLst>
          </a:custGeom>
          <a:gradFill>
            <a:gsLst>
              <a:gs pos="23000">
                <a:schemeClr val="accent1"/>
              </a:gs>
              <a:gs pos="100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9" name="Freeform 18"/>
          <p:cNvSpPr/>
          <p:nvPr/>
        </p:nvSpPr>
        <p:spPr>
          <a:xfrm>
            <a:off x="10959906" y="1057275"/>
            <a:ext cx="1232552" cy="3276600"/>
          </a:xfrm>
          <a:custGeom>
            <a:avLst/>
            <a:gdLst>
              <a:gd name="connsiteX0" fmla="*/ 1171575 w 1176337"/>
              <a:gd name="connsiteY0" fmla="*/ 0 h 3267075"/>
              <a:gd name="connsiteX1" fmla="*/ 0 w 1176337"/>
              <a:gd name="connsiteY1" fmla="*/ 2762250 h 3267075"/>
              <a:gd name="connsiteX2" fmla="*/ 1176337 w 1176337"/>
              <a:gd name="connsiteY2" fmla="*/ 3267075 h 3267075"/>
              <a:gd name="connsiteX3" fmla="*/ 1171575 w 1176337"/>
              <a:gd name="connsiteY3" fmla="*/ 0 h 3267075"/>
              <a:gd name="connsiteX0" fmla="*/ 1176337 w 1176795"/>
              <a:gd name="connsiteY0" fmla="*/ 0 h 3276600"/>
              <a:gd name="connsiteX1" fmla="*/ 0 w 1176795"/>
              <a:gd name="connsiteY1" fmla="*/ 2771775 h 3276600"/>
              <a:gd name="connsiteX2" fmla="*/ 1176337 w 1176795"/>
              <a:gd name="connsiteY2" fmla="*/ 3276600 h 3276600"/>
              <a:gd name="connsiteX3" fmla="*/ 1176337 w 1176795"/>
              <a:gd name="connsiteY3" fmla="*/ 0 h 3276600"/>
              <a:gd name="connsiteX0" fmla="*/ 1209791 w 1210249"/>
              <a:gd name="connsiteY0" fmla="*/ 0 h 3276600"/>
              <a:gd name="connsiteX1" fmla="*/ 0 w 1210249"/>
              <a:gd name="connsiteY1" fmla="*/ 2771775 h 3276600"/>
              <a:gd name="connsiteX2" fmla="*/ 1209791 w 1210249"/>
              <a:gd name="connsiteY2" fmla="*/ 3276600 h 3276600"/>
              <a:gd name="connsiteX3" fmla="*/ 1209791 w 1210249"/>
              <a:gd name="connsiteY3" fmla="*/ 0 h 3276600"/>
              <a:gd name="connsiteX0" fmla="*/ 1232094 w 1232552"/>
              <a:gd name="connsiteY0" fmla="*/ 0 h 3276600"/>
              <a:gd name="connsiteX1" fmla="*/ 0 w 1232552"/>
              <a:gd name="connsiteY1" fmla="*/ 2749472 h 3276600"/>
              <a:gd name="connsiteX2" fmla="*/ 1232094 w 1232552"/>
              <a:gd name="connsiteY2" fmla="*/ 3276600 h 3276600"/>
              <a:gd name="connsiteX3" fmla="*/ 1232094 w 1232552"/>
              <a:gd name="connsiteY3" fmla="*/ 0 h 3276600"/>
            </a:gdLst>
            <a:ahLst/>
            <a:cxnLst>
              <a:cxn ang="0">
                <a:pos x="connsiteX0" y="connsiteY0"/>
              </a:cxn>
              <a:cxn ang="0">
                <a:pos x="connsiteX1" y="connsiteY1"/>
              </a:cxn>
              <a:cxn ang="0">
                <a:pos x="connsiteX2" y="connsiteY2"/>
              </a:cxn>
              <a:cxn ang="0">
                <a:pos x="connsiteX3" y="connsiteY3"/>
              </a:cxn>
            </a:cxnLst>
            <a:rect l="l" t="t" r="r" b="b"/>
            <a:pathLst>
              <a:path w="1232552" h="3276600">
                <a:moveTo>
                  <a:pt x="1232094" y="0"/>
                </a:moveTo>
                <a:lnTo>
                  <a:pt x="0" y="2749472"/>
                </a:lnTo>
                <a:lnTo>
                  <a:pt x="1232094" y="3276600"/>
                </a:lnTo>
                <a:cubicBezTo>
                  <a:pt x="1230507" y="2187575"/>
                  <a:pt x="1233681" y="1089025"/>
                  <a:pt x="1232094" y="0"/>
                </a:cubicBezTo>
                <a:close/>
              </a:path>
            </a:pathLst>
          </a:custGeom>
          <a:gradFill>
            <a:gsLst>
              <a:gs pos="2100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0" name="Freeform 19"/>
          <p:cNvSpPr/>
          <p:nvPr/>
        </p:nvSpPr>
        <p:spPr>
          <a:xfrm>
            <a:off x="6366969" y="2428875"/>
            <a:ext cx="3339005" cy="2271713"/>
          </a:xfrm>
          <a:custGeom>
            <a:avLst/>
            <a:gdLst>
              <a:gd name="connsiteX0" fmla="*/ 0 w 3324225"/>
              <a:gd name="connsiteY0" fmla="*/ 590550 h 2271713"/>
              <a:gd name="connsiteX1" fmla="*/ 1343025 w 3324225"/>
              <a:gd name="connsiteY1" fmla="*/ 2271713 h 2271713"/>
              <a:gd name="connsiteX2" fmla="*/ 3324225 w 3324225"/>
              <a:gd name="connsiteY2" fmla="*/ 0 h 2271713"/>
              <a:gd name="connsiteX3" fmla="*/ 0 w 3324225"/>
              <a:gd name="connsiteY3" fmla="*/ 590550 h 2271713"/>
              <a:gd name="connsiteX0" fmla="*/ 0 w 3333750"/>
              <a:gd name="connsiteY0" fmla="*/ 585787 h 2271713"/>
              <a:gd name="connsiteX1" fmla="*/ 1352550 w 3333750"/>
              <a:gd name="connsiteY1" fmla="*/ 2271713 h 2271713"/>
              <a:gd name="connsiteX2" fmla="*/ 3333750 w 3333750"/>
              <a:gd name="connsiteY2" fmla="*/ 0 h 2271713"/>
              <a:gd name="connsiteX3" fmla="*/ 0 w 3333750"/>
              <a:gd name="connsiteY3" fmla="*/ 585787 h 2271713"/>
              <a:gd name="connsiteX0" fmla="*/ 0 w 3333750"/>
              <a:gd name="connsiteY0" fmla="*/ 591043 h 2271713"/>
              <a:gd name="connsiteX1" fmla="*/ 1352550 w 3333750"/>
              <a:gd name="connsiteY1" fmla="*/ 2271713 h 2271713"/>
              <a:gd name="connsiteX2" fmla="*/ 3333750 w 3333750"/>
              <a:gd name="connsiteY2" fmla="*/ 0 h 2271713"/>
              <a:gd name="connsiteX3" fmla="*/ 0 w 3333750"/>
              <a:gd name="connsiteY3" fmla="*/ 591043 h 2271713"/>
              <a:gd name="connsiteX0" fmla="*/ 0 w 3339005"/>
              <a:gd name="connsiteY0" fmla="*/ 591043 h 2271713"/>
              <a:gd name="connsiteX1" fmla="*/ 1357805 w 3339005"/>
              <a:gd name="connsiteY1" fmla="*/ 2271713 h 2271713"/>
              <a:gd name="connsiteX2" fmla="*/ 3339005 w 3339005"/>
              <a:gd name="connsiteY2" fmla="*/ 0 h 2271713"/>
              <a:gd name="connsiteX3" fmla="*/ 0 w 3339005"/>
              <a:gd name="connsiteY3" fmla="*/ 591043 h 2271713"/>
            </a:gdLst>
            <a:ahLst/>
            <a:cxnLst>
              <a:cxn ang="0">
                <a:pos x="connsiteX0" y="connsiteY0"/>
              </a:cxn>
              <a:cxn ang="0">
                <a:pos x="connsiteX1" y="connsiteY1"/>
              </a:cxn>
              <a:cxn ang="0">
                <a:pos x="connsiteX2" y="connsiteY2"/>
              </a:cxn>
              <a:cxn ang="0">
                <a:pos x="connsiteX3" y="connsiteY3"/>
              </a:cxn>
            </a:cxnLst>
            <a:rect l="l" t="t" r="r" b="b"/>
            <a:pathLst>
              <a:path w="3339005" h="2271713">
                <a:moveTo>
                  <a:pt x="0" y="591043"/>
                </a:moveTo>
                <a:lnTo>
                  <a:pt x="1357805" y="2271713"/>
                </a:lnTo>
                <a:lnTo>
                  <a:pt x="3339005" y="0"/>
                </a:lnTo>
                <a:lnTo>
                  <a:pt x="0" y="591043"/>
                </a:lnTo>
                <a:close/>
              </a:path>
            </a:pathLst>
          </a:custGeom>
          <a:gradFill>
            <a:gsLst>
              <a:gs pos="0">
                <a:schemeClr val="accent1"/>
              </a:gs>
              <a:gs pos="87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1" name="Freeform 20"/>
          <p:cNvSpPr/>
          <p:nvPr/>
        </p:nvSpPr>
        <p:spPr>
          <a:xfrm>
            <a:off x="1025774" y="1761707"/>
            <a:ext cx="2098477" cy="1910094"/>
          </a:xfrm>
          <a:custGeom>
            <a:avLst/>
            <a:gdLst>
              <a:gd name="connsiteX0" fmla="*/ 2086304 w 2086304"/>
              <a:gd name="connsiteY0" fmla="*/ 0 h 1886607"/>
              <a:gd name="connsiteX1" fmla="*/ 0 w 2086304"/>
              <a:gd name="connsiteY1" fmla="*/ 15765 h 1886607"/>
              <a:gd name="connsiteX2" fmla="*/ 362607 w 2086304"/>
              <a:gd name="connsiteY2" fmla="*/ 1886607 h 1886607"/>
              <a:gd name="connsiteX3" fmla="*/ 2086304 w 2086304"/>
              <a:gd name="connsiteY3" fmla="*/ 0 h 1886607"/>
              <a:gd name="connsiteX0" fmla="*/ 2101053 w 2101053"/>
              <a:gd name="connsiteY0" fmla="*/ 0 h 1886607"/>
              <a:gd name="connsiteX1" fmla="*/ 0 w 2101053"/>
              <a:gd name="connsiteY1" fmla="*/ 1207 h 1886607"/>
              <a:gd name="connsiteX2" fmla="*/ 377356 w 2101053"/>
              <a:gd name="connsiteY2" fmla="*/ 1886607 h 1886607"/>
              <a:gd name="connsiteX3" fmla="*/ 2101053 w 2101053"/>
              <a:gd name="connsiteY3" fmla="*/ 0 h 1886607"/>
              <a:gd name="connsiteX0" fmla="*/ 2098477 w 2098477"/>
              <a:gd name="connsiteY0" fmla="*/ 8963 h 1885400"/>
              <a:gd name="connsiteX1" fmla="*/ 0 w 2098477"/>
              <a:gd name="connsiteY1" fmla="*/ 0 h 1885400"/>
              <a:gd name="connsiteX2" fmla="*/ 377356 w 2098477"/>
              <a:gd name="connsiteY2" fmla="*/ 1885400 h 1885400"/>
              <a:gd name="connsiteX3" fmla="*/ 2098477 w 2098477"/>
              <a:gd name="connsiteY3" fmla="*/ 8963 h 1885400"/>
            </a:gdLst>
            <a:ahLst/>
            <a:cxnLst>
              <a:cxn ang="0">
                <a:pos x="connsiteX0" y="connsiteY0"/>
              </a:cxn>
              <a:cxn ang="0">
                <a:pos x="connsiteX1" y="connsiteY1"/>
              </a:cxn>
              <a:cxn ang="0">
                <a:pos x="connsiteX2" y="connsiteY2"/>
              </a:cxn>
              <a:cxn ang="0">
                <a:pos x="connsiteX3" y="connsiteY3"/>
              </a:cxn>
            </a:cxnLst>
            <a:rect l="l" t="t" r="r" b="b"/>
            <a:pathLst>
              <a:path w="2098477" h="1885400">
                <a:moveTo>
                  <a:pt x="2098477" y="8963"/>
                </a:moveTo>
                <a:lnTo>
                  <a:pt x="0" y="0"/>
                </a:lnTo>
                <a:lnTo>
                  <a:pt x="377356" y="1885400"/>
                </a:lnTo>
                <a:lnTo>
                  <a:pt x="2098477" y="8963"/>
                </a:lnTo>
                <a:close/>
              </a:path>
            </a:pathLst>
          </a:custGeom>
          <a:gradFill>
            <a:gsLst>
              <a:gs pos="8000">
                <a:schemeClr val="accent2"/>
              </a:gs>
              <a:gs pos="90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2" name="Freeform 21"/>
          <p:cNvSpPr/>
          <p:nvPr/>
        </p:nvSpPr>
        <p:spPr>
          <a:xfrm>
            <a:off x="3532" y="4857972"/>
            <a:ext cx="4090198" cy="2007612"/>
          </a:xfrm>
          <a:custGeom>
            <a:avLst/>
            <a:gdLst>
              <a:gd name="connsiteX0" fmla="*/ 3576398 w 4077729"/>
              <a:gd name="connsiteY0" fmla="*/ 0 h 1994733"/>
              <a:gd name="connsiteX1" fmla="*/ 4077729 w 4077729"/>
              <a:gd name="connsiteY1" fmla="*/ 1101516 h 1994733"/>
              <a:gd name="connsiteX2" fmla="*/ 0 w 4077729"/>
              <a:gd name="connsiteY2" fmla="*/ 1994733 h 1994733"/>
              <a:gd name="connsiteX3" fmla="*/ 3576398 w 4077729"/>
              <a:gd name="connsiteY3" fmla="*/ 0 h 1994733"/>
              <a:gd name="connsiteX0" fmla="*/ 3576398 w 4086042"/>
              <a:gd name="connsiteY0" fmla="*/ 0 h 1994733"/>
              <a:gd name="connsiteX1" fmla="*/ 4086042 w 4086042"/>
              <a:gd name="connsiteY1" fmla="*/ 1093204 h 1994733"/>
              <a:gd name="connsiteX2" fmla="*/ 0 w 4086042"/>
              <a:gd name="connsiteY2" fmla="*/ 1994733 h 1994733"/>
              <a:gd name="connsiteX3" fmla="*/ 3576398 w 4086042"/>
              <a:gd name="connsiteY3" fmla="*/ 0 h 1994733"/>
              <a:gd name="connsiteX0" fmla="*/ 3576398 w 4090198"/>
              <a:gd name="connsiteY0" fmla="*/ 0 h 1994733"/>
              <a:gd name="connsiteX1" fmla="*/ 4090198 w 4090198"/>
              <a:gd name="connsiteY1" fmla="*/ 1084892 h 1994733"/>
              <a:gd name="connsiteX2" fmla="*/ 0 w 4090198"/>
              <a:gd name="connsiteY2" fmla="*/ 1994733 h 1994733"/>
              <a:gd name="connsiteX3" fmla="*/ 3576398 w 4090198"/>
              <a:gd name="connsiteY3" fmla="*/ 0 h 1994733"/>
              <a:gd name="connsiteX0" fmla="*/ 3576398 w 4090198"/>
              <a:gd name="connsiteY0" fmla="*/ 0 h 2007612"/>
              <a:gd name="connsiteX1" fmla="*/ 4090198 w 4090198"/>
              <a:gd name="connsiteY1" fmla="*/ 1084892 h 2007612"/>
              <a:gd name="connsiteX2" fmla="*/ 0 w 4090198"/>
              <a:gd name="connsiteY2" fmla="*/ 2007612 h 2007612"/>
              <a:gd name="connsiteX3" fmla="*/ 3576398 w 4090198"/>
              <a:gd name="connsiteY3" fmla="*/ 0 h 2007612"/>
            </a:gdLst>
            <a:ahLst/>
            <a:cxnLst>
              <a:cxn ang="0">
                <a:pos x="connsiteX0" y="connsiteY0"/>
              </a:cxn>
              <a:cxn ang="0">
                <a:pos x="connsiteX1" y="connsiteY1"/>
              </a:cxn>
              <a:cxn ang="0">
                <a:pos x="connsiteX2" y="connsiteY2"/>
              </a:cxn>
              <a:cxn ang="0">
                <a:pos x="connsiteX3" y="connsiteY3"/>
              </a:cxn>
            </a:cxnLst>
            <a:rect l="l" t="t" r="r" b="b"/>
            <a:pathLst>
              <a:path w="4090198" h="2007612">
                <a:moveTo>
                  <a:pt x="3576398" y="0"/>
                </a:moveTo>
                <a:lnTo>
                  <a:pt x="4090198" y="1084892"/>
                </a:lnTo>
                <a:lnTo>
                  <a:pt x="0" y="2007612"/>
                </a:lnTo>
                <a:lnTo>
                  <a:pt x="3576398" y="0"/>
                </a:lnTo>
                <a:close/>
              </a:path>
            </a:pathLst>
          </a:custGeom>
          <a:gradFill>
            <a:gsLst>
              <a:gs pos="15000">
                <a:schemeClr val="accent1"/>
              </a:gs>
              <a:gs pos="100000">
                <a:schemeClr val="accent2"/>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3" name="Freeform 22"/>
          <p:cNvSpPr/>
          <p:nvPr/>
        </p:nvSpPr>
        <p:spPr>
          <a:xfrm>
            <a:off x="-6301" y="5938309"/>
            <a:ext cx="4092304" cy="924304"/>
          </a:xfrm>
          <a:custGeom>
            <a:avLst/>
            <a:gdLst>
              <a:gd name="connsiteX0" fmla="*/ 4074199 w 4074199"/>
              <a:gd name="connsiteY0" fmla="*/ 0 h 907339"/>
              <a:gd name="connsiteX1" fmla="*/ 3357507 w 4074199"/>
              <a:gd name="connsiteY1" fmla="*/ 907339 h 907339"/>
              <a:gd name="connsiteX2" fmla="*/ 0 w 4074199"/>
              <a:gd name="connsiteY2" fmla="*/ 907339 h 907339"/>
              <a:gd name="connsiteX3" fmla="*/ 4074199 w 4074199"/>
              <a:gd name="connsiteY3" fmla="*/ 0 h 907339"/>
              <a:gd name="connsiteX0" fmla="*/ 4084791 w 4084791"/>
              <a:gd name="connsiteY0" fmla="*/ 0 h 907339"/>
              <a:gd name="connsiteX1" fmla="*/ 3368099 w 4084791"/>
              <a:gd name="connsiteY1" fmla="*/ 907339 h 907339"/>
              <a:gd name="connsiteX2" fmla="*/ 0 w 4084791"/>
              <a:gd name="connsiteY2" fmla="*/ 907339 h 907339"/>
              <a:gd name="connsiteX3" fmla="*/ 4084791 w 4084791"/>
              <a:gd name="connsiteY3" fmla="*/ 0 h 907339"/>
              <a:gd name="connsiteX0" fmla="*/ 4100031 w 4100031"/>
              <a:gd name="connsiteY0" fmla="*/ 0 h 907339"/>
              <a:gd name="connsiteX1" fmla="*/ 3368099 w 4100031"/>
              <a:gd name="connsiteY1" fmla="*/ 907339 h 907339"/>
              <a:gd name="connsiteX2" fmla="*/ 0 w 4100031"/>
              <a:gd name="connsiteY2" fmla="*/ 907339 h 907339"/>
              <a:gd name="connsiteX3" fmla="*/ 4100031 w 4100031"/>
              <a:gd name="connsiteY3" fmla="*/ 0 h 907339"/>
              <a:gd name="connsiteX0" fmla="*/ 4102607 w 4102607"/>
              <a:gd name="connsiteY0" fmla="*/ 0 h 907339"/>
              <a:gd name="connsiteX1" fmla="*/ 3370675 w 4102607"/>
              <a:gd name="connsiteY1" fmla="*/ 907339 h 907339"/>
              <a:gd name="connsiteX2" fmla="*/ 0 w 4102607"/>
              <a:gd name="connsiteY2" fmla="*/ 857464 h 907339"/>
              <a:gd name="connsiteX3" fmla="*/ 4102607 w 4102607"/>
              <a:gd name="connsiteY3" fmla="*/ 0 h 907339"/>
              <a:gd name="connsiteX0" fmla="*/ 4097455 w 4097455"/>
              <a:gd name="connsiteY0" fmla="*/ 0 h 907339"/>
              <a:gd name="connsiteX1" fmla="*/ 3365523 w 4097455"/>
              <a:gd name="connsiteY1" fmla="*/ 907339 h 907339"/>
              <a:gd name="connsiteX2" fmla="*/ 0 w 4097455"/>
              <a:gd name="connsiteY2" fmla="*/ 859958 h 907339"/>
              <a:gd name="connsiteX3" fmla="*/ 4097455 w 4097455"/>
              <a:gd name="connsiteY3" fmla="*/ 0 h 907339"/>
              <a:gd name="connsiteX0" fmla="*/ 4097455 w 4097455"/>
              <a:gd name="connsiteY0" fmla="*/ 0 h 862451"/>
              <a:gd name="connsiteX1" fmla="*/ 3411887 w 4097455"/>
              <a:gd name="connsiteY1" fmla="*/ 862451 h 862451"/>
              <a:gd name="connsiteX2" fmla="*/ 0 w 4097455"/>
              <a:gd name="connsiteY2" fmla="*/ 859958 h 862451"/>
              <a:gd name="connsiteX3" fmla="*/ 4097455 w 4097455"/>
              <a:gd name="connsiteY3" fmla="*/ 0 h 862451"/>
              <a:gd name="connsiteX0" fmla="*/ 4089728 w 4089728"/>
              <a:gd name="connsiteY0" fmla="*/ 0 h 892377"/>
              <a:gd name="connsiteX1" fmla="*/ 3411887 w 4089728"/>
              <a:gd name="connsiteY1" fmla="*/ 892377 h 892377"/>
              <a:gd name="connsiteX2" fmla="*/ 0 w 4089728"/>
              <a:gd name="connsiteY2" fmla="*/ 889884 h 892377"/>
              <a:gd name="connsiteX3" fmla="*/ 4089728 w 4089728"/>
              <a:gd name="connsiteY3" fmla="*/ 0 h 892377"/>
              <a:gd name="connsiteX0" fmla="*/ 4089728 w 4089728"/>
              <a:gd name="connsiteY0" fmla="*/ 0 h 892377"/>
              <a:gd name="connsiteX1" fmla="*/ 3424766 w 4089728"/>
              <a:gd name="connsiteY1" fmla="*/ 892377 h 892377"/>
              <a:gd name="connsiteX2" fmla="*/ 0 w 4089728"/>
              <a:gd name="connsiteY2" fmla="*/ 889884 h 892377"/>
              <a:gd name="connsiteX3" fmla="*/ 4089728 w 4089728"/>
              <a:gd name="connsiteY3" fmla="*/ 0 h 892377"/>
              <a:gd name="connsiteX0" fmla="*/ 4089728 w 4089728"/>
              <a:gd name="connsiteY0" fmla="*/ 0 h 889884"/>
              <a:gd name="connsiteX1" fmla="*/ 3360372 w 4089728"/>
              <a:gd name="connsiteY1" fmla="*/ 889884 h 889884"/>
              <a:gd name="connsiteX2" fmla="*/ 0 w 4089728"/>
              <a:gd name="connsiteY2" fmla="*/ 889884 h 889884"/>
              <a:gd name="connsiteX3" fmla="*/ 4089728 w 4089728"/>
              <a:gd name="connsiteY3" fmla="*/ 0 h 889884"/>
              <a:gd name="connsiteX0" fmla="*/ 4079425 w 4079425"/>
              <a:gd name="connsiteY0" fmla="*/ 0 h 889884"/>
              <a:gd name="connsiteX1" fmla="*/ 3350069 w 4079425"/>
              <a:gd name="connsiteY1" fmla="*/ 889884 h 889884"/>
              <a:gd name="connsiteX2" fmla="*/ 0 w 4079425"/>
              <a:gd name="connsiteY2" fmla="*/ 882403 h 889884"/>
              <a:gd name="connsiteX3" fmla="*/ 4079425 w 4079425"/>
              <a:gd name="connsiteY3" fmla="*/ 0 h 889884"/>
              <a:gd name="connsiteX0" fmla="*/ 4082000 w 4082000"/>
              <a:gd name="connsiteY0" fmla="*/ 0 h 889884"/>
              <a:gd name="connsiteX1" fmla="*/ 3352644 w 4082000"/>
              <a:gd name="connsiteY1" fmla="*/ 889884 h 889884"/>
              <a:gd name="connsiteX2" fmla="*/ 0 w 4082000"/>
              <a:gd name="connsiteY2" fmla="*/ 882403 h 889884"/>
              <a:gd name="connsiteX3" fmla="*/ 4082000 w 4082000"/>
              <a:gd name="connsiteY3" fmla="*/ 0 h 889884"/>
              <a:gd name="connsiteX0" fmla="*/ 4087152 w 4087152"/>
              <a:gd name="connsiteY0" fmla="*/ 0 h 1007091"/>
              <a:gd name="connsiteX1" fmla="*/ 3357796 w 4087152"/>
              <a:gd name="connsiteY1" fmla="*/ 889884 h 1007091"/>
              <a:gd name="connsiteX2" fmla="*/ 0 w 4087152"/>
              <a:gd name="connsiteY2" fmla="*/ 1007091 h 1007091"/>
              <a:gd name="connsiteX3" fmla="*/ 4087152 w 4087152"/>
              <a:gd name="connsiteY3" fmla="*/ 0 h 1007091"/>
              <a:gd name="connsiteX0" fmla="*/ 4092304 w 4092304"/>
              <a:gd name="connsiteY0" fmla="*/ 0 h 894872"/>
              <a:gd name="connsiteX1" fmla="*/ 3362948 w 4092304"/>
              <a:gd name="connsiteY1" fmla="*/ 889884 h 894872"/>
              <a:gd name="connsiteX2" fmla="*/ 0 w 4092304"/>
              <a:gd name="connsiteY2" fmla="*/ 894872 h 894872"/>
              <a:gd name="connsiteX3" fmla="*/ 4092304 w 4092304"/>
              <a:gd name="connsiteY3" fmla="*/ 0 h 894872"/>
            </a:gdLst>
            <a:ahLst/>
            <a:cxnLst>
              <a:cxn ang="0">
                <a:pos x="connsiteX0" y="connsiteY0"/>
              </a:cxn>
              <a:cxn ang="0">
                <a:pos x="connsiteX1" y="connsiteY1"/>
              </a:cxn>
              <a:cxn ang="0">
                <a:pos x="connsiteX2" y="connsiteY2"/>
              </a:cxn>
              <a:cxn ang="0">
                <a:pos x="connsiteX3" y="connsiteY3"/>
              </a:cxn>
            </a:cxnLst>
            <a:rect l="l" t="t" r="r" b="b"/>
            <a:pathLst>
              <a:path w="4092304" h="894872">
                <a:moveTo>
                  <a:pt x="4092304" y="0"/>
                </a:moveTo>
                <a:lnTo>
                  <a:pt x="3362948" y="889884"/>
                </a:lnTo>
                <a:lnTo>
                  <a:pt x="0" y="894872"/>
                </a:lnTo>
                <a:lnTo>
                  <a:pt x="4092304" y="0"/>
                </a:lnTo>
                <a:close/>
              </a:path>
            </a:pathLst>
          </a:custGeom>
          <a:gradFill>
            <a:gsLst>
              <a:gs pos="2100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4" name="Freeform 23"/>
          <p:cNvSpPr/>
          <p:nvPr/>
        </p:nvSpPr>
        <p:spPr>
          <a:xfrm>
            <a:off x="4102443" y="4914459"/>
            <a:ext cx="547228" cy="151811"/>
          </a:xfrm>
          <a:custGeom>
            <a:avLst/>
            <a:gdLst>
              <a:gd name="connsiteX0" fmla="*/ 0 w 547228"/>
              <a:gd name="connsiteY0" fmla="*/ 0 h 151811"/>
              <a:gd name="connsiteX1" fmla="*/ 547228 w 547228"/>
              <a:gd name="connsiteY1" fmla="*/ 70610 h 151811"/>
              <a:gd name="connsiteX2" fmla="*/ 526045 w 547228"/>
              <a:gd name="connsiteY2" fmla="*/ 151811 h 151811"/>
            </a:gdLst>
            <a:ahLst/>
            <a:cxnLst>
              <a:cxn ang="0">
                <a:pos x="connsiteX0" y="connsiteY0"/>
              </a:cxn>
              <a:cxn ang="0">
                <a:pos x="connsiteX1" y="connsiteY1"/>
              </a:cxn>
              <a:cxn ang="0">
                <a:pos x="connsiteX2" y="connsiteY2"/>
              </a:cxn>
            </a:cxnLst>
            <a:rect l="l" t="t" r="r" b="b"/>
            <a:pathLst>
              <a:path w="547228" h="151811">
                <a:moveTo>
                  <a:pt x="0" y="0"/>
                </a:moveTo>
                <a:lnTo>
                  <a:pt x="547228" y="70610"/>
                </a:lnTo>
                <a:lnTo>
                  <a:pt x="526045" y="15181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3317876" y="5936217"/>
            <a:ext cx="5416584" cy="930949"/>
          </a:xfrm>
          <a:custGeom>
            <a:avLst/>
            <a:gdLst>
              <a:gd name="connsiteX0" fmla="*/ 683287 w 5365819"/>
              <a:gd name="connsiteY0" fmla="*/ 0 h 914400"/>
              <a:gd name="connsiteX1" fmla="*/ 5365819 w 5365819"/>
              <a:gd name="connsiteY1" fmla="*/ 904351 h 914400"/>
              <a:gd name="connsiteX2" fmla="*/ 0 w 5365819"/>
              <a:gd name="connsiteY2" fmla="*/ 914400 h 914400"/>
              <a:gd name="connsiteX3" fmla="*/ 683287 w 5365819"/>
              <a:gd name="connsiteY3" fmla="*/ 0 h 914400"/>
              <a:gd name="connsiteX0" fmla="*/ 711531 w 5394063"/>
              <a:gd name="connsiteY0" fmla="*/ 0 h 917930"/>
              <a:gd name="connsiteX1" fmla="*/ 5394063 w 5394063"/>
              <a:gd name="connsiteY1" fmla="*/ 904351 h 917930"/>
              <a:gd name="connsiteX2" fmla="*/ 0 w 5394063"/>
              <a:gd name="connsiteY2" fmla="*/ 917930 h 917930"/>
              <a:gd name="connsiteX3" fmla="*/ 711531 w 5394063"/>
              <a:gd name="connsiteY3" fmla="*/ 0 h 917930"/>
              <a:gd name="connsiteX0" fmla="*/ 725653 w 5394063"/>
              <a:gd name="connsiteY0" fmla="*/ 0 h 910869"/>
              <a:gd name="connsiteX1" fmla="*/ 5394063 w 5394063"/>
              <a:gd name="connsiteY1" fmla="*/ 897290 h 910869"/>
              <a:gd name="connsiteX2" fmla="*/ 0 w 5394063"/>
              <a:gd name="connsiteY2" fmla="*/ 910869 h 910869"/>
              <a:gd name="connsiteX3" fmla="*/ 725653 w 5394063"/>
              <a:gd name="connsiteY3" fmla="*/ 0 h 910869"/>
              <a:gd name="connsiteX0" fmla="*/ 725653 w 5376410"/>
              <a:gd name="connsiteY0" fmla="*/ 0 h 910869"/>
              <a:gd name="connsiteX1" fmla="*/ 5376410 w 5376410"/>
              <a:gd name="connsiteY1" fmla="*/ 907881 h 910869"/>
              <a:gd name="connsiteX2" fmla="*/ 0 w 5376410"/>
              <a:gd name="connsiteY2" fmla="*/ 910869 h 910869"/>
              <a:gd name="connsiteX3" fmla="*/ 725653 w 5376410"/>
              <a:gd name="connsiteY3" fmla="*/ 0 h 910869"/>
              <a:gd name="connsiteX0" fmla="*/ 783842 w 5376410"/>
              <a:gd name="connsiteY0" fmla="*/ 0 h 765396"/>
              <a:gd name="connsiteX1" fmla="*/ 5376410 w 5376410"/>
              <a:gd name="connsiteY1" fmla="*/ 762408 h 765396"/>
              <a:gd name="connsiteX2" fmla="*/ 0 w 5376410"/>
              <a:gd name="connsiteY2" fmla="*/ 765396 h 765396"/>
              <a:gd name="connsiteX3" fmla="*/ 783842 w 5376410"/>
              <a:gd name="connsiteY3" fmla="*/ 0 h 765396"/>
              <a:gd name="connsiteX0" fmla="*/ 729810 w 5376410"/>
              <a:gd name="connsiteY0" fmla="*/ 0 h 910869"/>
              <a:gd name="connsiteX1" fmla="*/ 5376410 w 5376410"/>
              <a:gd name="connsiteY1" fmla="*/ 907881 h 910869"/>
              <a:gd name="connsiteX2" fmla="*/ 0 w 5376410"/>
              <a:gd name="connsiteY2" fmla="*/ 910869 h 910869"/>
              <a:gd name="connsiteX3" fmla="*/ 729810 w 5376410"/>
              <a:gd name="connsiteY3" fmla="*/ 0 h 910869"/>
              <a:gd name="connsiteX0" fmla="*/ 714570 w 5376410"/>
              <a:gd name="connsiteY0" fmla="*/ 0 h 918489"/>
              <a:gd name="connsiteX1" fmla="*/ 5376410 w 5376410"/>
              <a:gd name="connsiteY1" fmla="*/ 915501 h 918489"/>
              <a:gd name="connsiteX2" fmla="*/ 0 w 5376410"/>
              <a:gd name="connsiteY2" fmla="*/ 918489 h 918489"/>
              <a:gd name="connsiteX3" fmla="*/ 714570 w 5376410"/>
              <a:gd name="connsiteY3" fmla="*/ 0 h 918489"/>
              <a:gd name="connsiteX0" fmla="*/ 809820 w 5376410"/>
              <a:gd name="connsiteY0" fmla="*/ 0 h 758469"/>
              <a:gd name="connsiteX1" fmla="*/ 5376410 w 5376410"/>
              <a:gd name="connsiteY1" fmla="*/ 755481 h 758469"/>
              <a:gd name="connsiteX2" fmla="*/ 0 w 5376410"/>
              <a:gd name="connsiteY2" fmla="*/ 758469 h 758469"/>
              <a:gd name="connsiteX3" fmla="*/ 809820 w 5376410"/>
              <a:gd name="connsiteY3" fmla="*/ 0 h 758469"/>
              <a:gd name="connsiteX0" fmla="*/ 710760 w 5376410"/>
              <a:gd name="connsiteY0" fmla="*/ 0 h 918489"/>
              <a:gd name="connsiteX1" fmla="*/ 5376410 w 5376410"/>
              <a:gd name="connsiteY1" fmla="*/ 915501 h 918489"/>
              <a:gd name="connsiteX2" fmla="*/ 0 w 5376410"/>
              <a:gd name="connsiteY2" fmla="*/ 918489 h 918489"/>
              <a:gd name="connsiteX3" fmla="*/ 710760 w 5376410"/>
              <a:gd name="connsiteY3" fmla="*/ 0 h 918489"/>
              <a:gd name="connsiteX0" fmla="*/ 722190 w 5376410"/>
              <a:gd name="connsiteY0" fmla="*/ 0 h 914679"/>
              <a:gd name="connsiteX1" fmla="*/ 5376410 w 5376410"/>
              <a:gd name="connsiteY1" fmla="*/ 911691 h 914679"/>
              <a:gd name="connsiteX2" fmla="*/ 0 w 5376410"/>
              <a:gd name="connsiteY2" fmla="*/ 914679 h 914679"/>
              <a:gd name="connsiteX3" fmla="*/ 722190 w 5376410"/>
              <a:gd name="connsiteY3" fmla="*/ 0 h 914679"/>
              <a:gd name="connsiteX0" fmla="*/ 735069 w 5389289"/>
              <a:gd name="connsiteY0" fmla="*/ 0 h 912104"/>
              <a:gd name="connsiteX1" fmla="*/ 5389289 w 5389289"/>
              <a:gd name="connsiteY1" fmla="*/ 911691 h 912104"/>
              <a:gd name="connsiteX2" fmla="*/ 0 w 5389289"/>
              <a:gd name="connsiteY2" fmla="*/ 912104 h 912104"/>
              <a:gd name="connsiteX3" fmla="*/ 735069 w 5389289"/>
              <a:gd name="connsiteY3" fmla="*/ 0 h 912104"/>
              <a:gd name="connsiteX0" fmla="*/ 735069 w 5389289"/>
              <a:gd name="connsiteY0" fmla="*/ 0 h 925339"/>
              <a:gd name="connsiteX1" fmla="*/ 5389289 w 5389289"/>
              <a:gd name="connsiteY1" fmla="*/ 925339 h 925339"/>
              <a:gd name="connsiteX2" fmla="*/ 0 w 5389289"/>
              <a:gd name="connsiteY2" fmla="*/ 912104 h 925339"/>
              <a:gd name="connsiteX3" fmla="*/ 735069 w 5389289"/>
              <a:gd name="connsiteY3" fmla="*/ 0 h 925339"/>
              <a:gd name="connsiteX0" fmla="*/ 762364 w 5416584"/>
              <a:gd name="connsiteY0" fmla="*/ 0 h 939400"/>
              <a:gd name="connsiteX1" fmla="*/ 5416584 w 5416584"/>
              <a:gd name="connsiteY1" fmla="*/ 925339 h 939400"/>
              <a:gd name="connsiteX2" fmla="*/ 0 w 5416584"/>
              <a:gd name="connsiteY2" fmla="*/ 939400 h 939400"/>
              <a:gd name="connsiteX3" fmla="*/ 762364 w 5416584"/>
              <a:gd name="connsiteY3" fmla="*/ 0 h 939400"/>
              <a:gd name="connsiteX0" fmla="*/ 762364 w 5416584"/>
              <a:gd name="connsiteY0" fmla="*/ 0 h 945010"/>
              <a:gd name="connsiteX1" fmla="*/ 5416584 w 5416584"/>
              <a:gd name="connsiteY1" fmla="*/ 930949 h 945010"/>
              <a:gd name="connsiteX2" fmla="*/ 0 w 5416584"/>
              <a:gd name="connsiteY2" fmla="*/ 945010 h 945010"/>
              <a:gd name="connsiteX3" fmla="*/ 762364 w 5416584"/>
              <a:gd name="connsiteY3" fmla="*/ 0 h 945010"/>
              <a:gd name="connsiteX0" fmla="*/ 762364 w 5416584"/>
              <a:gd name="connsiteY0" fmla="*/ 0 h 930949"/>
              <a:gd name="connsiteX1" fmla="*/ 5416584 w 5416584"/>
              <a:gd name="connsiteY1" fmla="*/ 930949 h 930949"/>
              <a:gd name="connsiteX2" fmla="*/ 0 w 5416584"/>
              <a:gd name="connsiteY2" fmla="*/ 921156 h 930949"/>
              <a:gd name="connsiteX3" fmla="*/ 762364 w 5416584"/>
              <a:gd name="connsiteY3" fmla="*/ 0 h 930949"/>
            </a:gdLst>
            <a:ahLst/>
            <a:cxnLst>
              <a:cxn ang="0">
                <a:pos x="connsiteX0" y="connsiteY0"/>
              </a:cxn>
              <a:cxn ang="0">
                <a:pos x="connsiteX1" y="connsiteY1"/>
              </a:cxn>
              <a:cxn ang="0">
                <a:pos x="connsiteX2" y="connsiteY2"/>
              </a:cxn>
              <a:cxn ang="0">
                <a:pos x="connsiteX3" y="connsiteY3"/>
              </a:cxn>
            </a:cxnLst>
            <a:rect l="l" t="t" r="r" b="b"/>
            <a:pathLst>
              <a:path w="5416584" h="930949">
                <a:moveTo>
                  <a:pt x="762364" y="0"/>
                </a:moveTo>
                <a:lnTo>
                  <a:pt x="5416584" y="930949"/>
                </a:lnTo>
                <a:lnTo>
                  <a:pt x="0" y="921156"/>
                </a:lnTo>
                <a:lnTo>
                  <a:pt x="762364" y="0"/>
                </a:lnTo>
                <a:close/>
              </a:path>
            </a:pathLst>
          </a:custGeom>
          <a:gradFill>
            <a:gsLst>
              <a:gs pos="4000">
                <a:schemeClr val="accent1"/>
              </a:gs>
              <a:gs pos="100000">
                <a:schemeClr val="accent2"/>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6" name="Freeform 25"/>
          <p:cNvSpPr/>
          <p:nvPr/>
        </p:nvSpPr>
        <p:spPr>
          <a:xfrm>
            <a:off x="10990536" y="3785435"/>
            <a:ext cx="1203845" cy="3091509"/>
          </a:xfrm>
          <a:custGeom>
            <a:avLst/>
            <a:gdLst>
              <a:gd name="connsiteX0" fmla="*/ 0 w 1182718"/>
              <a:gd name="connsiteY0" fmla="*/ 0 h 3032701"/>
              <a:gd name="connsiteX1" fmla="*/ 497800 w 1182718"/>
              <a:gd name="connsiteY1" fmla="*/ 3032701 h 3032701"/>
              <a:gd name="connsiteX2" fmla="*/ 1182718 w 1182718"/>
              <a:gd name="connsiteY2" fmla="*/ 515453 h 3032701"/>
              <a:gd name="connsiteX3" fmla="*/ 0 w 1182718"/>
              <a:gd name="connsiteY3" fmla="*/ 0 h 3032701"/>
              <a:gd name="connsiteX0" fmla="*/ 0 w 1179187"/>
              <a:gd name="connsiteY0" fmla="*/ 0 h 3029170"/>
              <a:gd name="connsiteX1" fmla="*/ 494269 w 1179187"/>
              <a:gd name="connsiteY1" fmla="*/ 3029170 h 3029170"/>
              <a:gd name="connsiteX2" fmla="*/ 1179187 w 1179187"/>
              <a:gd name="connsiteY2" fmla="*/ 511922 h 3029170"/>
              <a:gd name="connsiteX3" fmla="*/ 0 w 1179187"/>
              <a:gd name="connsiteY3" fmla="*/ 0 h 3029170"/>
              <a:gd name="connsiteX0" fmla="*/ 0 w 1179187"/>
              <a:gd name="connsiteY0" fmla="*/ 0 h 3039761"/>
              <a:gd name="connsiteX1" fmla="*/ 483677 w 1179187"/>
              <a:gd name="connsiteY1" fmla="*/ 3039761 h 3039761"/>
              <a:gd name="connsiteX2" fmla="*/ 1179187 w 1179187"/>
              <a:gd name="connsiteY2" fmla="*/ 511922 h 3039761"/>
              <a:gd name="connsiteX3" fmla="*/ 0 w 1179187"/>
              <a:gd name="connsiteY3" fmla="*/ 0 h 3039761"/>
              <a:gd name="connsiteX0" fmla="*/ 0 w 1190407"/>
              <a:gd name="connsiteY0" fmla="*/ 0 h 3039761"/>
              <a:gd name="connsiteX1" fmla="*/ 494897 w 1190407"/>
              <a:gd name="connsiteY1" fmla="*/ 3039761 h 3039761"/>
              <a:gd name="connsiteX2" fmla="*/ 1190407 w 1190407"/>
              <a:gd name="connsiteY2" fmla="*/ 511922 h 3039761"/>
              <a:gd name="connsiteX3" fmla="*/ 0 w 1190407"/>
              <a:gd name="connsiteY3" fmla="*/ 0 h 3039761"/>
              <a:gd name="connsiteX0" fmla="*/ 0 w 1203107"/>
              <a:gd name="connsiteY0" fmla="*/ 0 h 3065161"/>
              <a:gd name="connsiteX1" fmla="*/ 507597 w 1203107"/>
              <a:gd name="connsiteY1" fmla="*/ 3065161 h 3065161"/>
              <a:gd name="connsiteX2" fmla="*/ 1203107 w 1203107"/>
              <a:gd name="connsiteY2" fmla="*/ 537322 h 3065161"/>
              <a:gd name="connsiteX3" fmla="*/ 0 w 1203107"/>
              <a:gd name="connsiteY3" fmla="*/ 0 h 3065161"/>
              <a:gd name="connsiteX0" fmla="*/ 0 w 1209457"/>
              <a:gd name="connsiteY0" fmla="*/ 0 h 3065161"/>
              <a:gd name="connsiteX1" fmla="*/ 507597 w 1209457"/>
              <a:gd name="connsiteY1" fmla="*/ 3065161 h 3065161"/>
              <a:gd name="connsiteX2" fmla="*/ 1209457 w 1209457"/>
              <a:gd name="connsiteY2" fmla="*/ 543672 h 3065161"/>
              <a:gd name="connsiteX3" fmla="*/ 0 w 1209457"/>
              <a:gd name="connsiteY3" fmla="*/ 0 h 3065161"/>
              <a:gd name="connsiteX0" fmla="*/ 0 w 1215807"/>
              <a:gd name="connsiteY0" fmla="*/ 0 h 3065161"/>
              <a:gd name="connsiteX1" fmla="*/ 507597 w 1215807"/>
              <a:gd name="connsiteY1" fmla="*/ 3065161 h 3065161"/>
              <a:gd name="connsiteX2" fmla="*/ 1215807 w 1215807"/>
              <a:gd name="connsiteY2" fmla="*/ 537322 h 3065161"/>
              <a:gd name="connsiteX3" fmla="*/ 0 w 1215807"/>
              <a:gd name="connsiteY3" fmla="*/ 0 h 3065161"/>
              <a:gd name="connsiteX0" fmla="*/ 0 w 1209457"/>
              <a:gd name="connsiteY0" fmla="*/ 0 h 3077861"/>
              <a:gd name="connsiteX1" fmla="*/ 501247 w 1209457"/>
              <a:gd name="connsiteY1" fmla="*/ 3077861 h 3077861"/>
              <a:gd name="connsiteX2" fmla="*/ 1209457 w 1209457"/>
              <a:gd name="connsiteY2" fmla="*/ 550022 h 3077861"/>
              <a:gd name="connsiteX3" fmla="*/ 0 w 1209457"/>
              <a:gd name="connsiteY3" fmla="*/ 0 h 3077861"/>
              <a:gd name="connsiteX0" fmla="*/ 0 w 1209457"/>
              <a:gd name="connsiteY0" fmla="*/ 0 h 3091509"/>
              <a:gd name="connsiteX1" fmla="*/ 501247 w 1209457"/>
              <a:gd name="connsiteY1" fmla="*/ 3091509 h 3091509"/>
              <a:gd name="connsiteX2" fmla="*/ 1209457 w 1209457"/>
              <a:gd name="connsiteY2" fmla="*/ 550022 h 3091509"/>
              <a:gd name="connsiteX3" fmla="*/ 0 w 1209457"/>
              <a:gd name="connsiteY3" fmla="*/ 0 h 3091509"/>
            </a:gdLst>
            <a:ahLst/>
            <a:cxnLst>
              <a:cxn ang="0">
                <a:pos x="connsiteX0" y="connsiteY0"/>
              </a:cxn>
              <a:cxn ang="0">
                <a:pos x="connsiteX1" y="connsiteY1"/>
              </a:cxn>
              <a:cxn ang="0">
                <a:pos x="connsiteX2" y="connsiteY2"/>
              </a:cxn>
              <a:cxn ang="0">
                <a:pos x="connsiteX3" y="connsiteY3"/>
              </a:cxn>
            </a:cxnLst>
            <a:rect l="l" t="t" r="r" b="b"/>
            <a:pathLst>
              <a:path w="1209457" h="3091509">
                <a:moveTo>
                  <a:pt x="0" y="0"/>
                </a:moveTo>
                <a:lnTo>
                  <a:pt x="501247" y="3091509"/>
                </a:lnTo>
                <a:lnTo>
                  <a:pt x="1209457" y="550022"/>
                </a:lnTo>
                <a:lnTo>
                  <a:pt x="0" y="0"/>
                </a:lnTo>
                <a:close/>
              </a:path>
            </a:pathLst>
          </a:custGeom>
          <a:gradFill>
            <a:gsLst>
              <a:gs pos="34000">
                <a:schemeClr val="accent2"/>
              </a:gs>
              <a:gs pos="100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7" name="Freeform 26"/>
          <p:cNvSpPr/>
          <p:nvPr/>
        </p:nvSpPr>
        <p:spPr>
          <a:xfrm>
            <a:off x="11488254" y="4321334"/>
            <a:ext cx="708319" cy="2552078"/>
          </a:xfrm>
          <a:custGeom>
            <a:avLst/>
            <a:gdLst>
              <a:gd name="connsiteX0" fmla="*/ 691978 w 697728"/>
              <a:gd name="connsiteY0" fmla="*/ 0 h 2520778"/>
              <a:gd name="connsiteX1" fmla="*/ 0 w 697728"/>
              <a:gd name="connsiteY1" fmla="*/ 2520778 h 2520778"/>
              <a:gd name="connsiteX2" fmla="*/ 695509 w 697728"/>
              <a:gd name="connsiteY2" fmla="*/ 2517248 h 2520778"/>
              <a:gd name="connsiteX3" fmla="*/ 691978 w 697728"/>
              <a:gd name="connsiteY3" fmla="*/ 0 h 2520778"/>
              <a:gd name="connsiteX0" fmla="*/ 691978 w 697728"/>
              <a:gd name="connsiteY0" fmla="*/ 0 h 2531370"/>
              <a:gd name="connsiteX1" fmla="*/ 0 w 697728"/>
              <a:gd name="connsiteY1" fmla="*/ 2531370 h 2531370"/>
              <a:gd name="connsiteX2" fmla="*/ 695509 w 697728"/>
              <a:gd name="connsiteY2" fmla="*/ 2517248 h 2531370"/>
              <a:gd name="connsiteX3" fmla="*/ 691978 w 697728"/>
              <a:gd name="connsiteY3" fmla="*/ 0 h 2531370"/>
              <a:gd name="connsiteX0" fmla="*/ 691978 w 703175"/>
              <a:gd name="connsiteY0" fmla="*/ 0 h 2531370"/>
              <a:gd name="connsiteX1" fmla="*/ 0 w 703175"/>
              <a:gd name="connsiteY1" fmla="*/ 2531370 h 2531370"/>
              <a:gd name="connsiteX2" fmla="*/ 702570 w 703175"/>
              <a:gd name="connsiteY2" fmla="*/ 2527839 h 2531370"/>
              <a:gd name="connsiteX3" fmla="*/ 691978 w 703175"/>
              <a:gd name="connsiteY3" fmla="*/ 0 h 2531370"/>
              <a:gd name="connsiteX0" fmla="*/ 691978 w 703175"/>
              <a:gd name="connsiteY0" fmla="*/ 0 h 2531370"/>
              <a:gd name="connsiteX1" fmla="*/ 0 w 703175"/>
              <a:gd name="connsiteY1" fmla="*/ 2531370 h 2531370"/>
              <a:gd name="connsiteX2" fmla="*/ 702570 w 703175"/>
              <a:gd name="connsiteY2" fmla="*/ 2527839 h 2531370"/>
              <a:gd name="connsiteX3" fmla="*/ 691978 w 703175"/>
              <a:gd name="connsiteY3" fmla="*/ 0 h 2531370"/>
              <a:gd name="connsiteX0" fmla="*/ 699039 w 704789"/>
              <a:gd name="connsiteY0" fmla="*/ 0 h 2541962"/>
              <a:gd name="connsiteX1" fmla="*/ 0 w 704789"/>
              <a:gd name="connsiteY1" fmla="*/ 2541962 h 2541962"/>
              <a:gd name="connsiteX2" fmla="*/ 702570 w 704789"/>
              <a:gd name="connsiteY2" fmla="*/ 2538431 h 2541962"/>
              <a:gd name="connsiteX3" fmla="*/ 699039 w 704789"/>
              <a:gd name="connsiteY3" fmla="*/ 0 h 2541962"/>
              <a:gd name="connsiteX0" fmla="*/ 702569 w 708319"/>
              <a:gd name="connsiteY0" fmla="*/ 0 h 2538431"/>
              <a:gd name="connsiteX1" fmla="*/ 0 w 708319"/>
              <a:gd name="connsiteY1" fmla="*/ 2538431 h 2538431"/>
              <a:gd name="connsiteX2" fmla="*/ 706100 w 708319"/>
              <a:gd name="connsiteY2" fmla="*/ 2538431 h 2538431"/>
              <a:gd name="connsiteX3" fmla="*/ 702569 w 708319"/>
              <a:gd name="connsiteY3" fmla="*/ 0 h 2538431"/>
              <a:gd name="connsiteX0" fmla="*/ 667264 w 673014"/>
              <a:gd name="connsiteY0" fmla="*/ 0 h 2538431"/>
              <a:gd name="connsiteX1" fmla="*/ 0 w 673014"/>
              <a:gd name="connsiteY1" fmla="*/ 2252460 h 2538431"/>
              <a:gd name="connsiteX2" fmla="*/ 670795 w 673014"/>
              <a:gd name="connsiteY2" fmla="*/ 2538431 h 2538431"/>
              <a:gd name="connsiteX3" fmla="*/ 667264 w 673014"/>
              <a:gd name="connsiteY3" fmla="*/ 0 h 2538431"/>
              <a:gd name="connsiteX0" fmla="*/ 702569 w 708319"/>
              <a:gd name="connsiteY0" fmla="*/ 0 h 2541961"/>
              <a:gd name="connsiteX1" fmla="*/ 0 w 708319"/>
              <a:gd name="connsiteY1" fmla="*/ 2541961 h 2541961"/>
              <a:gd name="connsiteX2" fmla="*/ 706100 w 708319"/>
              <a:gd name="connsiteY2" fmla="*/ 2538431 h 2541961"/>
              <a:gd name="connsiteX3" fmla="*/ 702569 w 708319"/>
              <a:gd name="connsiteY3" fmla="*/ 0 h 2541961"/>
              <a:gd name="connsiteX0" fmla="*/ 702569 w 708319"/>
              <a:gd name="connsiteY0" fmla="*/ 0 h 2538431"/>
              <a:gd name="connsiteX1" fmla="*/ 0 w 708319"/>
              <a:gd name="connsiteY1" fmla="*/ 2534900 h 2538431"/>
              <a:gd name="connsiteX2" fmla="*/ 706100 w 708319"/>
              <a:gd name="connsiteY2" fmla="*/ 2538431 h 2538431"/>
              <a:gd name="connsiteX3" fmla="*/ 702569 w 708319"/>
              <a:gd name="connsiteY3" fmla="*/ 0 h 2538431"/>
              <a:gd name="connsiteX0" fmla="*/ 702569 w 708319"/>
              <a:gd name="connsiteY0" fmla="*/ 0 h 2548548"/>
              <a:gd name="connsiteX1" fmla="*/ 0 w 708319"/>
              <a:gd name="connsiteY1" fmla="*/ 2548548 h 2548548"/>
              <a:gd name="connsiteX2" fmla="*/ 706100 w 708319"/>
              <a:gd name="connsiteY2" fmla="*/ 2538431 h 2548548"/>
              <a:gd name="connsiteX3" fmla="*/ 702569 w 708319"/>
              <a:gd name="connsiteY3" fmla="*/ 0 h 2548548"/>
              <a:gd name="connsiteX0" fmla="*/ 702569 w 704906"/>
              <a:gd name="connsiteY0" fmla="*/ 0 h 2548548"/>
              <a:gd name="connsiteX1" fmla="*/ 0 w 704906"/>
              <a:gd name="connsiteY1" fmla="*/ 2548548 h 2548548"/>
              <a:gd name="connsiteX2" fmla="*/ 692452 w 704906"/>
              <a:gd name="connsiteY2" fmla="*/ 2538431 h 2548548"/>
              <a:gd name="connsiteX3" fmla="*/ 702569 w 704906"/>
              <a:gd name="connsiteY3" fmla="*/ 0 h 2548548"/>
              <a:gd name="connsiteX0" fmla="*/ 702569 w 708319"/>
              <a:gd name="connsiteY0" fmla="*/ 0 h 2565726"/>
              <a:gd name="connsiteX1" fmla="*/ 0 w 708319"/>
              <a:gd name="connsiteY1" fmla="*/ 2548548 h 2565726"/>
              <a:gd name="connsiteX2" fmla="*/ 706100 w 708319"/>
              <a:gd name="connsiteY2" fmla="*/ 2565726 h 2565726"/>
              <a:gd name="connsiteX3" fmla="*/ 702569 w 708319"/>
              <a:gd name="connsiteY3" fmla="*/ 0 h 2565726"/>
              <a:gd name="connsiteX0" fmla="*/ 702569 w 708319"/>
              <a:gd name="connsiteY0" fmla="*/ 0 h 2552078"/>
              <a:gd name="connsiteX1" fmla="*/ 0 w 708319"/>
              <a:gd name="connsiteY1" fmla="*/ 2548548 h 2552078"/>
              <a:gd name="connsiteX2" fmla="*/ 706100 w 708319"/>
              <a:gd name="connsiteY2" fmla="*/ 2552078 h 2552078"/>
              <a:gd name="connsiteX3" fmla="*/ 702569 w 708319"/>
              <a:gd name="connsiteY3" fmla="*/ 0 h 2552078"/>
            </a:gdLst>
            <a:ahLst/>
            <a:cxnLst>
              <a:cxn ang="0">
                <a:pos x="connsiteX0" y="connsiteY0"/>
              </a:cxn>
              <a:cxn ang="0">
                <a:pos x="connsiteX1" y="connsiteY1"/>
              </a:cxn>
              <a:cxn ang="0">
                <a:pos x="connsiteX2" y="connsiteY2"/>
              </a:cxn>
              <a:cxn ang="0">
                <a:pos x="connsiteX3" y="connsiteY3"/>
              </a:cxn>
            </a:cxnLst>
            <a:rect l="l" t="t" r="r" b="b"/>
            <a:pathLst>
              <a:path w="708319" h="2552078">
                <a:moveTo>
                  <a:pt x="702569" y="0"/>
                </a:moveTo>
                <a:lnTo>
                  <a:pt x="0" y="2548548"/>
                </a:lnTo>
                <a:lnTo>
                  <a:pt x="706100" y="2552078"/>
                </a:lnTo>
                <a:cubicBezTo>
                  <a:pt x="708454" y="1710642"/>
                  <a:pt x="710807" y="834375"/>
                  <a:pt x="702569" y="0"/>
                </a:cubicBezTo>
                <a:close/>
              </a:path>
            </a:pathLst>
          </a:custGeom>
          <a:gradFill>
            <a:gsLst>
              <a:gs pos="21000">
                <a:schemeClr val="accent2"/>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8" name="Freeform 27"/>
          <p:cNvSpPr/>
          <p:nvPr/>
        </p:nvSpPr>
        <p:spPr>
          <a:xfrm>
            <a:off x="8745794" y="2426110"/>
            <a:ext cx="2263877" cy="4424516"/>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Lst>
            <a:ahLst/>
            <a:cxnLst>
              <a:cxn ang="0">
                <a:pos x="connsiteX0" y="connsiteY0"/>
              </a:cxn>
              <a:cxn ang="0">
                <a:pos x="connsiteX1" y="connsiteY1"/>
              </a:cxn>
              <a:cxn ang="0">
                <a:pos x="connsiteX2" y="connsiteY2"/>
              </a:cxn>
              <a:cxn ang="0">
                <a:pos x="connsiteX3" y="connsiteY3"/>
              </a:cxn>
            </a:cxnLst>
            <a:rect l="l" t="t" r="r" b="b"/>
            <a:pathLst>
              <a:path w="2263877" h="4424516">
                <a:moveTo>
                  <a:pt x="958645" y="0"/>
                </a:moveTo>
                <a:lnTo>
                  <a:pt x="2263877" y="1393722"/>
                </a:lnTo>
                <a:lnTo>
                  <a:pt x="0" y="4424516"/>
                </a:lnTo>
                <a:lnTo>
                  <a:pt x="958645"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9" name="Freeform 28"/>
          <p:cNvSpPr/>
          <p:nvPr/>
        </p:nvSpPr>
        <p:spPr>
          <a:xfrm>
            <a:off x="-1" y="-1"/>
            <a:ext cx="3153403" cy="177371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Lst>
            <a:ahLst/>
            <a:cxnLst>
              <a:cxn ang="0">
                <a:pos x="connsiteX0" y="connsiteY0"/>
              </a:cxn>
              <a:cxn ang="0">
                <a:pos x="connsiteX1" y="connsiteY1"/>
              </a:cxn>
              <a:cxn ang="0">
                <a:pos x="connsiteX2" y="connsiteY2"/>
              </a:cxn>
              <a:cxn ang="0">
                <a:pos x="connsiteX3" y="connsiteY3"/>
              </a:cxn>
            </a:cxnLst>
            <a:rect l="l" t="t" r="r" b="b"/>
            <a:pathLst>
              <a:path w="3153403" h="1773715">
                <a:moveTo>
                  <a:pt x="0" y="0"/>
                </a:moveTo>
                <a:lnTo>
                  <a:pt x="1036790" y="1773715"/>
                </a:lnTo>
                <a:lnTo>
                  <a:pt x="3153403" y="1771137"/>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0" name="Freeform 29"/>
          <p:cNvSpPr/>
          <p:nvPr/>
        </p:nvSpPr>
        <p:spPr>
          <a:xfrm>
            <a:off x="-2381" y="-1"/>
            <a:ext cx="3112998" cy="178606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 name="connsiteX0" fmla="*/ 0 w 3081965"/>
              <a:gd name="connsiteY0" fmla="*/ 0 h 1775900"/>
              <a:gd name="connsiteX1" fmla="*/ 1036790 w 3081965"/>
              <a:gd name="connsiteY1" fmla="*/ 1773715 h 1775900"/>
              <a:gd name="connsiteX2" fmla="*/ 3081965 w 3081965"/>
              <a:gd name="connsiteY2" fmla="*/ 1775900 h 1775900"/>
              <a:gd name="connsiteX3" fmla="*/ 0 w 3081965"/>
              <a:gd name="connsiteY3" fmla="*/ 0 h 1775900"/>
              <a:gd name="connsiteX0" fmla="*/ 0 w 3086728"/>
              <a:gd name="connsiteY0" fmla="*/ 0 h 1775900"/>
              <a:gd name="connsiteX1" fmla="*/ 1036790 w 3086728"/>
              <a:gd name="connsiteY1" fmla="*/ 1773715 h 1775900"/>
              <a:gd name="connsiteX2" fmla="*/ 3086728 w 3086728"/>
              <a:gd name="connsiteY2" fmla="*/ 1775900 h 1775900"/>
              <a:gd name="connsiteX3" fmla="*/ 0 w 3086728"/>
              <a:gd name="connsiteY3" fmla="*/ 0 h 1775900"/>
              <a:gd name="connsiteX0" fmla="*/ 0 w 3091491"/>
              <a:gd name="connsiteY0" fmla="*/ 0 h 1799713"/>
              <a:gd name="connsiteX1" fmla="*/ 1036790 w 3091491"/>
              <a:gd name="connsiteY1" fmla="*/ 1773715 h 1799713"/>
              <a:gd name="connsiteX2" fmla="*/ 3091491 w 3091491"/>
              <a:gd name="connsiteY2" fmla="*/ 1799713 h 1799713"/>
              <a:gd name="connsiteX3" fmla="*/ 0 w 3091491"/>
              <a:gd name="connsiteY3" fmla="*/ 0 h 1799713"/>
              <a:gd name="connsiteX0" fmla="*/ 0 w 3120066"/>
              <a:gd name="connsiteY0" fmla="*/ 0 h 1799713"/>
              <a:gd name="connsiteX1" fmla="*/ 1036790 w 3120066"/>
              <a:gd name="connsiteY1" fmla="*/ 1773715 h 1799713"/>
              <a:gd name="connsiteX2" fmla="*/ 3120066 w 3120066"/>
              <a:gd name="connsiteY2" fmla="*/ 1799713 h 1799713"/>
              <a:gd name="connsiteX3" fmla="*/ 0 w 3120066"/>
              <a:gd name="connsiteY3" fmla="*/ 0 h 1799713"/>
              <a:gd name="connsiteX0" fmla="*/ 0 w 3120066"/>
              <a:gd name="connsiteY0" fmla="*/ 0 h 1799713"/>
              <a:gd name="connsiteX1" fmla="*/ 1019730 w 3120066"/>
              <a:gd name="connsiteY1" fmla="*/ 1773715 h 1799713"/>
              <a:gd name="connsiteX2" fmla="*/ 3120066 w 3120066"/>
              <a:gd name="connsiteY2" fmla="*/ 1799713 h 1799713"/>
              <a:gd name="connsiteX3" fmla="*/ 0 w 3120066"/>
              <a:gd name="connsiteY3" fmla="*/ 0 h 1799713"/>
              <a:gd name="connsiteX0" fmla="*/ 0 w 3133714"/>
              <a:gd name="connsiteY0" fmla="*/ 0 h 1799713"/>
              <a:gd name="connsiteX1" fmla="*/ 1033378 w 3133714"/>
              <a:gd name="connsiteY1" fmla="*/ 1773715 h 1799713"/>
              <a:gd name="connsiteX2" fmla="*/ 3133714 w 3133714"/>
              <a:gd name="connsiteY2" fmla="*/ 1799713 h 1799713"/>
              <a:gd name="connsiteX3" fmla="*/ 0 w 3133714"/>
              <a:gd name="connsiteY3" fmla="*/ 0 h 1799713"/>
              <a:gd name="connsiteX0" fmla="*/ 0 w 3140538"/>
              <a:gd name="connsiteY0" fmla="*/ 0 h 1799713"/>
              <a:gd name="connsiteX1" fmla="*/ 1040202 w 3140538"/>
              <a:gd name="connsiteY1" fmla="*/ 1773715 h 1799713"/>
              <a:gd name="connsiteX2" fmla="*/ 3140538 w 3140538"/>
              <a:gd name="connsiteY2" fmla="*/ 1799713 h 1799713"/>
              <a:gd name="connsiteX3" fmla="*/ 0 w 3140538"/>
              <a:gd name="connsiteY3" fmla="*/ 0 h 1799713"/>
              <a:gd name="connsiteX0" fmla="*/ 0 w 3126890"/>
              <a:gd name="connsiteY0" fmla="*/ 0 h 1786065"/>
              <a:gd name="connsiteX1" fmla="*/ 1040202 w 3126890"/>
              <a:gd name="connsiteY1" fmla="*/ 1773715 h 1786065"/>
              <a:gd name="connsiteX2" fmla="*/ 3126890 w 3126890"/>
              <a:gd name="connsiteY2" fmla="*/ 1786065 h 1786065"/>
              <a:gd name="connsiteX3" fmla="*/ 0 w 3126890"/>
              <a:gd name="connsiteY3" fmla="*/ 0 h 1786065"/>
              <a:gd name="connsiteX0" fmla="*/ 0 w 3113242"/>
              <a:gd name="connsiteY0" fmla="*/ 0 h 1782653"/>
              <a:gd name="connsiteX1" fmla="*/ 1026554 w 3113242"/>
              <a:gd name="connsiteY1" fmla="*/ 1770303 h 1782653"/>
              <a:gd name="connsiteX2" fmla="*/ 3113242 w 3113242"/>
              <a:gd name="connsiteY2" fmla="*/ 1782653 h 1782653"/>
              <a:gd name="connsiteX3" fmla="*/ 0 w 3113242"/>
              <a:gd name="connsiteY3" fmla="*/ 0 h 1782653"/>
              <a:gd name="connsiteX0" fmla="*/ 0 w 3123478"/>
              <a:gd name="connsiteY0" fmla="*/ 0 h 1782653"/>
              <a:gd name="connsiteX1" fmla="*/ 1036790 w 3123478"/>
              <a:gd name="connsiteY1" fmla="*/ 1770303 h 1782653"/>
              <a:gd name="connsiteX2" fmla="*/ 3123478 w 3123478"/>
              <a:gd name="connsiteY2" fmla="*/ 1782653 h 1782653"/>
              <a:gd name="connsiteX3" fmla="*/ 0 w 3123478"/>
              <a:gd name="connsiteY3" fmla="*/ 0 h 1782653"/>
              <a:gd name="connsiteX0" fmla="*/ 0 w 3109830"/>
              <a:gd name="connsiteY0" fmla="*/ 0 h 1782653"/>
              <a:gd name="connsiteX1" fmla="*/ 1036790 w 3109830"/>
              <a:gd name="connsiteY1" fmla="*/ 1770303 h 1782653"/>
              <a:gd name="connsiteX2" fmla="*/ 3109830 w 3109830"/>
              <a:gd name="connsiteY2" fmla="*/ 1782653 h 1782653"/>
              <a:gd name="connsiteX3" fmla="*/ 0 w 3109830"/>
              <a:gd name="connsiteY3" fmla="*/ 0 h 1782653"/>
              <a:gd name="connsiteX0" fmla="*/ 0 w 3120462"/>
              <a:gd name="connsiteY0" fmla="*/ 0 h 1793286"/>
              <a:gd name="connsiteX1" fmla="*/ 1047422 w 3120462"/>
              <a:gd name="connsiteY1" fmla="*/ 1780936 h 1793286"/>
              <a:gd name="connsiteX2" fmla="*/ 3120462 w 3120462"/>
              <a:gd name="connsiteY2" fmla="*/ 1793286 h 1793286"/>
              <a:gd name="connsiteX3" fmla="*/ 0 w 3120462"/>
              <a:gd name="connsiteY3" fmla="*/ 0 h 1793286"/>
            </a:gdLst>
            <a:ahLst/>
            <a:cxnLst>
              <a:cxn ang="0">
                <a:pos x="connsiteX0" y="connsiteY0"/>
              </a:cxn>
              <a:cxn ang="0">
                <a:pos x="connsiteX1" y="connsiteY1"/>
              </a:cxn>
              <a:cxn ang="0">
                <a:pos x="connsiteX2" y="connsiteY2"/>
              </a:cxn>
              <a:cxn ang="0">
                <a:pos x="connsiteX3" y="connsiteY3"/>
              </a:cxn>
            </a:cxnLst>
            <a:rect l="l" t="t" r="r" b="b"/>
            <a:pathLst>
              <a:path w="3120462" h="1793286">
                <a:moveTo>
                  <a:pt x="0" y="0"/>
                </a:moveTo>
                <a:lnTo>
                  <a:pt x="1047422" y="1780936"/>
                </a:lnTo>
                <a:lnTo>
                  <a:pt x="3120462" y="1793286"/>
                </a:lnTo>
                <a:lnTo>
                  <a:pt x="0" y="0"/>
                </a:lnTo>
                <a:close/>
              </a:path>
            </a:pathLst>
          </a:custGeom>
          <a:gradFill>
            <a:gsLst>
              <a:gs pos="19000">
                <a:schemeClr val="accent2"/>
              </a:gs>
              <a:gs pos="9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1" name="Freeform 30"/>
          <p:cNvSpPr/>
          <p:nvPr/>
        </p:nvSpPr>
        <p:spPr>
          <a:xfrm>
            <a:off x="-3295" y="1769807"/>
            <a:ext cx="1407341" cy="5098422"/>
          </a:xfrm>
          <a:custGeom>
            <a:avLst/>
            <a:gdLst>
              <a:gd name="connsiteX0" fmla="*/ 1026488 w 1398147"/>
              <a:gd name="connsiteY0" fmla="*/ 0 h 5073445"/>
              <a:gd name="connsiteX1" fmla="*/ 1398147 w 1398147"/>
              <a:gd name="connsiteY1" fmla="*/ 1875995 h 5073445"/>
              <a:gd name="connsiteX2" fmla="*/ 0 w 1398147"/>
              <a:gd name="connsiteY2" fmla="*/ 5073445 h 5073445"/>
              <a:gd name="connsiteX3" fmla="*/ 1026488 w 1398147"/>
              <a:gd name="connsiteY3" fmla="*/ 0 h 5073445"/>
              <a:gd name="connsiteX0" fmla="*/ 1032388 w 1398147"/>
              <a:gd name="connsiteY0" fmla="*/ 0 h 5055747"/>
              <a:gd name="connsiteX1" fmla="*/ 1398147 w 1398147"/>
              <a:gd name="connsiteY1" fmla="*/ 1858297 h 5055747"/>
              <a:gd name="connsiteX2" fmla="*/ 0 w 1398147"/>
              <a:gd name="connsiteY2" fmla="*/ 5055747 h 5055747"/>
              <a:gd name="connsiteX3" fmla="*/ 1032388 w 1398147"/>
              <a:gd name="connsiteY3" fmla="*/ 0 h 5055747"/>
              <a:gd name="connsiteX0" fmla="*/ 1032388 w 1398147"/>
              <a:gd name="connsiteY0" fmla="*/ 0 h 5061646"/>
              <a:gd name="connsiteX1" fmla="*/ 1398147 w 1398147"/>
              <a:gd name="connsiteY1" fmla="*/ 1864196 h 5061646"/>
              <a:gd name="connsiteX2" fmla="*/ 0 w 1398147"/>
              <a:gd name="connsiteY2" fmla="*/ 5061646 h 5061646"/>
              <a:gd name="connsiteX3" fmla="*/ 1032388 w 1398147"/>
              <a:gd name="connsiteY3" fmla="*/ 0 h 5061646"/>
              <a:gd name="connsiteX0" fmla="*/ 1032388 w 1398147"/>
              <a:gd name="connsiteY0" fmla="*/ 0 h 5079344"/>
              <a:gd name="connsiteX1" fmla="*/ 1398147 w 1398147"/>
              <a:gd name="connsiteY1" fmla="*/ 1881894 h 5079344"/>
              <a:gd name="connsiteX2" fmla="*/ 0 w 1398147"/>
              <a:gd name="connsiteY2" fmla="*/ 5079344 h 5079344"/>
              <a:gd name="connsiteX3" fmla="*/ 1032388 w 1398147"/>
              <a:gd name="connsiteY3" fmla="*/ 0 h 5079344"/>
              <a:gd name="connsiteX0" fmla="*/ 1032388 w 1398147"/>
              <a:gd name="connsiteY0" fmla="*/ 0 h 5089936"/>
              <a:gd name="connsiteX1" fmla="*/ 1398147 w 1398147"/>
              <a:gd name="connsiteY1" fmla="*/ 1881894 h 5089936"/>
              <a:gd name="connsiteX2" fmla="*/ 0 w 1398147"/>
              <a:gd name="connsiteY2" fmla="*/ 5089936 h 5089936"/>
              <a:gd name="connsiteX3" fmla="*/ 1032388 w 1398147"/>
              <a:gd name="connsiteY3" fmla="*/ 0 h 5089936"/>
              <a:gd name="connsiteX0" fmla="*/ 1039450 w 1405209"/>
              <a:gd name="connsiteY0" fmla="*/ 0 h 5089936"/>
              <a:gd name="connsiteX1" fmla="*/ 1405209 w 1405209"/>
              <a:gd name="connsiteY1" fmla="*/ 1881894 h 5089936"/>
              <a:gd name="connsiteX2" fmla="*/ 0 w 1405209"/>
              <a:gd name="connsiteY2" fmla="*/ 5089936 h 5089936"/>
              <a:gd name="connsiteX3" fmla="*/ 1039450 w 1405209"/>
              <a:gd name="connsiteY3" fmla="*/ 0 h 5089936"/>
              <a:gd name="connsiteX0" fmla="*/ 1039450 w 1405209"/>
              <a:gd name="connsiteY0" fmla="*/ 0 h 5089936"/>
              <a:gd name="connsiteX1" fmla="*/ 1405209 w 1405209"/>
              <a:gd name="connsiteY1" fmla="*/ 1891419 h 5089936"/>
              <a:gd name="connsiteX2" fmla="*/ 0 w 1405209"/>
              <a:gd name="connsiteY2" fmla="*/ 5089936 h 5089936"/>
              <a:gd name="connsiteX3" fmla="*/ 1039450 w 1405209"/>
              <a:gd name="connsiteY3" fmla="*/ 0 h 5089936"/>
              <a:gd name="connsiteX0" fmla="*/ 1039450 w 1405209"/>
              <a:gd name="connsiteY0" fmla="*/ 0 h 5089936"/>
              <a:gd name="connsiteX1" fmla="*/ 1405209 w 1405209"/>
              <a:gd name="connsiteY1" fmla="*/ 1891419 h 5089936"/>
              <a:gd name="connsiteX2" fmla="*/ 0 w 1405209"/>
              <a:gd name="connsiteY2" fmla="*/ 5089936 h 5089936"/>
              <a:gd name="connsiteX3" fmla="*/ 8890 w 1405209"/>
              <a:gd name="connsiteY3" fmla="*/ 5081754 h 5089936"/>
              <a:gd name="connsiteX4" fmla="*/ 1039450 w 1405209"/>
              <a:gd name="connsiteY4" fmla="*/ 0 h 5089936"/>
              <a:gd name="connsiteX0" fmla="*/ 1041582 w 1407341"/>
              <a:gd name="connsiteY0" fmla="*/ 0 h 5098422"/>
              <a:gd name="connsiteX1" fmla="*/ 1407341 w 1407341"/>
              <a:gd name="connsiteY1" fmla="*/ 1891419 h 5098422"/>
              <a:gd name="connsiteX2" fmla="*/ 2132 w 1407341"/>
              <a:gd name="connsiteY2" fmla="*/ 5089936 h 5098422"/>
              <a:gd name="connsiteX3" fmla="*/ 719 w 1407341"/>
              <a:gd name="connsiteY3" fmla="*/ 5097208 h 5098422"/>
              <a:gd name="connsiteX4" fmla="*/ 1041582 w 1407341"/>
              <a:gd name="connsiteY4" fmla="*/ 0 h 5098422"/>
              <a:gd name="connsiteX0" fmla="*/ 1034758 w 1407341"/>
              <a:gd name="connsiteY0" fmla="*/ 0 h 5098422"/>
              <a:gd name="connsiteX1" fmla="*/ 1407341 w 1407341"/>
              <a:gd name="connsiteY1" fmla="*/ 1891419 h 5098422"/>
              <a:gd name="connsiteX2" fmla="*/ 2132 w 1407341"/>
              <a:gd name="connsiteY2" fmla="*/ 5089936 h 5098422"/>
              <a:gd name="connsiteX3" fmla="*/ 719 w 1407341"/>
              <a:gd name="connsiteY3" fmla="*/ 5097208 h 5098422"/>
              <a:gd name="connsiteX4" fmla="*/ 1034758 w 1407341"/>
              <a:gd name="connsiteY4" fmla="*/ 0 h 5098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41" h="5098422">
                <a:moveTo>
                  <a:pt x="1034758" y="0"/>
                </a:moveTo>
                <a:lnTo>
                  <a:pt x="1407341" y="1891419"/>
                </a:lnTo>
                <a:lnTo>
                  <a:pt x="2132" y="5089936"/>
                </a:lnTo>
                <a:cubicBezTo>
                  <a:pt x="5095" y="5083774"/>
                  <a:pt x="-2244" y="5103370"/>
                  <a:pt x="719" y="5097208"/>
                </a:cubicBezTo>
                <a:lnTo>
                  <a:pt x="1034758" y="0"/>
                </a:lnTo>
                <a:close/>
              </a:path>
            </a:pathLst>
          </a:custGeom>
          <a:gradFill>
            <a:gsLst>
              <a:gs pos="15000">
                <a:schemeClr val="accent2"/>
              </a:gs>
              <a:gs pos="76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2" name="Freeform 31"/>
          <p:cNvSpPr/>
          <p:nvPr/>
        </p:nvSpPr>
        <p:spPr>
          <a:xfrm>
            <a:off x="8694845" y="2426110"/>
            <a:ext cx="2293341" cy="4440419"/>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 name="connsiteX0" fmla="*/ 958645 w 2269487"/>
              <a:gd name="connsiteY0" fmla="*/ 0 h 4424516"/>
              <a:gd name="connsiteX1" fmla="*/ 2269487 w 2269487"/>
              <a:gd name="connsiteY1" fmla="*/ 1388112 h 4424516"/>
              <a:gd name="connsiteX2" fmla="*/ 0 w 2269487"/>
              <a:gd name="connsiteY2" fmla="*/ 4424516 h 4424516"/>
              <a:gd name="connsiteX3" fmla="*/ 958645 w 2269487"/>
              <a:gd name="connsiteY3" fmla="*/ 0 h 4424516"/>
              <a:gd name="connsiteX0" fmla="*/ 982499 w 2293341"/>
              <a:gd name="connsiteY0" fmla="*/ 0 h 4440419"/>
              <a:gd name="connsiteX1" fmla="*/ 2293341 w 2293341"/>
              <a:gd name="connsiteY1" fmla="*/ 1388112 h 4440419"/>
              <a:gd name="connsiteX2" fmla="*/ 0 w 2293341"/>
              <a:gd name="connsiteY2" fmla="*/ 4440419 h 4440419"/>
              <a:gd name="connsiteX3" fmla="*/ 982499 w 2293341"/>
              <a:gd name="connsiteY3" fmla="*/ 0 h 4440419"/>
            </a:gdLst>
            <a:ahLst/>
            <a:cxnLst>
              <a:cxn ang="0">
                <a:pos x="connsiteX0" y="connsiteY0"/>
              </a:cxn>
              <a:cxn ang="0">
                <a:pos x="connsiteX1" y="connsiteY1"/>
              </a:cxn>
              <a:cxn ang="0">
                <a:pos x="connsiteX2" y="connsiteY2"/>
              </a:cxn>
              <a:cxn ang="0">
                <a:pos x="connsiteX3" y="connsiteY3"/>
              </a:cxn>
            </a:cxnLst>
            <a:rect l="l" t="t" r="r" b="b"/>
            <a:pathLst>
              <a:path w="2293341" h="4440419">
                <a:moveTo>
                  <a:pt x="982499" y="0"/>
                </a:moveTo>
                <a:lnTo>
                  <a:pt x="2293341" y="1388112"/>
                </a:lnTo>
                <a:lnTo>
                  <a:pt x="0" y="4440419"/>
                </a:lnTo>
                <a:lnTo>
                  <a:pt x="982499" y="0"/>
                </a:lnTo>
                <a:close/>
              </a:path>
            </a:pathLst>
          </a:custGeom>
          <a:gradFill>
            <a:gsLst>
              <a:gs pos="34000">
                <a:schemeClr val="accent2"/>
              </a:gs>
              <a:gs pos="100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3" name="Freeform 32"/>
          <p:cNvSpPr/>
          <p:nvPr/>
        </p:nvSpPr>
        <p:spPr>
          <a:xfrm>
            <a:off x="9669015" y="1094096"/>
            <a:ext cx="2522985" cy="2734954"/>
          </a:xfrm>
          <a:custGeom>
            <a:avLst/>
            <a:gdLst>
              <a:gd name="connsiteX0" fmla="*/ 2481262 w 2481262"/>
              <a:gd name="connsiteY0" fmla="*/ 0 h 2762250"/>
              <a:gd name="connsiteX1" fmla="*/ 0 w 2481262"/>
              <a:gd name="connsiteY1" fmla="*/ 1371600 h 2762250"/>
              <a:gd name="connsiteX2" fmla="*/ 1309687 w 2481262"/>
              <a:gd name="connsiteY2" fmla="*/ 2762250 h 2762250"/>
              <a:gd name="connsiteX3" fmla="*/ 2481262 w 2481262"/>
              <a:gd name="connsiteY3" fmla="*/ 0 h 2762250"/>
              <a:gd name="connsiteX0" fmla="*/ 2481262 w 2481262"/>
              <a:gd name="connsiteY0" fmla="*/ 0 h 2762250"/>
              <a:gd name="connsiteX1" fmla="*/ 0 w 2481262"/>
              <a:gd name="connsiteY1" fmla="*/ 1371600 h 2762250"/>
              <a:gd name="connsiteX2" fmla="*/ 1292857 w 2481262"/>
              <a:gd name="connsiteY2" fmla="*/ 2762250 h 2762250"/>
              <a:gd name="connsiteX3" fmla="*/ 2481262 w 2481262"/>
              <a:gd name="connsiteY3" fmla="*/ 0 h 2762250"/>
              <a:gd name="connsiteX0" fmla="*/ 2509311 w 2509311"/>
              <a:gd name="connsiteY0" fmla="*/ 0 h 2762250"/>
              <a:gd name="connsiteX1" fmla="*/ 0 w 2509311"/>
              <a:gd name="connsiteY1" fmla="*/ 1354771 h 2762250"/>
              <a:gd name="connsiteX2" fmla="*/ 1320906 w 2509311"/>
              <a:gd name="connsiteY2" fmla="*/ 2762250 h 2762250"/>
              <a:gd name="connsiteX3" fmla="*/ 2509311 w 2509311"/>
              <a:gd name="connsiteY3" fmla="*/ 0 h 2762250"/>
              <a:gd name="connsiteX0" fmla="*/ 2519943 w 2519943"/>
              <a:gd name="connsiteY0" fmla="*/ 0 h 2762250"/>
              <a:gd name="connsiteX1" fmla="*/ 0 w 2519943"/>
              <a:gd name="connsiteY1" fmla="*/ 1354771 h 2762250"/>
              <a:gd name="connsiteX2" fmla="*/ 1320906 w 2519943"/>
              <a:gd name="connsiteY2" fmla="*/ 2762250 h 2762250"/>
              <a:gd name="connsiteX3" fmla="*/ 2519943 w 2519943"/>
              <a:gd name="connsiteY3" fmla="*/ 0 h 2762250"/>
              <a:gd name="connsiteX0" fmla="*/ 2530575 w 2530575"/>
              <a:gd name="connsiteY0" fmla="*/ 0 h 2762250"/>
              <a:gd name="connsiteX1" fmla="*/ 0 w 2530575"/>
              <a:gd name="connsiteY1" fmla="*/ 1354771 h 2762250"/>
              <a:gd name="connsiteX2" fmla="*/ 1320906 w 2530575"/>
              <a:gd name="connsiteY2" fmla="*/ 2762250 h 2762250"/>
              <a:gd name="connsiteX3" fmla="*/ 2530575 w 2530575"/>
              <a:gd name="connsiteY3" fmla="*/ 0 h 2762250"/>
            </a:gdLst>
            <a:ahLst/>
            <a:cxnLst>
              <a:cxn ang="0">
                <a:pos x="connsiteX0" y="connsiteY0"/>
              </a:cxn>
              <a:cxn ang="0">
                <a:pos x="connsiteX1" y="connsiteY1"/>
              </a:cxn>
              <a:cxn ang="0">
                <a:pos x="connsiteX2" y="connsiteY2"/>
              </a:cxn>
              <a:cxn ang="0">
                <a:pos x="connsiteX3" y="connsiteY3"/>
              </a:cxn>
            </a:cxnLst>
            <a:rect l="l" t="t" r="r" b="b"/>
            <a:pathLst>
              <a:path w="2530575" h="2762250">
                <a:moveTo>
                  <a:pt x="2530575" y="0"/>
                </a:moveTo>
                <a:lnTo>
                  <a:pt x="0" y="1354771"/>
                </a:lnTo>
                <a:lnTo>
                  <a:pt x="1320906" y="2762250"/>
                </a:lnTo>
                <a:lnTo>
                  <a:pt x="2530575" y="0"/>
                </a:lnTo>
                <a:close/>
              </a:path>
            </a:pathLst>
          </a:custGeom>
          <a:gradFill>
            <a:gsLst>
              <a:gs pos="2100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4" name="Freeform 33"/>
          <p:cNvSpPr/>
          <p:nvPr/>
        </p:nvSpPr>
        <p:spPr>
          <a:xfrm>
            <a:off x="3317358" y="-5316"/>
            <a:ext cx="4354033" cy="1222744"/>
          </a:xfrm>
          <a:custGeom>
            <a:avLst/>
            <a:gdLst>
              <a:gd name="connsiteX0" fmla="*/ 0 w 4354033"/>
              <a:gd name="connsiteY0" fmla="*/ 0 h 1217428"/>
              <a:gd name="connsiteX1" fmla="*/ 3067493 w 4354033"/>
              <a:gd name="connsiteY1" fmla="*/ 10632 h 1217428"/>
              <a:gd name="connsiteX2" fmla="*/ 4354033 w 4354033"/>
              <a:gd name="connsiteY2" fmla="*/ 1217428 h 1217428"/>
              <a:gd name="connsiteX3" fmla="*/ 0 w 4354033"/>
              <a:gd name="connsiteY3" fmla="*/ 0 h 1217428"/>
              <a:gd name="connsiteX0" fmla="*/ 0 w 4354033"/>
              <a:gd name="connsiteY0" fmla="*/ 0 h 1217428"/>
              <a:gd name="connsiteX1" fmla="*/ 3088758 w 4354033"/>
              <a:gd name="connsiteY1" fmla="*/ 10632 h 1217428"/>
              <a:gd name="connsiteX2" fmla="*/ 4354033 w 4354033"/>
              <a:gd name="connsiteY2" fmla="*/ 1217428 h 1217428"/>
              <a:gd name="connsiteX3" fmla="*/ 0 w 4354033"/>
              <a:gd name="connsiteY3" fmla="*/ 0 h 1217428"/>
              <a:gd name="connsiteX0" fmla="*/ 0 w 4375298"/>
              <a:gd name="connsiteY0" fmla="*/ 0 h 1217428"/>
              <a:gd name="connsiteX1" fmla="*/ 3088758 w 4375298"/>
              <a:gd name="connsiteY1" fmla="*/ 10632 h 1217428"/>
              <a:gd name="connsiteX2" fmla="*/ 4375298 w 4375298"/>
              <a:gd name="connsiteY2" fmla="*/ 1217428 h 1217428"/>
              <a:gd name="connsiteX3" fmla="*/ 0 w 4375298"/>
              <a:gd name="connsiteY3" fmla="*/ 0 h 1217428"/>
              <a:gd name="connsiteX0" fmla="*/ 0 w 4364666"/>
              <a:gd name="connsiteY0" fmla="*/ 0 h 1217428"/>
              <a:gd name="connsiteX1" fmla="*/ 3088758 w 4364666"/>
              <a:gd name="connsiteY1" fmla="*/ 10632 h 1217428"/>
              <a:gd name="connsiteX2" fmla="*/ 4364666 w 4364666"/>
              <a:gd name="connsiteY2" fmla="*/ 1217428 h 1217428"/>
              <a:gd name="connsiteX3" fmla="*/ 0 w 4364666"/>
              <a:gd name="connsiteY3" fmla="*/ 0 h 1217428"/>
              <a:gd name="connsiteX0" fmla="*/ 0 w 4354033"/>
              <a:gd name="connsiteY0" fmla="*/ 0 h 1222744"/>
              <a:gd name="connsiteX1" fmla="*/ 3088758 w 4354033"/>
              <a:gd name="connsiteY1" fmla="*/ 10632 h 1222744"/>
              <a:gd name="connsiteX2" fmla="*/ 4354033 w 4354033"/>
              <a:gd name="connsiteY2" fmla="*/ 1222744 h 1222744"/>
              <a:gd name="connsiteX3" fmla="*/ 0 w 4354033"/>
              <a:gd name="connsiteY3" fmla="*/ 0 h 1222744"/>
              <a:gd name="connsiteX0" fmla="*/ 0 w 4354033"/>
              <a:gd name="connsiteY0" fmla="*/ 5317 h 1228061"/>
              <a:gd name="connsiteX1" fmla="*/ 3083442 w 4354033"/>
              <a:gd name="connsiteY1" fmla="*/ 0 h 1228061"/>
              <a:gd name="connsiteX2" fmla="*/ 4354033 w 4354033"/>
              <a:gd name="connsiteY2" fmla="*/ 1228061 h 1228061"/>
              <a:gd name="connsiteX3" fmla="*/ 0 w 4354033"/>
              <a:gd name="connsiteY3" fmla="*/ 5317 h 1228061"/>
              <a:gd name="connsiteX0" fmla="*/ 0 w 4354033"/>
              <a:gd name="connsiteY0" fmla="*/ 0 h 1222744"/>
              <a:gd name="connsiteX1" fmla="*/ 3094074 w 4354033"/>
              <a:gd name="connsiteY1" fmla="*/ 5315 h 1222744"/>
              <a:gd name="connsiteX2" fmla="*/ 4354033 w 4354033"/>
              <a:gd name="connsiteY2" fmla="*/ 1222744 h 1222744"/>
              <a:gd name="connsiteX3" fmla="*/ 0 w 4354033"/>
              <a:gd name="connsiteY3" fmla="*/ 0 h 1222744"/>
            </a:gdLst>
            <a:ahLst/>
            <a:cxnLst>
              <a:cxn ang="0">
                <a:pos x="connsiteX0" y="connsiteY0"/>
              </a:cxn>
              <a:cxn ang="0">
                <a:pos x="connsiteX1" y="connsiteY1"/>
              </a:cxn>
              <a:cxn ang="0">
                <a:pos x="connsiteX2" y="connsiteY2"/>
              </a:cxn>
              <a:cxn ang="0">
                <a:pos x="connsiteX3" y="connsiteY3"/>
              </a:cxn>
            </a:cxnLst>
            <a:rect l="l" t="t" r="r" b="b"/>
            <a:pathLst>
              <a:path w="4354033" h="1222744">
                <a:moveTo>
                  <a:pt x="0" y="0"/>
                </a:moveTo>
                <a:lnTo>
                  <a:pt x="3094074" y="5315"/>
                </a:lnTo>
                <a:lnTo>
                  <a:pt x="4354033" y="1222744"/>
                </a:lnTo>
                <a:lnTo>
                  <a:pt x="0" y="0"/>
                </a:lnTo>
                <a:close/>
              </a:path>
            </a:pathLst>
          </a:custGeom>
          <a:gradFill>
            <a:gsLst>
              <a:gs pos="100000">
                <a:schemeClr val="accent2"/>
              </a:gs>
              <a:gs pos="4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8690615" y="3783805"/>
            <a:ext cx="2797640" cy="3086077"/>
          </a:xfrm>
          <a:custGeom>
            <a:avLst/>
            <a:gdLst>
              <a:gd name="connsiteX0" fmla="*/ 2270113 w 2753791"/>
              <a:gd name="connsiteY0" fmla="*/ 0 h 3029171"/>
              <a:gd name="connsiteX1" fmla="*/ 0 w 2753791"/>
              <a:gd name="connsiteY1" fmla="*/ 3025640 h 3029171"/>
              <a:gd name="connsiteX2" fmla="*/ 2753791 w 2753791"/>
              <a:gd name="connsiteY2" fmla="*/ 3029171 h 3029171"/>
              <a:gd name="connsiteX3" fmla="*/ 2270113 w 2753791"/>
              <a:gd name="connsiteY3" fmla="*/ 0 h 3029171"/>
              <a:gd name="connsiteX0" fmla="*/ 2247810 w 2753791"/>
              <a:gd name="connsiteY0" fmla="*/ 0 h 3073776"/>
              <a:gd name="connsiteX1" fmla="*/ 0 w 2753791"/>
              <a:gd name="connsiteY1" fmla="*/ 3070245 h 3073776"/>
              <a:gd name="connsiteX2" fmla="*/ 2753791 w 2753791"/>
              <a:gd name="connsiteY2" fmla="*/ 3073776 h 3073776"/>
              <a:gd name="connsiteX3" fmla="*/ 2247810 w 2753791"/>
              <a:gd name="connsiteY3" fmla="*/ 0 h 3073776"/>
              <a:gd name="connsiteX0" fmla="*/ 2311420 w 2817401"/>
              <a:gd name="connsiteY0" fmla="*/ 0 h 3073776"/>
              <a:gd name="connsiteX1" fmla="*/ 0 w 2817401"/>
              <a:gd name="connsiteY1" fmla="*/ 3062294 h 3073776"/>
              <a:gd name="connsiteX2" fmla="*/ 2817401 w 2817401"/>
              <a:gd name="connsiteY2" fmla="*/ 3073776 h 3073776"/>
              <a:gd name="connsiteX3" fmla="*/ 2311420 w 2817401"/>
              <a:gd name="connsiteY3" fmla="*/ 0 h 3073776"/>
              <a:gd name="connsiteX0" fmla="*/ 2311420 w 2817401"/>
              <a:gd name="connsiteY0" fmla="*/ 0 h 3089589"/>
              <a:gd name="connsiteX1" fmla="*/ 0 w 2817401"/>
              <a:gd name="connsiteY1" fmla="*/ 3089589 h 3089589"/>
              <a:gd name="connsiteX2" fmla="*/ 2817401 w 2817401"/>
              <a:gd name="connsiteY2" fmla="*/ 3073776 h 3089589"/>
              <a:gd name="connsiteX3" fmla="*/ 2311420 w 2817401"/>
              <a:gd name="connsiteY3" fmla="*/ 0 h 3089589"/>
              <a:gd name="connsiteX0" fmla="*/ 2306657 w 2812638"/>
              <a:gd name="connsiteY0" fmla="*/ 0 h 3089589"/>
              <a:gd name="connsiteX1" fmla="*/ 0 w 2812638"/>
              <a:gd name="connsiteY1" fmla="*/ 3089589 h 3089589"/>
              <a:gd name="connsiteX2" fmla="*/ 2812638 w 2812638"/>
              <a:gd name="connsiteY2" fmla="*/ 3073776 h 3089589"/>
              <a:gd name="connsiteX3" fmla="*/ 2306657 w 2812638"/>
              <a:gd name="connsiteY3" fmla="*/ 0 h 3089589"/>
              <a:gd name="connsiteX0" fmla="*/ 2306657 w 2812638"/>
              <a:gd name="connsiteY0" fmla="*/ 0 h 3084826"/>
              <a:gd name="connsiteX1" fmla="*/ 0 w 2812638"/>
              <a:gd name="connsiteY1" fmla="*/ 3084826 h 3084826"/>
              <a:gd name="connsiteX2" fmla="*/ 2812638 w 2812638"/>
              <a:gd name="connsiteY2" fmla="*/ 3073776 h 3084826"/>
              <a:gd name="connsiteX3" fmla="*/ 2306657 w 2812638"/>
              <a:gd name="connsiteY3" fmla="*/ 0 h 3084826"/>
              <a:gd name="connsiteX0" fmla="*/ 2292370 w 2798351"/>
              <a:gd name="connsiteY0" fmla="*/ 0 h 3084826"/>
              <a:gd name="connsiteX1" fmla="*/ 0 w 2798351"/>
              <a:gd name="connsiteY1" fmla="*/ 3084826 h 3084826"/>
              <a:gd name="connsiteX2" fmla="*/ 2798351 w 2798351"/>
              <a:gd name="connsiteY2" fmla="*/ 3073776 h 3084826"/>
              <a:gd name="connsiteX3" fmla="*/ 2292370 w 2798351"/>
              <a:gd name="connsiteY3" fmla="*/ 0 h 3084826"/>
              <a:gd name="connsiteX0" fmla="*/ 2298720 w 2804701"/>
              <a:gd name="connsiteY0" fmla="*/ 0 h 3084826"/>
              <a:gd name="connsiteX1" fmla="*/ 0 w 2804701"/>
              <a:gd name="connsiteY1" fmla="*/ 3084826 h 3084826"/>
              <a:gd name="connsiteX2" fmla="*/ 2804701 w 2804701"/>
              <a:gd name="connsiteY2" fmla="*/ 3073776 h 3084826"/>
              <a:gd name="connsiteX3" fmla="*/ 2298720 w 2804701"/>
              <a:gd name="connsiteY3" fmla="*/ 0 h 3084826"/>
              <a:gd name="connsiteX0" fmla="*/ 2298720 w 2804701"/>
              <a:gd name="connsiteY0" fmla="*/ 0 h 3084826"/>
              <a:gd name="connsiteX1" fmla="*/ 0 w 2804701"/>
              <a:gd name="connsiteY1" fmla="*/ 3084826 h 3084826"/>
              <a:gd name="connsiteX2" fmla="*/ 2804701 w 2804701"/>
              <a:gd name="connsiteY2" fmla="*/ 3073776 h 3084826"/>
              <a:gd name="connsiteX3" fmla="*/ 2298720 w 2804701"/>
              <a:gd name="connsiteY3" fmla="*/ 0 h 3084826"/>
              <a:gd name="connsiteX0" fmla="*/ 2311420 w 2804701"/>
              <a:gd name="connsiteY0" fmla="*/ 0 h 3084826"/>
              <a:gd name="connsiteX1" fmla="*/ 0 w 2804701"/>
              <a:gd name="connsiteY1" fmla="*/ 3084826 h 3084826"/>
              <a:gd name="connsiteX2" fmla="*/ 2804701 w 2804701"/>
              <a:gd name="connsiteY2" fmla="*/ 3073776 h 3084826"/>
              <a:gd name="connsiteX3" fmla="*/ 2311420 w 2804701"/>
              <a:gd name="connsiteY3" fmla="*/ 0 h 3084826"/>
              <a:gd name="connsiteX0" fmla="*/ 2311420 w 2804701"/>
              <a:gd name="connsiteY0" fmla="*/ 0 h 3087424"/>
              <a:gd name="connsiteX1" fmla="*/ 0 w 2804701"/>
              <a:gd name="connsiteY1" fmla="*/ 3084826 h 3087424"/>
              <a:gd name="connsiteX2" fmla="*/ 2804701 w 2804701"/>
              <a:gd name="connsiteY2" fmla="*/ 3087424 h 3087424"/>
              <a:gd name="connsiteX3" fmla="*/ 2311420 w 2804701"/>
              <a:gd name="connsiteY3" fmla="*/ 0 h 3087424"/>
              <a:gd name="connsiteX0" fmla="*/ 2311420 w 2818349"/>
              <a:gd name="connsiteY0" fmla="*/ 0 h 3087424"/>
              <a:gd name="connsiteX1" fmla="*/ 0 w 2818349"/>
              <a:gd name="connsiteY1" fmla="*/ 3084826 h 3087424"/>
              <a:gd name="connsiteX2" fmla="*/ 2818349 w 2818349"/>
              <a:gd name="connsiteY2" fmla="*/ 3087424 h 3087424"/>
              <a:gd name="connsiteX3" fmla="*/ 2311420 w 2818349"/>
              <a:gd name="connsiteY3" fmla="*/ 0 h 3087424"/>
            </a:gdLst>
            <a:ahLst/>
            <a:cxnLst>
              <a:cxn ang="0">
                <a:pos x="connsiteX0" y="connsiteY0"/>
              </a:cxn>
              <a:cxn ang="0">
                <a:pos x="connsiteX1" y="connsiteY1"/>
              </a:cxn>
              <a:cxn ang="0">
                <a:pos x="connsiteX2" y="connsiteY2"/>
              </a:cxn>
              <a:cxn ang="0">
                <a:pos x="connsiteX3" y="connsiteY3"/>
              </a:cxn>
            </a:cxnLst>
            <a:rect l="l" t="t" r="r" b="b"/>
            <a:pathLst>
              <a:path w="2818349" h="3087424">
                <a:moveTo>
                  <a:pt x="2311420" y="0"/>
                </a:moveTo>
                <a:lnTo>
                  <a:pt x="0" y="3084826"/>
                </a:lnTo>
                <a:lnTo>
                  <a:pt x="2818349" y="3087424"/>
                </a:lnTo>
                <a:lnTo>
                  <a:pt x="2311420" y="0"/>
                </a:lnTo>
                <a:close/>
              </a:path>
            </a:pathLst>
          </a:custGeom>
          <a:gradFill>
            <a:gsLst>
              <a:gs pos="11000">
                <a:schemeClr val="accent2"/>
              </a:gs>
              <a:gs pos="78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6" name="Freeform 35"/>
          <p:cNvSpPr/>
          <p:nvPr/>
        </p:nvSpPr>
        <p:spPr>
          <a:xfrm>
            <a:off x="7660347" y="1094096"/>
            <a:ext cx="4531653" cy="1344304"/>
          </a:xfrm>
          <a:custGeom>
            <a:avLst/>
            <a:gdLst>
              <a:gd name="connsiteX0" fmla="*/ 0 w 4533900"/>
              <a:gd name="connsiteY0" fmla="*/ 142875 h 1371600"/>
              <a:gd name="connsiteX1" fmla="*/ 4533900 w 4533900"/>
              <a:gd name="connsiteY1" fmla="*/ 0 h 1371600"/>
              <a:gd name="connsiteX2" fmla="*/ 2043113 w 4533900"/>
              <a:gd name="connsiteY2" fmla="*/ 1371600 h 1371600"/>
              <a:gd name="connsiteX3" fmla="*/ 0 w 4533900"/>
              <a:gd name="connsiteY3" fmla="*/ 142875 h 1371600"/>
              <a:gd name="connsiteX0" fmla="*/ 0 w 4533900"/>
              <a:gd name="connsiteY0" fmla="*/ 142875 h 1371600"/>
              <a:gd name="connsiteX1" fmla="*/ 4533900 w 4533900"/>
              <a:gd name="connsiteY1" fmla="*/ 0 h 1371600"/>
              <a:gd name="connsiteX2" fmla="*/ 2021848 w 4533900"/>
              <a:gd name="connsiteY2" fmla="*/ 1371600 h 1371600"/>
              <a:gd name="connsiteX3" fmla="*/ 0 w 4533900"/>
              <a:gd name="connsiteY3" fmla="*/ 142875 h 1371600"/>
              <a:gd name="connsiteX0" fmla="*/ 0 w 4544532"/>
              <a:gd name="connsiteY0" fmla="*/ 153508 h 1371600"/>
              <a:gd name="connsiteX1" fmla="*/ 4544532 w 4544532"/>
              <a:gd name="connsiteY1" fmla="*/ 0 h 1371600"/>
              <a:gd name="connsiteX2" fmla="*/ 2032480 w 4544532"/>
              <a:gd name="connsiteY2" fmla="*/ 1371600 h 1371600"/>
              <a:gd name="connsiteX3" fmla="*/ 0 w 4544532"/>
              <a:gd name="connsiteY3" fmla="*/ 153508 h 1371600"/>
              <a:gd name="connsiteX0" fmla="*/ 0 w 4544532"/>
              <a:gd name="connsiteY0" fmla="*/ 142875 h 1371600"/>
              <a:gd name="connsiteX1" fmla="*/ 4544532 w 4544532"/>
              <a:gd name="connsiteY1" fmla="*/ 0 h 1371600"/>
              <a:gd name="connsiteX2" fmla="*/ 2032480 w 4544532"/>
              <a:gd name="connsiteY2" fmla="*/ 1371600 h 1371600"/>
              <a:gd name="connsiteX3" fmla="*/ 0 w 4544532"/>
              <a:gd name="connsiteY3" fmla="*/ 142875 h 1371600"/>
              <a:gd name="connsiteX0" fmla="*/ 0 w 4536805"/>
              <a:gd name="connsiteY0" fmla="*/ 148026 h 1371600"/>
              <a:gd name="connsiteX1" fmla="*/ 4536805 w 4536805"/>
              <a:gd name="connsiteY1" fmla="*/ 0 h 1371600"/>
              <a:gd name="connsiteX2" fmla="*/ 2024753 w 4536805"/>
              <a:gd name="connsiteY2" fmla="*/ 1371600 h 1371600"/>
              <a:gd name="connsiteX3" fmla="*/ 0 w 4536805"/>
              <a:gd name="connsiteY3" fmla="*/ 148026 h 1371600"/>
              <a:gd name="connsiteX0" fmla="*/ 0 w 4531653"/>
              <a:gd name="connsiteY0" fmla="*/ 142874 h 1371600"/>
              <a:gd name="connsiteX1" fmla="*/ 4531653 w 4531653"/>
              <a:gd name="connsiteY1" fmla="*/ 0 h 1371600"/>
              <a:gd name="connsiteX2" fmla="*/ 2019601 w 4531653"/>
              <a:gd name="connsiteY2" fmla="*/ 1371600 h 1371600"/>
              <a:gd name="connsiteX3" fmla="*/ 0 w 4531653"/>
              <a:gd name="connsiteY3" fmla="*/ 142874 h 1371600"/>
              <a:gd name="connsiteX0" fmla="*/ 0 w 3944799"/>
              <a:gd name="connsiteY0" fmla="*/ 33692 h 1262418"/>
              <a:gd name="connsiteX1" fmla="*/ 3944799 w 3944799"/>
              <a:gd name="connsiteY1" fmla="*/ 0 h 1262418"/>
              <a:gd name="connsiteX2" fmla="*/ 2019601 w 3944799"/>
              <a:gd name="connsiteY2" fmla="*/ 1262418 h 1262418"/>
              <a:gd name="connsiteX3" fmla="*/ 0 w 3944799"/>
              <a:gd name="connsiteY3" fmla="*/ 33692 h 1262418"/>
              <a:gd name="connsiteX0" fmla="*/ 0 w 4531653"/>
              <a:gd name="connsiteY0" fmla="*/ 115578 h 1344304"/>
              <a:gd name="connsiteX1" fmla="*/ 4531653 w 4531653"/>
              <a:gd name="connsiteY1" fmla="*/ 0 h 1344304"/>
              <a:gd name="connsiteX2" fmla="*/ 2019601 w 4531653"/>
              <a:gd name="connsiteY2" fmla="*/ 1344304 h 1344304"/>
              <a:gd name="connsiteX3" fmla="*/ 0 w 4531653"/>
              <a:gd name="connsiteY3" fmla="*/ 115578 h 1344304"/>
            </a:gdLst>
            <a:ahLst/>
            <a:cxnLst>
              <a:cxn ang="0">
                <a:pos x="connsiteX0" y="connsiteY0"/>
              </a:cxn>
              <a:cxn ang="0">
                <a:pos x="connsiteX1" y="connsiteY1"/>
              </a:cxn>
              <a:cxn ang="0">
                <a:pos x="connsiteX2" y="connsiteY2"/>
              </a:cxn>
              <a:cxn ang="0">
                <a:pos x="connsiteX3" y="connsiteY3"/>
              </a:cxn>
            </a:cxnLst>
            <a:rect l="l" t="t" r="r" b="b"/>
            <a:pathLst>
              <a:path w="4531653" h="1344304">
                <a:moveTo>
                  <a:pt x="0" y="115578"/>
                </a:moveTo>
                <a:lnTo>
                  <a:pt x="4531653" y="0"/>
                </a:lnTo>
                <a:lnTo>
                  <a:pt x="2019601" y="1344304"/>
                </a:lnTo>
                <a:lnTo>
                  <a:pt x="0" y="115578"/>
                </a:lnTo>
                <a:close/>
              </a:path>
            </a:pathLst>
          </a:custGeom>
          <a:gradFill>
            <a:gsLst>
              <a:gs pos="9000">
                <a:schemeClr val="accent1"/>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7" name="Freeform 36"/>
          <p:cNvSpPr/>
          <p:nvPr/>
        </p:nvSpPr>
        <p:spPr>
          <a:xfrm>
            <a:off x="4067336" y="4705135"/>
            <a:ext cx="4628534" cy="2161794"/>
          </a:xfrm>
          <a:custGeom>
            <a:avLst/>
            <a:gdLst>
              <a:gd name="connsiteX0" fmla="*/ 0 w 4632158"/>
              <a:gd name="connsiteY0" fmla="*/ 1239253 h 2129590"/>
              <a:gd name="connsiteX1" fmla="*/ 3645569 w 4632158"/>
              <a:gd name="connsiteY1" fmla="*/ 0 h 2129590"/>
              <a:gd name="connsiteX2" fmla="*/ 4632158 w 4632158"/>
              <a:gd name="connsiteY2" fmla="*/ 2129590 h 2129590"/>
              <a:gd name="connsiteX3" fmla="*/ 0 w 4632158"/>
              <a:gd name="connsiteY3" fmla="*/ 1239253 h 2129590"/>
              <a:gd name="connsiteX0" fmla="*/ 0 w 4632158"/>
              <a:gd name="connsiteY0" fmla="*/ 1243228 h 2133565"/>
              <a:gd name="connsiteX1" fmla="*/ 3641593 w 4632158"/>
              <a:gd name="connsiteY1" fmla="*/ 0 h 2133565"/>
              <a:gd name="connsiteX2" fmla="*/ 4632158 w 4632158"/>
              <a:gd name="connsiteY2" fmla="*/ 2133565 h 2133565"/>
              <a:gd name="connsiteX3" fmla="*/ 0 w 4632158"/>
              <a:gd name="connsiteY3" fmla="*/ 1243228 h 2133565"/>
              <a:gd name="connsiteX0" fmla="*/ 0 w 4656011"/>
              <a:gd name="connsiteY0" fmla="*/ 1243228 h 2157419"/>
              <a:gd name="connsiteX1" fmla="*/ 3641593 w 4656011"/>
              <a:gd name="connsiteY1" fmla="*/ 0 h 2157419"/>
              <a:gd name="connsiteX2" fmla="*/ 4656011 w 4656011"/>
              <a:gd name="connsiteY2" fmla="*/ 2157419 h 2157419"/>
              <a:gd name="connsiteX3" fmla="*/ 0 w 4656011"/>
              <a:gd name="connsiteY3" fmla="*/ 1243228 h 2157419"/>
              <a:gd name="connsiteX0" fmla="*/ 0 w 4659987"/>
              <a:gd name="connsiteY0" fmla="*/ 1247204 h 2157419"/>
              <a:gd name="connsiteX1" fmla="*/ 3645569 w 4659987"/>
              <a:gd name="connsiteY1" fmla="*/ 0 h 2157419"/>
              <a:gd name="connsiteX2" fmla="*/ 4659987 w 4659987"/>
              <a:gd name="connsiteY2" fmla="*/ 2157419 h 2157419"/>
              <a:gd name="connsiteX3" fmla="*/ 0 w 4659987"/>
              <a:gd name="connsiteY3" fmla="*/ 1247204 h 2157419"/>
              <a:gd name="connsiteX0" fmla="*/ 0 w 4667938"/>
              <a:gd name="connsiteY0" fmla="*/ 1263107 h 2157419"/>
              <a:gd name="connsiteX1" fmla="*/ 3653520 w 4667938"/>
              <a:gd name="connsiteY1" fmla="*/ 0 h 2157419"/>
              <a:gd name="connsiteX2" fmla="*/ 4667938 w 4667938"/>
              <a:gd name="connsiteY2" fmla="*/ 2157419 h 2157419"/>
              <a:gd name="connsiteX3" fmla="*/ 0 w 4667938"/>
              <a:gd name="connsiteY3" fmla="*/ 1263107 h 2157419"/>
              <a:gd name="connsiteX0" fmla="*/ 0 w 4667938"/>
              <a:gd name="connsiteY0" fmla="*/ 1259132 h 2157419"/>
              <a:gd name="connsiteX1" fmla="*/ 3653520 w 4667938"/>
              <a:gd name="connsiteY1" fmla="*/ 0 h 2157419"/>
              <a:gd name="connsiteX2" fmla="*/ 4667938 w 4667938"/>
              <a:gd name="connsiteY2" fmla="*/ 2157419 h 2157419"/>
              <a:gd name="connsiteX3" fmla="*/ 0 w 4667938"/>
              <a:gd name="connsiteY3" fmla="*/ 1259132 h 2157419"/>
              <a:gd name="connsiteX0" fmla="*/ 0 w 4667938"/>
              <a:gd name="connsiteY0" fmla="*/ 1259132 h 2157419"/>
              <a:gd name="connsiteX1" fmla="*/ 3653520 w 4667938"/>
              <a:gd name="connsiteY1" fmla="*/ 0 h 2157419"/>
              <a:gd name="connsiteX2" fmla="*/ 4667938 w 4667938"/>
              <a:gd name="connsiteY2" fmla="*/ 2157419 h 2157419"/>
              <a:gd name="connsiteX3" fmla="*/ 0 w 4667938"/>
              <a:gd name="connsiteY3" fmla="*/ 1259132 h 2157419"/>
              <a:gd name="connsiteX0" fmla="*/ 0 w 4659987"/>
              <a:gd name="connsiteY0" fmla="*/ 1251181 h 2157419"/>
              <a:gd name="connsiteX1" fmla="*/ 3645569 w 4659987"/>
              <a:gd name="connsiteY1" fmla="*/ 0 h 2157419"/>
              <a:gd name="connsiteX2" fmla="*/ 4659987 w 4659987"/>
              <a:gd name="connsiteY2" fmla="*/ 2157419 h 2157419"/>
              <a:gd name="connsiteX3" fmla="*/ 0 w 4659987"/>
              <a:gd name="connsiteY3" fmla="*/ 1251181 h 2157419"/>
              <a:gd name="connsiteX0" fmla="*/ 0 w 4674275"/>
              <a:gd name="connsiteY0" fmla="*/ 1251181 h 2157419"/>
              <a:gd name="connsiteX1" fmla="*/ 3645569 w 4674275"/>
              <a:gd name="connsiteY1" fmla="*/ 0 h 2157419"/>
              <a:gd name="connsiteX2" fmla="*/ 4674275 w 4674275"/>
              <a:gd name="connsiteY2" fmla="*/ 2157419 h 2157419"/>
              <a:gd name="connsiteX3" fmla="*/ 0 w 4674275"/>
              <a:gd name="connsiteY3" fmla="*/ 1251181 h 2157419"/>
              <a:gd name="connsiteX0" fmla="*/ 0 w 4683800"/>
              <a:gd name="connsiteY0" fmla="*/ 1251181 h 2157419"/>
              <a:gd name="connsiteX1" fmla="*/ 3655094 w 4683800"/>
              <a:gd name="connsiteY1" fmla="*/ 0 h 2157419"/>
              <a:gd name="connsiteX2" fmla="*/ 4683800 w 4683800"/>
              <a:gd name="connsiteY2" fmla="*/ 2157419 h 2157419"/>
              <a:gd name="connsiteX3" fmla="*/ 0 w 4683800"/>
              <a:gd name="connsiteY3" fmla="*/ 1251181 h 2157419"/>
              <a:gd name="connsiteX0" fmla="*/ 0 w 4695230"/>
              <a:gd name="connsiteY0" fmla="*/ 1251181 h 2157419"/>
              <a:gd name="connsiteX1" fmla="*/ 3666524 w 4695230"/>
              <a:gd name="connsiteY1" fmla="*/ 0 h 2157419"/>
              <a:gd name="connsiteX2" fmla="*/ 4695230 w 4695230"/>
              <a:gd name="connsiteY2" fmla="*/ 2157419 h 2157419"/>
              <a:gd name="connsiteX3" fmla="*/ 0 w 4695230"/>
              <a:gd name="connsiteY3" fmla="*/ 1251181 h 2157419"/>
              <a:gd name="connsiteX0" fmla="*/ 0 w 4695230"/>
              <a:gd name="connsiteY0" fmla="*/ 1251181 h 2171067"/>
              <a:gd name="connsiteX1" fmla="*/ 3666524 w 4695230"/>
              <a:gd name="connsiteY1" fmla="*/ 0 h 2171067"/>
              <a:gd name="connsiteX2" fmla="*/ 4695230 w 4695230"/>
              <a:gd name="connsiteY2" fmla="*/ 2171067 h 2171067"/>
              <a:gd name="connsiteX3" fmla="*/ 0 w 4695230"/>
              <a:gd name="connsiteY3" fmla="*/ 1251181 h 2171067"/>
              <a:gd name="connsiteX0" fmla="*/ 0 w 4708878"/>
              <a:gd name="connsiteY0" fmla="*/ 1251181 h 2184715"/>
              <a:gd name="connsiteX1" fmla="*/ 3666524 w 4708878"/>
              <a:gd name="connsiteY1" fmla="*/ 0 h 2184715"/>
              <a:gd name="connsiteX2" fmla="*/ 4708878 w 4708878"/>
              <a:gd name="connsiteY2" fmla="*/ 2184715 h 2184715"/>
              <a:gd name="connsiteX3" fmla="*/ 0 w 4708878"/>
              <a:gd name="connsiteY3" fmla="*/ 1251181 h 2184715"/>
              <a:gd name="connsiteX0" fmla="*/ 0 w 4722526"/>
              <a:gd name="connsiteY0" fmla="*/ 1251181 h 2198363"/>
              <a:gd name="connsiteX1" fmla="*/ 3666524 w 4722526"/>
              <a:gd name="connsiteY1" fmla="*/ 0 h 2198363"/>
              <a:gd name="connsiteX2" fmla="*/ 4722526 w 4722526"/>
              <a:gd name="connsiteY2" fmla="*/ 2198363 h 2198363"/>
              <a:gd name="connsiteX3" fmla="*/ 0 w 4722526"/>
              <a:gd name="connsiteY3" fmla="*/ 1251181 h 2198363"/>
              <a:gd name="connsiteX0" fmla="*/ 0 w 4658916"/>
              <a:gd name="connsiteY0" fmla="*/ 1251181 h 2190411"/>
              <a:gd name="connsiteX1" fmla="*/ 3666524 w 4658916"/>
              <a:gd name="connsiteY1" fmla="*/ 0 h 2190411"/>
              <a:gd name="connsiteX2" fmla="*/ 4658916 w 4658916"/>
              <a:gd name="connsiteY2" fmla="*/ 2190411 h 2190411"/>
              <a:gd name="connsiteX3" fmla="*/ 0 w 4658916"/>
              <a:gd name="connsiteY3" fmla="*/ 1251181 h 2190411"/>
              <a:gd name="connsiteX0" fmla="*/ 0 w 4658916"/>
              <a:gd name="connsiteY0" fmla="*/ 1251181 h 2166557"/>
              <a:gd name="connsiteX1" fmla="*/ 3666524 w 4658916"/>
              <a:gd name="connsiteY1" fmla="*/ 0 h 2166557"/>
              <a:gd name="connsiteX2" fmla="*/ 4658916 w 4658916"/>
              <a:gd name="connsiteY2" fmla="*/ 2166557 h 2166557"/>
              <a:gd name="connsiteX3" fmla="*/ 0 w 4658916"/>
              <a:gd name="connsiteY3" fmla="*/ 1251181 h 2166557"/>
              <a:gd name="connsiteX0" fmla="*/ 0 w 4670136"/>
              <a:gd name="connsiteY0" fmla="*/ 1251181 h 2166557"/>
              <a:gd name="connsiteX1" fmla="*/ 3677744 w 4670136"/>
              <a:gd name="connsiteY1" fmla="*/ 0 h 2166557"/>
              <a:gd name="connsiteX2" fmla="*/ 4670136 w 4670136"/>
              <a:gd name="connsiteY2" fmla="*/ 2166557 h 2166557"/>
              <a:gd name="connsiteX3" fmla="*/ 0 w 4670136"/>
              <a:gd name="connsiteY3" fmla="*/ 1251181 h 2166557"/>
              <a:gd name="connsiteX0" fmla="*/ 0 w 4653306"/>
              <a:gd name="connsiteY0" fmla="*/ 1251181 h 2166557"/>
              <a:gd name="connsiteX1" fmla="*/ 3660914 w 4653306"/>
              <a:gd name="connsiteY1" fmla="*/ 0 h 2166557"/>
              <a:gd name="connsiteX2" fmla="*/ 4653306 w 4653306"/>
              <a:gd name="connsiteY2" fmla="*/ 2166557 h 2166557"/>
              <a:gd name="connsiteX3" fmla="*/ 0 w 4653306"/>
              <a:gd name="connsiteY3" fmla="*/ 1251181 h 2166557"/>
              <a:gd name="connsiteX0" fmla="*/ 0 w 4001299"/>
              <a:gd name="connsiteY0" fmla="*/ 869518 h 2166557"/>
              <a:gd name="connsiteX1" fmla="*/ 3008907 w 4001299"/>
              <a:gd name="connsiteY1" fmla="*/ 0 h 2166557"/>
              <a:gd name="connsiteX2" fmla="*/ 4001299 w 4001299"/>
              <a:gd name="connsiteY2" fmla="*/ 2166557 h 2166557"/>
              <a:gd name="connsiteX3" fmla="*/ 0 w 4001299"/>
              <a:gd name="connsiteY3" fmla="*/ 869518 h 2166557"/>
              <a:gd name="connsiteX0" fmla="*/ 0 w 4645354"/>
              <a:gd name="connsiteY0" fmla="*/ 1251181 h 2166557"/>
              <a:gd name="connsiteX1" fmla="*/ 3652962 w 4645354"/>
              <a:gd name="connsiteY1" fmla="*/ 0 h 2166557"/>
              <a:gd name="connsiteX2" fmla="*/ 4645354 w 4645354"/>
              <a:gd name="connsiteY2" fmla="*/ 2166557 h 2166557"/>
              <a:gd name="connsiteX3" fmla="*/ 0 w 4645354"/>
              <a:gd name="connsiteY3" fmla="*/ 1251181 h 2166557"/>
              <a:gd name="connsiteX0" fmla="*/ 0 w 4645354"/>
              <a:gd name="connsiteY0" fmla="*/ 1243230 h 2166557"/>
              <a:gd name="connsiteX1" fmla="*/ 3652962 w 4645354"/>
              <a:gd name="connsiteY1" fmla="*/ 0 h 2166557"/>
              <a:gd name="connsiteX2" fmla="*/ 4645354 w 4645354"/>
              <a:gd name="connsiteY2" fmla="*/ 2166557 h 2166557"/>
              <a:gd name="connsiteX3" fmla="*/ 0 w 4645354"/>
              <a:gd name="connsiteY3" fmla="*/ 1243230 h 2166557"/>
              <a:gd name="connsiteX0" fmla="*/ 0 w 4645354"/>
              <a:gd name="connsiteY0" fmla="*/ 1238467 h 2161794"/>
              <a:gd name="connsiteX1" fmla="*/ 3664911 w 4645354"/>
              <a:gd name="connsiteY1" fmla="*/ 0 h 2161794"/>
              <a:gd name="connsiteX2" fmla="*/ 4645354 w 4645354"/>
              <a:gd name="connsiteY2" fmla="*/ 2161794 h 2161794"/>
              <a:gd name="connsiteX3" fmla="*/ 0 w 4645354"/>
              <a:gd name="connsiteY3" fmla="*/ 1238467 h 2161794"/>
            </a:gdLst>
            <a:ahLst/>
            <a:cxnLst>
              <a:cxn ang="0">
                <a:pos x="connsiteX0" y="connsiteY0"/>
              </a:cxn>
              <a:cxn ang="0">
                <a:pos x="connsiteX1" y="connsiteY1"/>
              </a:cxn>
              <a:cxn ang="0">
                <a:pos x="connsiteX2" y="connsiteY2"/>
              </a:cxn>
              <a:cxn ang="0">
                <a:pos x="connsiteX3" y="connsiteY3"/>
              </a:cxn>
            </a:cxnLst>
            <a:rect l="l" t="t" r="r" b="b"/>
            <a:pathLst>
              <a:path w="4645354" h="2161794">
                <a:moveTo>
                  <a:pt x="0" y="1238467"/>
                </a:moveTo>
                <a:lnTo>
                  <a:pt x="3664911" y="0"/>
                </a:lnTo>
                <a:lnTo>
                  <a:pt x="4645354" y="2161794"/>
                </a:lnTo>
                <a:lnTo>
                  <a:pt x="0" y="1238467"/>
                </a:lnTo>
                <a:close/>
              </a:path>
            </a:pathLst>
          </a:custGeom>
          <a:gradFill>
            <a:gsLst>
              <a:gs pos="2000">
                <a:schemeClr val="accent1"/>
              </a:gs>
              <a:gs pos="100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8" name="Freeform 37"/>
          <p:cNvSpPr/>
          <p:nvPr/>
        </p:nvSpPr>
        <p:spPr>
          <a:xfrm>
            <a:off x="3541852" y="3007895"/>
            <a:ext cx="2834884" cy="2947737"/>
          </a:xfrm>
          <a:custGeom>
            <a:avLst/>
            <a:gdLst>
              <a:gd name="connsiteX0" fmla="*/ 0 w 2791326"/>
              <a:gd name="connsiteY0" fmla="*/ 1816768 h 2947737"/>
              <a:gd name="connsiteX1" fmla="*/ 493294 w 2791326"/>
              <a:gd name="connsiteY1" fmla="*/ 2947737 h 2947737"/>
              <a:gd name="connsiteX2" fmla="*/ 2791326 w 2791326"/>
              <a:gd name="connsiteY2" fmla="*/ 0 h 2947737"/>
              <a:gd name="connsiteX3" fmla="*/ 0 w 2791326"/>
              <a:gd name="connsiteY3" fmla="*/ 1816768 h 2947737"/>
              <a:gd name="connsiteX0" fmla="*/ 0 w 2799638"/>
              <a:gd name="connsiteY0" fmla="*/ 1845863 h 2947737"/>
              <a:gd name="connsiteX1" fmla="*/ 501606 w 2799638"/>
              <a:gd name="connsiteY1" fmla="*/ 2947737 h 2947737"/>
              <a:gd name="connsiteX2" fmla="*/ 2799638 w 2799638"/>
              <a:gd name="connsiteY2" fmla="*/ 0 h 2947737"/>
              <a:gd name="connsiteX3" fmla="*/ 0 w 2799638"/>
              <a:gd name="connsiteY3" fmla="*/ 1845863 h 2947737"/>
              <a:gd name="connsiteX0" fmla="*/ 0 w 2826933"/>
              <a:gd name="connsiteY0" fmla="*/ 1886806 h 2947737"/>
              <a:gd name="connsiteX1" fmla="*/ 528901 w 2826933"/>
              <a:gd name="connsiteY1" fmla="*/ 2947737 h 2947737"/>
              <a:gd name="connsiteX2" fmla="*/ 2826933 w 2826933"/>
              <a:gd name="connsiteY2" fmla="*/ 0 h 2947737"/>
              <a:gd name="connsiteX3" fmla="*/ 0 w 2826933"/>
              <a:gd name="connsiteY3" fmla="*/ 1886806 h 2947737"/>
              <a:gd name="connsiteX0" fmla="*/ 0 w 2826933"/>
              <a:gd name="connsiteY0" fmla="*/ 1859510 h 2947737"/>
              <a:gd name="connsiteX1" fmla="*/ 528901 w 2826933"/>
              <a:gd name="connsiteY1" fmla="*/ 2947737 h 2947737"/>
              <a:gd name="connsiteX2" fmla="*/ 2826933 w 2826933"/>
              <a:gd name="connsiteY2" fmla="*/ 0 h 2947737"/>
              <a:gd name="connsiteX3" fmla="*/ 0 w 2826933"/>
              <a:gd name="connsiteY3" fmla="*/ 1859510 h 2947737"/>
              <a:gd name="connsiteX0" fmla="*/ 0 w 2826933"/>
              <a:gd name="connsiteY0" fmla="*/ 1859510 h 2947737"/>
              <a:gd name="connsiteX1" fmla="*/ 523291 w 2826933"/>
              <a:gd name="connsiteY1" fmla="*/ 2947737 h 2947737"/>
              <a:gd name="connsiteX2" fmla="*/ 2826933 w 2826933"/>
              <a:gd name="connsiteY2" fmla="*/ 0 h 2947737"/>
              <a:gd name="connsiteX3" fmla="*/ 0 w 2826933"/>
              <a:gd name="connsiteY3" fmla="*/ 1859510 h 2947737"/>
              <a:gd name="connsiteX0" fmla="*/ 0 w 2834884"/>
              <a:gd name="connsiteY0" fmla="*/ 1867462 h 2947737"/>
              <a:gd name="connsiteX1" fmla="*/ 531242 w 2834884"/>
              <a:gd name="connsiteY1" fmla="*/ 2947737 h 2947737"/>
              <a:gd name="connsiteX2" fmla="*/ 2834884 w 2834884"/>
              <a:gd name="connsiteY2" fmla="*/ 0 h 2947737"/>
              <a:gd name="connsiteX3" fmla="*/ 0 w 2834884"/>
              <a:gd name="connsiteY3" fmla="*/ 1867462 h 2947737"/>
            </a:gdLst>
            <a:ahLst/>
            <a:cxnLst>
              <a:cxn ang="0">
                <a:pos x="connsiteX0" y="connsiteY0"/>
              </a:cxn>
              <a:cxn ang="0">
                <a:pos x="connsiteX1" y="connsiteY1"/>
              </a:cxn>
              <a:cxn ang="0">
                <a:pos x="connsiteX2" y="connsiteY2"/>
              </a:cxn>
              <a:cxn ang="0">
                <a:pos x="connsiteX3" y="connsiteY3"/>
              </a:cxn>
            </a:cxnLst>
            <a:rect l="l" t="t" r="r" b="b"/>
            <a:pathLst>
              <a:path w="2834884" h="2947737">
                <a:moveTo>
                  <a:pt x="0" y="1867462"/>
                </a:moveTo>
                <a:lnTo>
                  <a:pt x="531242" y="2947737"/>
                </a:lnTo>
                <a:lnTo>
                  <a:pt x="2834884" y="0"/>
                </a:lnTo>
                <a:lnTo>
                  <a:pt x="0" y="1867462"/>
                </a:lnTo>
                <a:close/>
              </a:path>
            </a:pathLst>
          </a:custGeom>
          <a:gradFill>
            <a:gsLst>
              <a:gs pos="15000">
                <a:schemeClr val="accent2"/>
              </a:gs>
              <a:gs pos="97000">
                <a:schemeClr val="accent1"/>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p:cNvSpPr>
            <a:spLocks noGrp="1"/>
          </p:cNvSpPr>
          <p:nvPr userDrawn="1">
            <p:ph type="title"/>
          </p:nvPr>
        </p:nvSpPr>
        <p:spPr>
          <a:xfrm>
            <a:off x="379413" y="1333500"/>
            <a:ext cx="9521825" cy="4127499"/>
          </a:xfrm>
        </p:spPr>
        <p:txBody>
          <a:bodyPr rIns="0" anchor="t"/>
          <a:lstStyle>
            <a:lvl1pPr>
              <a:defRPr sz="48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7738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0E26F3-9C17-41D9-9CC3-0E3DABC3A981}"/>
              </a:ext>
            </a:extLst>
          </p:cNvPr>
          <p:cNvSpPr>
            <a:spLocks noGrp="1"/>
          </p:cNvSpPr>
          <p:nvPr>
            <p:ph type="body" sz="quarter" idx="10" hasCustomPrompt="1"/>
          </p:nvPr>
        </p:nvSpPr>
        <p:spPr>
          <a:xfrm>
            <a:off x="447675" y="2075481"/>
            <a:ext cx="10907262" cy="1179878"/>
          </a:xfrm>
        </p:spPr>
        <p:txBody>
          <a:bodyPr/>
          <a:lstStyle>
            <a:lvl1pPr>
              <a:lnSpc>
                <a:spcPct val="90000"/>
              </a:lnSpc>
              <a:spcAft>
                <a:spcPts val="0"/>
              </a:spcAft>
              <a:defRPr sz="6000">
                <a:latin typeface="+mj-lt"/>
              </a:defRPr>
            </a:lvl1pPr>
          </a:lstStyle>
          <a:p>
            <a:pPr lvl="0"/>
            <a:r>
              <a:rPr lang="en-US"/>
              <a:t>Step 1</a:t>
            </a:r>
          </a:p>
        </p:txBody>
      </p:sp>
      <p:sp>
        <p:nvSpPr>
          <p:cNvPr id="12" name="TextBox 11">
            <a:extLst>
              <a:ext uri="{FF2B5EF4-FFF2-40B4-BE49-F238E27FC236}">
                <a16:creationId xmlns:a16="http://schemas.microsoft.com/office/drawing/2014/main" id="{16A5F981-BBFC-4C1E-81DC-5474604AB820}"/>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err="1">
              <a:latin typeface="3M Circular TT Light" panose="020B0404020101020102" pitchFamily="34" charset="0"/>
              <a:cs typeface="3M Circular TT Light" panose="020B0404020101020102" pitchFamily="34" charset="0"/>
            </a:endParaRPr>
          </a:p>
        </p:txBody>
      </p:sp>
      <p:sp>
        <p:nvSpPr>
          <p:cNvPr id="13" name="TextBox 24">
            <a:extLst>
              <a:ext uri="{FF2B5EF4-FFF2-40B4-BE49-F238E27FC236}">
                <a16:creationId xmlns:a16="http://schemas.microsoft.com/office/drawing/2014/main" id="{8E5CF716-81C1-4D1E-B785-AFA19024B34A}"/>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2020. All Rights Reserved. </a:t>
            </a:r>
          </a:p>
        </p:txBody>
      </p:sp>
      <p:sp>
        <p:nvSpPr>
          <p:cNvPr id="8" name="Rectangle 7">
            <a:extLst>
              <a:ext uri="{FF2B5EF4-FFF2-40B4-BE49-F238E27FC236}">
                <a16:creationId xmlns:a16="http://schemas.microsoft.com/office/drawing/2014/main" id="{713CD8B4-1815-4C19-B066-4AFAEF8E793A}"/>
              </a:ext>
            </a:extLst>
          </p:cNvPr>
          <p:cNvSpPr/>
          <p:nvPr userDrawn="1"/>
        </p:nvSpPr>
        <p:spPr>
          <a:xfrm>
            <a:off x="1" y="5857568"/>
            <a:ext cx="12192000" cy="4572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EC32B7E-BAC8-494E-B707-EFE97FBE44AB}"/>
              </a:ext>
            </a:extLst>
          </p:cNvPr>
          <p:cNvPicPr>
            <a:picLocks noChangeAspect="1"/>
          </p:cNvPicPr>
          <p:nvPr userDrawn="1"/>
        </p:nvPicPr>
        <p:blipFill>
          <a:blip r:embed="rId2"/>
          <a:stretch>
            <a:fillRect/>
          </a:stretch>
        </p:blipFill>
        <p:spPr>
          <a:xfrm>
            <a:off x="4876800" y="1501468"/>
            <a:ext cx="7315200" cy="4813300"/>
          </a:xfrm>
          <a:prstGeom prst="rect">
            <a:avLst/>
          </a:prstGeom>
        </p:spPr>
      </p:pic>
    </p:spTree>
    <p:extLst>
      <p:ext uri="{BB962C8B-B14F-4D97-AF65-F5344CB8AC3E}">
        <p14:creationId xmlns:p14="http://schemas.microsoft.com/office/powerpoint/2010/main" val="6923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AAD874-6A6A-C145-8CC5-B41FEEFD30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8904" y="6346318"/>
            <a:ext cx="1583141" cy="457200"/>
          </a:xfrm>
          <a:prstGeom prst="rect">
            <a:avLst/>
          </a:prstGeom>
        </p:spPr>
      </p:pic>
      <p:sp>
        <p:nvSpPr>
          <p:cNvPr id="2" name="Title 1">
            <a:extLst>
              <a:ext uri="{FF2B5EF4-FFF2-40B4-BE49-F238E27FC236}">
                <a16:creationId xmlns:a16="http://schemas.microsoft.com/office/drawing/2014/main" id="{659F4D89-A5F7-2B41-B28D-1B5E2BA57216}"/>
              </a:ext>
            </a:extLst>
          </p:cNvPr>
          <p:cNvSpPr>
            <a:spLocks noGrp="1"/>
          </p:cNvSpPr>
          <p:nvPr>
            <p:ph type="title"/>
          </p:nvPr>
        </p:nvSpPr>
        <p:spPr>
          <a:xfrm>
            <a:off x="254212" y="380494"/>
            <a:ext cx="11617619" cy="7709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314BF8E-DC0B-0545-9F49-F49B90EA210C}"/>
              </a:ext>
            </a:extLst>
          </p:cNvPr>
          <p:cNvSpPr>
            <a:spLocks noGrp="1"/>
          </p:cNvSpPr>
          <p:nvPr>
            <p:ph idx="1"/>
          </p:nvPr>
        </p:nvSpPr>
        <p:spPr>
          <a:xfrm>
            <a:off x="254212" y="1329267"/>
            <a:ext cx="11617619" cy="4863064"/>
          </a:xfrm>
        </p:spPr>
        <p:txBody>
          <a:bodyPr/>
          <a:lstStyle>
            <a:lvl1pPr>
              <a:buClr>
                <a:srgbClr val="8228B4"/>
              </a:buClr>
              <a:defRPr/>
            </a:lvl1pPr>
            <a:lvl2pPr>
              <a:buClr>
                <a:srgbClr val="8228B4"/>
              </a:buClr>
              <a:defRPr/>
            </a:lvl2pPr>
            <a:lvl3pPr>
              <a:buClr>
                <a:srgbClr val="8228B4"/>
              </a:buClr>
              <a:defRPr/>
            </a:lvl3pPr>
            <a:lvl4pPr>
              <a:buClr>
                <a:srgbClr val="8228B4"/>
              </a:buClr>
              <a:defRPr/>
            </a:lvl4pPr>
            <a:lvl5pPr>
              <a:buClr>
                <a:srgbClr val="8228B4"/>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875C7AF-8998-4C49-8151-C05E9DF77E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ABD328-A429-1D47-94BB-D788F961DEFD}"/>
              </a:ext>
            </a:extLst>
          </p:cNvPr>
          <p:cNvSpPr>
            <a:spLocks noGrp="1"/>
          </p:cNvSpPr>
          <p:nvPr>
            <p:ph type="sldNum" sz="quarter" idx="12"/>
          </p:nvPr>
        </p:nvSpPr>
        <p:spPr/>
        <p:txBody>
          <a:bodyPr/>
          <a:lstStyle/>
          <a:p>
            <a:endParaRPr lang="en-US" dirty="0"/>
          </a:p>
        </p:txBody>
      </p:sp>
      <p:sp>
        <p:nvSpPr>
          <p:cNvPr id="7" name="Rectangle 6">
            <a:extLst>
              <a:ext uri="{FF2B5EF4-FFF2-40B4-BE49-F238E27FC236}">
                <a16:creationId xmlns:a16="http://schemas.microsoft.com/office/drawing/2014/main" id="{777E8BBE-5937-AF49-83A0-5D652437CB97}"/>
              </a:ext>
            </a:extLst>
          </p:cNvPr>
          <p:cNvSpPr/>
          <p:nvPr userDrawn="1"/>
        </p:nvSpPr>
        <p:spPr>
          <a:xfrm>
            <a:off x="1" y="6236304"/>
            <a:ext cx="12192000" cy="91440"/>
          </a:xfrm>
          <a:prstGeom prst="rect">
            <a:avLst/>
          </a:prstGeom>
          <a:solidFill>
            <a:srgbClr val="822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84B6824-A254-1146-B96C-56EA9FB08309}"/>
              </a:ext>
            </a:extLst>
          </p:cNvPr>
          <p:cNvSpPr txBox="1"/>
          <p:nvPr userDrawn="1"/>
        </p:nvSpPr>
        <p:spPr>
          <a:xfrm>
            <a:off x="12300701" y="0"/>
            <a:ext cx="1237499" cy="430887"/>
          </a:xfrm>
          <a:prstGeom prst="rect">
            <a:avLst/>
          </a:prstGeom>
          <a:solidFill>
            <a:schemeClr val="tx2"/>
          </a:solidFill>
        </p:spPr>
        <p:txBody>
          <a:bodyPr wrap="square" rtlCol="0">
            <a:spAutoFit/>
          </a:bodyPr>
          <a:lstStyle/>
          <a:p>
            <a:r>
              <a:rPr lang="en-US" sz="1100">
                <a:solidFill>
                  <a:schemeClr val="bg1"/>
                </a:solidFill>
              </a:rPr>
              <a:t>Clarity Aligners content </a:t>
            </a:r>
          </a:p>
        </p:txBody>
      </p:sp>
    </p:spTree>
    <p:extLst>
      <p:ext uri="{BB962C8B-B14F-4D97-AF65-F5344CB8AC3E}">
        <p14:creationId xmlns:p14="http://schemas.microsoft.com/office/powerpoint/2010/main" val="12135618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_Cover_1 lin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33867"/>
            <a:ext cx="12192000" cy="4560712"/>
          </a:xfrm>
          <a:prstGeom prst="rect">
            <a:avLst/>
          </a:prstGeom>
        </p:spPr>
      </p:pic>
      <p:sp>
        <p:nvSpPr>
          <p:cNvPr id="16" name="Rectangle 15"/>
          <p:cNvSpPr/>
          <p:nvPr userDrawn="1"/>
        </p:nvSpPr>
        <p:spPr>
          <a:xfrm>
            <a:off x="0" y="6220079"/>
            <a:ext cx="12192000" cy="637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 name="Title 1"/>
          <p:cNvSpPr>
            <a:spLocks noGrp="1"/>
          </p:cNvSpPr>
          <p:nvPr>
            <p:ph type="ctrTitle" hasCustomPrompt="1"/>
          </p:nvPr>
        </p:nvSpPr>
        <p:spPr>
          <a:xfrm>
            <a:off x="373414" y="4800218"/>
            <a:ext cx="9521825" cy="1051116"/>
          </a:xfrm>
          <a:prstGeom prst="rect">
            <a:avLst/>
          </a:prstGeom>
        </p:spPr>
        <p:txBody>
          <a:bodyPr vert="horz" wrap="square" lIns="0" tIns="0" rIns="0" bIns="0" anchor="t" anchorCtr="0">
            <a:noAutofit/>
          </a:bodyPr>
          <a:lstStyle>
            <a:lvl1pPr algn="l">
              <a:defRPr sz="4000" b="0" baseline="0">
                <a:solidFill>
                  <a:schemeClr val="tx1"/>
                </a:solidFill>
                <a:latin typeface="+mj-lt"/>
                <a:cs typeface="3M Circular TT Bold" panose="020B0804020101010102" pitchFamily="34" charset="0"/>
              </a:defRPr>
            </a:lvl1pPr>
          </a:lstStyle>
          <a:p>
            <a:r>
              <a:rPr lang="en-US"/>
              <a:t>Headline here.</a:t>
            </a:r>
            <a:br>
              <a:rPr lang="en-US"/>
            </a:br>
            <a:r>
              <a:rPr lang="en-US"/>
              <a:t>Two lines if needed.</a:t>
            </a:r>
            <a:endParaRPr lang="en-GB"/>
          </a:p>
        </p:txBody>
      </p:sp>
      <p:sp>
        <p:nvSpPr>
          <p:cNvPr id="23" name="Text Placeholder 7"/>
          <p:cNvSpPr>
            <a:spLocks noGrp="1"/>
          </p:cNvSpPr>
          <p:nvPr>
            <p:ph type="body" sz="quarter" idx="10" hasCustomPrompt="1"/>
          </p:nvPr>
        </p:nvSpPr>
        <p:spPr>
          <a:xfrm>
            <a:off x="373414" y="6220079"/>
            <a:ext cx="4114800" cy="480462"/>
          </a:xfrm>
          <a:prstGeom prst="rect">
            <a:avLst/>
          </a:prstGeom>
        </p:spPr>
        <p:txBody>
          <a:bodyPr lIns="0" tIns="0" rIns="0" bIns="0"/>
          <a:lstStyle>
            <a:lvl1pPr marL="0" indent="0">
              <a:buNone/>
              <a:defRPr sz="1400">
                <a:solidFill>
                  <a:schemeClr val="tx1"/>
                </a:solidFill>
                <a:latin typeface="+mn-lt"/>
                <a:cs typeface="3M Circular TT Book" panose="020B0604020101020102" pitchFamily="34" charset="0"/>
              </a:defRPr>
            </a:lvl1pPr>
            <a:lvl5pPr>
              <a:defRPr/>
            </a:lvl5pPr>
          </a:lstStyle>
          <a:p>
            <a:pPr lvl="0"/>
            <a:r>
              <a:rPr lang="en-US"/>
              <a:t>Date</a:t>
            </a:r>
            <a:br>
              <a:rPr lang="en-US"/>
            </a:br>
            <a:r>
              <a:rPr lang="en-US"/>
              <a:t>Presenter Name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9285" y="348423"/>
            <a:ext cx="2039531" cy="362261"/>
          </a:xfrm>
          <a:prstGeom prst="rect">
            <a:avLst/>
          </a:prstGeom>
        </p:spPr>
      </p:pic>
      <p:grpSp>
        <p:nvGrpSpPr>
          <p:cNvPr id="9" name="Group 8"/>
          <p:cNvGrpSpPr/>
          <p:nvPr userDrawn="1"/>
        </p:nvGrpSpPr>
        <p:grpSpPr>
          <a:xfrm>
            <a:off x="0" y="3986577"/>
            <a:ext cx="12192000" cy="593766"/>
            <a:chOff x="0" y="4975761"/>
            <a:chExt cx="12192000" cy="593766"/>
          </a:xfrm>
        </p:grpSpPr>
        <p:sp>
          <p:nvSpPr>
            <p:cNvPr id="10" name="Rectangle 9"/>
            <p:cNvSpPr/>
            <p:nvPr userDrawn="1"/>
          </p:nvSpPr>
          <p:spPr>
            <a:xfrm>
              <a:off x="0" y="4975761"/>
              <a:ext cx="12192000" cy="593766"/>
            </a:xfrm>
            <a:prstGeom prst="rect">
              <a:avLst/>
            </a:prstGeom>
            <a:gradFill>
              <a:gsLst>
                <a:gs pos="0">
                  <a:srgbClr val="00C8E6"/>
                </a:gs>
                <a:gs pos="50000">
                  <a:srgbClr val="00B432"/>
                </a:gs>
                <a:gs pos="100000">
                  <a:srgbClr val="AAE6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grpSp>
          <p:nvGrpSpPr>
            <p:cNvPr id="12" name="Group 11"/>
            <p:cNvGrpSpPr/>
            <p:nvPr userDrawn="1"/>
          </p:nvGrpSpPr>
          <p:grpSpPr>
            <a:xfrm>
              <a:off x="371374" y="5057200"/>
              <a:ext cx="4409862" cy="430887"/>
              <a:chOff x="371374" y="5057200"/>
              <a:chExt cx="4409862" cy="430887"/>
            </a:xfrm>
          </p:grpSpPr>
          <p:sp>
            <p:nvSpPr>
              <p:cNvPr id="13" name="TextBox 12"/>
              <p:cNvSpPr txBox="1"/>
              <p:nvPr userDrawn="1"/>
            </p:nvSpPr>
            <p:spPr>
              <a:xfrm>
                <a:off x="371374" y="5057200"/>
                <a:ext cx="4409862" cy="430887"/>
              </a:xfrm>
              <a:prstGeom prst="rect">
                <a:avLst/>
              </a:prstGeom>
              <a:noFill/>
            </p:spPr>
            <p:txBody>
              <a:bodyPr wrap="none" lIns="0" tIns="0" rIns="0" bIns="0" rtlCol="0">
                <a:spAutoFit/>
              </a:bodyPr>
              <a:lstStyle/>
              <a:p>
                <a:r>
                  <a:rPr lang="en-US" sz="2800">
                    <a:solidFill>
                      <a:schemeClr val="bg1"/>
                    </a:solidFill>
                    <a:latin typeface="+mj-lt"/>
                  </a:rPr>
                  <a:t>3M  Health Care Academy</a:t>
                </a:r>
              </a:p>
            </p:txBody>
          </p:sp>
          <p:sp>
            <p:nvSpPr>
              <p:cNvPr id="14" name="TextBox 13"/>
              <p:cNvSpPr txBox="1"/>
              <p:nvPr userDrawn="1"/>
            </p:nvSpPr>
            <p:spPr>
              <a:xfrm>
                <a:off x="916322" y="5121732"/>
                <a:ext cx="139462" cy="107722"/>
              </a:xfrm>
              <a:prstGeom prst="rect">
                <a:avLst/>
              </a:prstGeom>
              <a:noFill/>
            </p:spPr>
            <p:txBody>
              <a:bodyPr wrap="none" lIns="0" tIns="0" rIns="0" bIns="0" rtlCol="0">
                <a:spAutoFit/>
              </a:bodyPr>
              <a:lstStyle/>
              <a:p>
                <a:r>
                  <a:rPr lang="en-US" sz="700">
                    <a:solidFill>
                      <a:schemeClr val="bg1"/>
                    </a:solidFill>
                    <a:latin typeface="+mj-lt"/>
                  </a:rPr>
                  <a:t>SM</a:t>
                </a:r>
              </a:p>
            </p:txBody>
          </p:sp>
        </p:grpSp>
      </p:grpSp>
    </p:spTree>
    <p:extLst>
      <p:ext uri="{BB962C8B-B14F-4D97-AF65-F5344CB8AC3E}">
        <p14:creationId xmlns:p14="http://schemas.microsoft.com/office/powerpoint/2010/main" val="195341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a:t>Click to edit Master title style</a:t>
            </a:r>
            <a:endParaRPr lang="en-GB"/>
          </a:p>
        </p:txBody>
      </p:sp>
      <p:sp>
        <p:nvSpPr>
          <p:cNvPr id="6" name="TextBox 5">
            <a:extLst>
              <a:ext uri="{FF2B5EF4-FFF2-40B4-BE49-F238E27FC236}">
                <a16:creationId xmlns:a16="http://schemas.microsoft.com/office/drawing/2014/main" id="{BA47F97A-FC5D-42D2-A8B9-51CE83F3FAC6}"/>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err="1">
              <a:latin typeface="3M Circular TT Light" panose="020B0404020101020102" pitchFamily="34" charset="0"/>
              <a:cs typeface="3M Circular TT Light" panose="020B0404020101020102" pitchFamily="34" charset="0"/>
            </a:endParaRPr>
          </a:p>
        </p:txBody>
      </p:sp>
      <p:sp>
        <p:nvSpPr>
          <p:cNvPr id="8" name="TextBox 24">
            <a:extLst>
              <a:ext uri="{FF2B5EF4-FFF2-40B4-BE49-F238E27FC236}">
                <a16:creationId xmlns:a16="http://schemas.microsoft.com/office/drawing/2014/main" id="{8E35E8B8-00CB-47C7-85AB-24F57DE61FEA}"/>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2020. All Rights Reserved. </a:t>
            </a:r>
          </a:p>
        </p:txBody>
      </p:sp>
      <p:pic>
        <p:nvPicPr>
          <p:cNvPr id="10" name="Picture 9">
            <a:extLst>
              <a:ext uri="{FF2B5EF4-FFF2-40B4-BE49-F238E27FC236}">
                <a16:creationId xmlns:a16="http://schemas.microsoft.com/office/drawing/2014/main" id="{9CBF646B-2447-4502-A1CA-44C5223971C1}"/>
              </a:ext>
            </a:extLst>
          </p:cNvPr>
          <p:cNvPicPr>
            <a:picLocks noChangeAspect="1"/>
          </p:cNvPicPr>
          <p:nvPr userDrawn="1"/>
        </p:nvPicPr>
        <p:blipFill>
          <a:blip r:embed="rId2"/>
          <a:stretch>
            <a:fillRect/>
          </a:stretch>
        </p:blipFill>
        <p:spPr>
          <a:xfrm>
            <a:off x="10254148" y="6297545"/>
            <a:ext cx="1559058" cy="388106"/>
          </a:xfrm>
          <a:prstGeom prst="rect">
            <a:avLst/>
          </a:prstGeom>
        </p:spPr>
      </p:pic>
      <p:sp>
        <p:nvSpPr>
          <p:cNvPr id="14" name="Picture Placeholder 3">
            <a:extLst>
              <a:ext uri="{FF2B5EF4-FFF2-40B4-BE49-F238E27FC236}">
                <a16:creationId xmlns:a16="http://schemas.microsoft.com/office/drawing/2014/main" id="{1F318DA6-0F56-46A8-BC05-E92320715E66}"/>
              </a:ext>
            </a:extLst>
          </p:cNvPr>
          <p:cNvSpPr>
            <a:spLocks noGrp="1"/>
          </p:cNvSpPr>
          <p:nvPr>
            <p:ph type="pic" sz="quarter" idx="14"/>
          </p:nvPr>
        </p:nvSpPr>
        <p:spPr>
          <a:xfrm>
            <a:off x="732409" y="3973586"/>
            <a:ext cx="3361125" cy="1875538"/>
          </a:xfrm>
        </p:spPr>
        <p:txBody>
          <a:bodyPr/>
          <a:lstStyle/>
          <a:p>
            <a:endParaRPr lang="en-US" dirty="0"/>
          </a:p>
        </p:txBody>
      </p:sp>
      <p:sp>
        <p:nvSpPr>
          <p:cNvPr id="15" name="Picture Placeholder 3">
            <a:extLst>
              <a:ext uri="{FF2B5EF4-FFF2-40B4-BE49-F238E27FC236}">
                <a16:creationId xmlns:a16="http://schemas.microsoft.com/office/drawing/2014/main" id="{A33E4A02-2B05-4FD5-ADAE-842FD34A007E}"/>
              </a:ext>
            </a:extLst>
          </p:cNvPr>
          <p:cNvSpPr>
            <a:spLocks noGrp="1"/>
          </p:cNvSpPr>
          <p:nvPr>
            <p:ph type="pic" sz="quarter" idx="15"/>
          </p:nvPr>
        </p:nvSpPr>
        <p:spPr>
          <a:xfrm>
            <a:off x="7721787" y="3945625"/>
            <a:ext cx="3361125" cy="1875538"/>
          </a:xfrm>
        </p:spPr>
        <p:txBody>
          <a:bodyPr/>
          <a:lstStyle/>
          <a:p>
            <a:endParaRPr lang="en-US" dirty="0"/>
          </a:p>
        </p:txBody>
      </p:sp>
      <p:sp>
        <p:nvSpPr>
          <p:cNvPr id="16" name="Picture Placeholder 3">
            <a:extLst>
              <a:ext uri="{FF2B5EF4-FFF2-40B4-BE49-F238E27FC236}">
                <a16:creationId xmlns:a16="http://schemas.microsoft.com/office/drawing/2014/main" id="{754FFEA4-F8C7-4B20-B74E-BF03A6048075}"/>
              </a:ext>
            </a:extLst>
          </p:cNvPr>
          <p:cNvSpPr>
            <a:spLocks noGrp="1"/>
          </p:cNvSpPr>
          <p:nvPr>
            <p:ph type="pic" sz="quarter" idx="16"/>
          </p:nvPr>
        </p:nvSpPr>
        <p:spPr>
          <a:xfrm>
            <a:off x="4227098" y="3959606"/>
            <a:ext cx="3361125" cy="1875538"/>
          </a:xfrm>
        </p:spPr>
        <p:txBody>
          <a:bodyPr/>
          <a:lstStyle/>
          <a:p>
            <a:endParaRPr lang="en-US" dirty="0"/>
          </a:p>
        </p:txBody>
      </p:sp>
      <p:sp>
        <p:nvSpPr>
          <p:cNvPr id="18" name="Picture Placeholder 3">
            <a:extLst>
              <a:ext uri="{FF2B5EF4-FFF2-40B4-BE49-F238E27FC236}">
                <a16:creationId xmlns:a16="http://schemas.microsoft.com/office/drawing/2014/main" id="{8837AFB9-DAF0-4CED-A0B5-0E0AAB9F50E7}"/>
              </a:ext>
            </a:extLst>
          </p:cNvPr>
          <p:cNvSpPr>
            <a:spLocks noGrp="1"/>
          </p:cNvSpPr>
          <p:nvPr>
            <p:ph type="pic" sz="quarter" idx="18"/>
          </p:nvPr>
        </p:nvSpPr>
        <p:spPr>
          <a:xfrm>
            <a:off x="8681545" y="2080965"/>
            <a:ext cx="2352132" cy="1662820"/>
          </a:xfrm>
        </p:spPr>
        <p:txBody>
          <a:bodyPr/>
          <a:lstStyle/>
          <a:p>
            <a:endParaRPr lang="en-US" dirty="0"/>
          </a:p>
        </p:txBody>
      </p:sp>
      <p:sp>
        <p:nvSpPr>
          <p:cNvPr id="20" name="Picture Placeholder 3">
            <a:extLst>
              <a:ext uri="{FF2B5EF4-FFF2-40B4-BE49-F238E27FC236}">
                <a16:creationId xmlns:a16="http://schemas.microsoft.com/office/drawing/2014/main" id="{A915EE5B-A0F3-498D-9DBF-749B3F19F9B2}"/>
              </a:ext>
            </a:extLst>
          </p:cNvPr>
          <p:cNvSpPr>
            <a:spLocks noGrp="1"/>
          </p:cNvSpPr>
          <p:nvPr>
            <p:ph type="pic" sz="quarter" idx="20"/>
          </p:nvPr>
        </p:nvSpPr>
        <p:spPr>
          <a:xfrm>
            <a:off x="5994213" y="2080965"/>
            <a:ext cx="2352132" cy="1662820"/>
          </a:xfrm>
        </p:spPr>
        <p:txBody>
          <a:bodyPr/>
          <a:lstStyle/>
          <a:p>
            <a:endParaRPr lang="en-US" dirty="0"/>
          </a:p>
        </p:txBody>
      </p:sp>
      <p:sp>
        <p:nvSpPr>
          <p:cNvPr id="21" name="Picture Placeholder 3">
            <a:extLst>
              <a:ext uri="{FF2B5EF4-FFF2-40B4-BE49-F238E27FC236}">
                <a16:creationId xmlns:a16="http://schemas.microsoft.com/office/drawing/2014/main" id="{3531B504-7C6B-4A50-B88C-59FDB8F7EB8D}"/>
              </a:ext>
            </a:extLst>
          </p:cNvPr>
          <p:cNvSpPr>
            <a:spLocks noGrp="1"/>
          </p:cNvSpPr>
          <p:nvPr>
            <p:ph type="pic" sz="quarter" idx="21"/>
          </p:nvPr>
        </p:nvSpPr>
        <p:spPr>
          <a:xfrm>
            <a:off x="3363311" y="2080965"/>
            <a:ext cx="2352132" cy="1662820"/>
          </a:xfrm>
        </p:spPr>
        <p:txBody>
          <a:bodyPr/>
          <a:lstStyle/>
          <a:p>
            <a:endParaRPr lang="en-US" dirty="0"/>
          </a:p>
        </p:txBody>
      </p:sp>
      <p:sp>
        <p:nvSpPr>
          <p:cNvPr id="22" name="Picture Placeholder 3">
            <a:extLst>
              <a:ext uri="{FF2B5EF4-FFF2-40B4-BE49-F238E27FC236}">
                <a16:creationId xmlns:a16="http://schemas.microsoft.com/office/drawing/2014/main" id="{B049CD80-D019-4089-95F4-45E6C263B3F9}"/>
              </a:ext>
            </a:extLst>
          </p:cNvPr>
          <p:cNvSpPr>
            <a:spLocks noGrp="1"/>
          </p:cNvSpPr>
          <p:nvPr>
            <p:ph type="pic" sz="quarter" idx="22"/>
          </p:nvPr>
        </p:nvSpPr>
        <p:spPr>
          <a:xfrm>
            <a:off x="732409" y="2053004"/>
            <a:ext cx="2352132" cy="1662820"/>
          </a:xfrm>
        </p:spPr>
        <p:txBody>
          <a:bodyPr/>
          <a:lstStyle/>
          <a:p>
            <a:endParaRPr lang="en-US" dirty="0"/>
          </a:p>
        </p:txBody>
      </p:sp>
      <p:pic>
        <p:nvPicPr>
          <p:cNvPr id="5" name="Picture 4">
            <a:extLst>
              <a:ext uri="{FF2B5EF4-FFF2-40B4-BE49-F238E27FC236}">
                <a16:creationId xmlns:a16="http://schemas.microsoft.com/office/drawing/2014/main" id="{52AB4C37-7EA1-47E8-A277-04F4457C97D1}"/>
              </a:ext>
            </a:extLst>
          </p:cNvPr>
          <p:cNvPicPr>
            <a:picLocks noChangeAspect="1"/>
          </p:cNvPicPr>
          <p:nvPr userDrawn="1"/>
        </p:nvPicPr>
        <p:blipFill>
          <a:blip r:embed="rId3"/>
          <a:stretch>
            <a:fillRect/>
          </a:stretch>
        </p:blipFill>
        <p:spPr>
          <a:xfrm>
            <a:off x="-3970" y="6050964"/>
            <a:ext cx="12192000" cy="91440"/>
          </a:xfrm>
          <a:prstGeom prst="rect">
            <a:avLst/>
          </a:prstGeom>
        </p:spPr>
      </p:pic>
    </p:spTree>
    <p:extLst>
      <p:ext uri="{BB962C8B-B14F-4D97-AF65-F5344CB8AC3E}">
        <p14:creationId xmlns:p14="http://schemas.microsoft.com/office/powerpoint/2010/main" val="52330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24 July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12977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ver_5 line">
    <p:spTree>
      <p:nvGrpSpPr>
        <p:cNvPr id="1" name=""/>
        <p:cNvGrpSpPr/>
        <p:nvPr/>
      </p:nvGrpSpPr>
      <p:grpSpPr>
        <a:xfrm>
          <a:off x="0" y="0"/>
          <a:ext cx="0" cy="0"/>
          <a:chOff x="0" y="0"/>
          <a:chExt cx="0" cy="0"/>
        </a:xfrm>
      </p:grpSpPr>
      <p:grpSp>
        <p:nvGrpSpPr>
          <p:cNvPr id="22" name="Group 21"/>
          <p:cNvGrpSpPr/>
          <p:nvPr userDrawn="1"/>
        </p:nvGrpSpPr>
        <p:grpSpPr>
          <a:xfrm>
            <a:off x="6095262" y="0"/>
            <a:ext cx="6101116" cy="6858864"/>
            <a:chOff x="6095262" y="0"/>
            <a:chExt cx="6101116" cy="6858864"/>
          </a:xfrm>
        </p:grpSpPr>
        <p:sp>
          <p:nvSpPr>
            <p:cNvPr id="23" name="Freeform 22"/>
            <p:cNvSpPr/>
            <p:nvPr userDrawn="1"/>
          </p:nvSpPr>
          <p:spPr>
            <a:xfrm>
              <a:off x="6105525" y="0"/>
              <a:ext cx="6082158" cy="6858000"/>
            </a:xfrm>
            <a:custGeom>
              <a:avLst/>
              <a:gdLst>
                <a:gd name="connsiteX0" fmla="*/ 6096000 w 6096000"/>
                <a:gd name="connsiteY0" fmla="*/ 0 h 6867525"/>
                <a:gd name="connsiteX1" fmla="*/ 0 w 6096000"/>
                <a:gd name="connsiteY1" fmla="*/ 9525 h 6867525"/>
                <a:gd name="connsiteX2" fmla="*/ 3362325 w 6096000"/>
                <a:gd name="connsiteY2" fmla="*/ 6867525 h 6867525"/>
                <a:gd name="connsiteX3" fmla="*/ 6096000 w 6096000"/>
                <a:gd name="connsiteY3" fmla="*/ 6858000 h 6867525"/>
                <a:gd name="connsiteX4" fmla="*/ 6096000 w 6096000"/>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525">
                  <a:moveTo>
                    <a:pt x="6096000" y="0"/>
                  </a:moveTo>
                  <a:lnTo>
                    <a:pt x="0" y="9525"/>
                  </a:lnTo>
                  <a:lnTo>
                    <a:pt x="3362325" y="6867525"/>
                  </a:lnTo>
                  <a:lnTo>
                    <a:pt x="6096000" y="6858000"/>
                  </a:lnTo>
                  <a:lnTo>
                    <a:pt x="609600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4" name="Freeform 23"/>
            <p:cNvSpPr/>
            <p:nvPr userDrawn="1"/>
          </p:nvSpPr>
          <p:spPr>
            <a:xfrm flipH="1">
              <a:off x="6099048" y="0"/>
              <a:ext cx="6096736" cy="4569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2623 w 3395129"/>
                <a:gd name="connsiteY0" fmla="*/ 652 h 3446751"/>
                <a:gd name="connsiteX1" fmla="*/ 0 w 3395129"/>
                <a:gd name="connsiteY1" fmla="*/ 3446751 h 3446751"/>
                <a:gd name="connsiteX2" fmla="*/ 3395129 w 3395129"/>
                <a:gd name="connsiteY2" fmla="*/ 0 h 3446751"/>
                <a:gd name="connsiteX3" fmla="*/ 2623 w 3395129"/>
                <a:gd name="connsiteY3" fmla="*/ 652 h 3446751"/>
              </a:gdLst>
              <a:ahLst/>
              <a:cxnLst>
                <a:cxn ang="0">
                  <a:pos x="connsiteX0" y="connsiteY0"/>
                </a:cxn>
                <a:cxn ang="0">
                  <a:pos x="connsiteX1" y="connsiteY1"/>
                </a:cxn>
                <a:cxn ang="0">
                  <a:pos x="connsiteX2" y="connsiteY2"/>
                </a:cxn>
                <a:cxn ang="0">
                  <a:pos x="connsiteX3" y="connsiteY3"/>
                </a:cxn>
              </a:cxnLst>
              <a:rect l="l" t="t" r="r" b="b"/>
              <a:pathLst>
                <a:path w="3395129" h="3446751">
                  <a:moveTo>
                    <a:pt x="2623" y="652"/>
                  </a:moveTo>
                  <a:cubicBezTo>
                    <a:pt x="1749" y="1149352"/>
                    <a:pt x="874" y="2298051"/>
                    <a:pt x="0" y="3446751"/>
                  </a:cubicBezTo>
                  <a:lnTo>
                    <a:pt x="3395129" y="0"/>
                  </a:lnTo>
                  <a:lnTo>
                    <a:pt x="2623" y="652"/>
                  </a:lnTo>
                  <a:close/>
                </a:path>
              </a:pathLst>
            </a:custGeom>
            <a:gradFill flip="none" rotWithShape="1">
              <a:gsLst>
                <a:gs pos="1000">
                  <a:schemeClr val="accent2"/>
                </a:gs>
                <a:gs pos="100000">
                  <a:schemeClr val="accent3"/>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userDrawn="1"/>
          </p:nvSpPr>
          <p:spPr>
            <a:xfrm flipH="1">
              <a:off x="9451181" y="4569416"/>
              <a:ext cx="2745197" cy="2289448"/>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1529836 w 1529836"/>
                <a:gd name="connsiteY0" fmla="*/ 1726951 h 1726951"/>
                <a:gd name="connsiteX1" fmla="*/ 4894 w 1529836"/>
                <a:gd name="connsiteY1" fmla="*/ 0 h 1726951"/>
                <a:gd name="connsiteX2" fmla="*/ 0 w 1529836"/>
                <a:gd name="connsiteY2" fmla="*/ 1719114 h 1726951"/>
                <a:gd name="connsiteX3" fmla="*/ 1529836 w 1529836"/>
                <a:gd name="connsiteY3" fmla="*/ 1726951 h 1726951"/>
                <a:gd name="connsiteX0" fmla="*/ 1524956 w 1524956"/>
                <a:gd name="connsiteY0" fmla="*/ 1726951 h 1726951"/>
                <a:gd name="connsiteX1" fmla="*/ 14 w 1524956"/>
                <a:gd name="connsiteY1" fmla="*/ 0 h 1726951"/>
                <a:gd name="connsiteX2" fmla="*/ 139661 w 1524956"/>
                <a:gd name="connsiteY2" fmla="*/ 1496385 h 1726951"/>
                <a:gd name="connsiteX3" fmla="*/ 1524956 w 1524956"/>
                <a:gd name="connsiteY3" fmla="*/ 1726951 h 1726951"/>
                <a:gd name="connsiteX0" fmla="*/ 1525273 w 1525273"/>
                <a:gd name="connsiteY0" fmla="*/ 1726951 h 1726951"/>
                <a:gd name="connsiteX1" fmla="*/ 331 w 1525273"/>
                <a:gd name="connsiteY1" fmla="*/ 0 h 1726951"/>
                <a:gd name="connsiteX2" fmla="*/ 2068 w 1525273"/>
                <a:gd name="connsiteY2" fmla="*/ 1726299 h 1726951"/>
                <a:gd name="connsiteX3" fmla="*/ 1525273 w 1525273"/>
                <a:gd name="connsiteY3" fmla="*/ 1726951 h 1726951"/>
              </a:gdLst>
              <a:ahLst/>
              <a:cxnLst>
                <a:cxn ang="0">
                  <a:pos x="connsiteX0" y="connsiteY0"/>
                </a:cxn>
                <a:cxn ang="0">
                  <a:pos x="connsiteX1" y="connsiteY1"/>
                </a:cxn>
                <a:cxn ang="0">
                  <a:pos x="connsiteX2" y="connsiteY2"/>
                </a:cxn>
                <a:cxn ang="0">
                  <a:pos x="connsiteX3" y="connsiteY3"/>
                </a:cxn>
              </a:cxnLst>
              <a:rect l="l" t="t" r="r" b="b"/>
              <a:pathLst>
                <a:path w="1525273" h="1726951">
                  <a:moveTo>
                    <a:pt x="1525273" y="1726951"/>
                  </a:moveTo>
                  <a:lnTo>
                    <a:pt x="331" y="0"/>
                  </a:lnTo>
                  <a:cubicBezTo>
                    <a:pt x="-1300" y="573038"/>
                    <a:pt x="3699" y="1153261"/>
                    <a:pt x="2068" y="1726299"/>
                  </a:cubicBezTo>
                  <a:lnTo>
                    <a:pt x="1525273" y="1726951"/>
                  </a:lnTo>
                  <a:close/>
                </a:path>
              </a:pathLst>
            </a:custGeom>
            <a:gradFill flip="none" rotWithShape="1">
              <a:gsLst>
                <a:gs pos="100000">
                  <a:schemeClr val="accent2"/>
                </a:gs>
                <a:gs pos="0">
                  <a:schemeClr val="accent3"/>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userDrawn="1"/>
          </p:nvSpPr>
          <p:spPr>
            <a:xfrm flipH="1">
              <a:off x="6095262" y="0"/>
              <a:ext cx="6100521" cy="6858864"/>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Lst>
              <a:ahLst/>
              <a:cxnLst>
                <a:cxn ang="0">
                  <a:pos x="connsiteX0" y="connsiteY0"/>
                </a:cxn>
                <a:cxn ang="0">
                  <a:pos x="connsiteX1" y="connsiteY1"/>
                </a:cxn>
                <a:cxn ang="0">
                  <a:pos x="connsiteX2" y="connsiteY2"/>
                </a:cxn>
                <a:cxn ang="0">
                  <a:pos x="connsiteX3" y="connsiteY3"/>
                </a:cxn>
              </a:cxnLst>
              <a:rect l="l" t="t" r="r" b="b"/>
              <a:pathLst>
                <a:path w="3395129" h="5173702">
                  <a:moveTo>
                    <a:pt x="1524942" y="5173702"/>
                  </a:moveTo>
                  <a:lnTo>
                    <a:pt x="0" y="3446751"/>
                  </a:lnTo>
                  <a:lnTo>
                    <a:pt x="3395129" y="0"/>
                  </a:lnTo>
                  <a:lnTo>
                    <a:pt x="1524942" y="5173702"/>
                  </a:lnTo>
                  <a:close/>
                </a:path>
              </a:pathLst>
            </a:custGeom>
            <a:gradFill flip="none" rotWithShape="1">
              <a:gsLst>
                <a:gs pos="1000">
                  <a:schemeClr val="accent2"/>
                </a:gs>
                <a:gs pos="100000">
                  <a:schemeClr val="accent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4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grpSp>
        <p:nvGrpSpPr>
          <p:cNvPr id="12" name="Group 11"/>
          <p:cNvGrpSpPr>
            <a:grpSpLocks noChangeAspect="1"/>
          </p:cNvGrpSpPr>
          <p:nvPr userDrawn="1"/>
        </p:nvGrpSpPr>
        <p:grpSpPr>
          <a:xfrm>
            <a:off x="381000" y="384048"/>
            <a:ext cx="2384269" cy="432000"/>
            <a:chOff x="3024188" y="2847975"/>
            <a:chExt cx="18767426" cy="3400426"/>
          </a:xfrm>
        </p:grpSpPr>
        <p:sp>
          <p:nvSpPr>
            <p:cNvPr id="13" name="Freeform 5"/>
            <p:cNvSpPr>
              <a:spLocks noEditPoints="1"/>
            </p:cNvSpPr>
            <p:nvPr userDrawn="1"/>
          </p:nvSpPr>
          <p:spPr bwMode="auto">
            <a:xfrm>
              <a:off x="3024188" y="2847975"/>
              <a:ext cx="5908675" cy="315595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p:cNvSpPr>
              <a:spLocks/>
            </p:cNvSpPr>
            <p:nvPr userDrawn="1"/>
          </p:nvSpPr>
          <p:spPr bwMode="auto">
            <a:xfrm>
              <a:off x="9871076" y="2952750"/>
              <a:ext cx="868363" cy="1192213"/>
            </a:xfrm>
            <a:custGeom>
              <a:avLst/>
              <a:gdLst>
                <a:gd name="T0" fmla="*/ 19 w 25"/>
                <a:gd name="T1" fmla="*/ 10 h 34"/>
                <a:gd name="T2" fmla="*/ 13 w 25"/>
                <a:gd name="T3" fmla="*/ 5 h 34"/>
                <a:gd name="T4" fmla="*/ 8 w 25"/>
                <a:gd name="T5" fmla="*/ 9 h 34"/>
                <a:gd name="T6" fmla="*/ 11 w 25"/>
                <a:gd name="T7" fmla="*/ 13 h 34"/>
                <a:gd name="T8" fmla="*/ 16 w 25"/>
                <a:gd name="T9" fmla="*/ 14 h 34"/>
                <a:gd name="T10" fmla="*/ 25 w 25"/>
                <a:gd name="T11" fmla="*/ 24 h 34"/>
                <a:gd name="T12" fmla="*/ 13 w 25"/>
                <a:gd name="T13" fmla="*/ 34 h 34"/>
                <a:gd name="T14" fmla="*/ 0 w 25"/>
                <a:gd name="T15" fmla="*/ 24 h 34"/>
                <a:gd name="T16" fmla="*/ 6 w 25"/>
                <a:gd name="T17" fmla="*/ 22 h 34"/>
                <a:gd name="T18" fmla="*/ 13 w 25"/>
                <a:gd name="T19" fmla="*/ 28 h 34"/>
                <a:gd name="T20" fmla="*/ 19 w 25"/>
                <a:gd name="T21" fmla="*/ 24 h 34"/>
                <a:gd name="T22" fmla="*/ 15 w 25"/>
                <a:gd name="T23" fmla="*/ 20 h 34"/>
                <a:gd name="T24" fmla="*/ 10 w 25"/>
                <a:gd name="T25" fmla="*/ 19 h 34"/>
                <a:gd name="T26" fmla="*/ 1 w 25"/>
                <a:gd name="T27" fmla="*/ 10 h 34"/>
                <a:gd name="T28" fmla="*/ 13 w 25"/>
                <a:gd name="T29" fmla="*/ 0 h 34"/>
                <a:gd name="T30" fmla="*/ 25 w 25"/>
                <a:gd name="T31" fmla="*/ 8 h 34"/>
                <a:gd name="T32" fmla="*/ 19 w 25"/>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19" y="10"/>
                  </a:moveTo>
                  <a:cubicBezTo>
                    <a:pt x="19" y="8"/>
                    <a:pt x="17" y="5"/>
                    <a:pt x="13" y="5"/>
                  </a:cubicBezTo>
                  <a:cubicBezTo>
                    <a:pt x="10" y="5"/>
                    <a:pt x="8" y="7"/>
                    <a:pt x="8" y="9"/>
                  </a:cubicBezTo>
                  <a:cubicBezTo>
                    <a:pt x="8" y="11"/>
                    <a:pt x="9" y="13"/>
                    <a:pt x="11" y="13"/>
                  </a:cubicBezTo>
                  <a:cubicBezTo>
                    <a:pt x="16" y="14"/>
                    <a:pt x="16" y="14"/>
                    <a:pt x="16" y="14"/>
                  </a:cubicBezTo>
                  <a:cubicBezTo>
                    <a:pt x="22" y="15"/>
                    <a:pt x="25" y="19"/>
                    <a:pt x="25" y="24"/>
                  </a:cubicBezTo>
                  <a:cubicBezTo>
                    <a:pt x="25" y="29"/>
                    <a:pt x="21" y="34"/>
                    <a:pt x="13" y="34"/>
                  </a:cubicBezTo>
                  <a:cubicBezTo>
                    <a:pt x="4" y="34"/>
                    <a:pt x="1" y="28"/>
                    <a:pt x="0" y="24"/>
                  </a:cubicBezTo>
                  <a:cubicBezTo>
                    <a:pt x="6" y="22"/>
                    <a:pt x="6" y="22"/>
                    <a:pt x="6" y="22"/>
                  </a:cubicBezTo>
                  <a:cubicBezTo>
                    <a:pt x="6" y="25"/>
                    <a:pt x="9" y="28"/>
                    <a:pt x="13" y="28"/>
                  </a:cubicBezTo>
                  <a:cubicBezTo>
                    <a:pt x="17" y="28"/>
                    <a:pt x="19" y="27"/>
                    <a:pt x="19" y="24"/>
                  </a:cubicBezTo>
                  <a:cubicBezTo>
                    <a:pt x="19" y="22"/>
                    <a:pt x="17" y="21"/>
                    <a:pt x="15" y="20"/>
                  </a:cubicBezTo>
                  <a:cubicBezTo>
                    <a:pt x="10" y="19"/>
                    <a:pt x="10" y="19"/>
                    <a:pt x="10" y="19"/>
                  </a:cubicBezTo>
                  <a:cubicBezTo>
                    <a:pt x="5" y="18"/>
                    <a:pt x="1" y="15"/>
                    <a:pt x="1" y="10"/>
                  </a:cubicBezTo>
                  <a:cubicBezTo>
                    <a:pt x="1" y="4"/>
                    <a:pt x="7" y="0"/>
                    <a:pt x="13" y="0"/>
                  </a:cubicBezTo>
                  <a:cubicBezTo>
                    <a:pt x="21" y="0"/>
                    <a:pt x="24" y="4"/>
                    <a:pt x="25" y="8"/>
                  </a:cubicBezTo>
                  <a:lnTo>
                    <a:pt x="1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p:cNvSpPr>
              <a:spLocks/>
            </p:cNvSpPr>
            <p:nvPr userDrawn="1"/>
          </p:nvSpPr>
          <p:spPr bwMode="auto">
            <a:xfrm>
              <a:off x="10844213" y="3303588"/>
              <a:ext cx="798513"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3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2" y="20"/>
                    <a:pt x="18" y="24"/>
                    <a:pt x="12" y="24"/>
                  </a:cubicBezTo>
                  <a:cubicBezTo>
                    <a:pt x="5" y="24"/>
                    <a:pt x="0" y="19"/>
                    <a:pt x="0" y="12"/>
                  </a:cubicBezTo>
                  <a:cubicBezTo>
                    <a:pt x="0" y="5"/>
                    <a:pt x="5" y="0"/>
                    <a:pt x="12" y="0"/>
                  </a:cubicBezTo>
                  <a:cubicBezTo>
                    <a:pt x="18" y="0"/>
                    <a:pt x="22" y="4"/>
                    <a:pt x="23" y="7"/>
                  </a:cubicBezTo>
                  <a:cubicBezTo>
                    <a:pt x="17" y="9"/>
                    <a:pt x="17" y="9"/>
                    <a:pt x="17" y="9"/>
                  </a:cubicBezTo>
                  <a:cubicBezTo>
                    <a:pt x="17" y="7"/>
                    <a:pt x="15" y="5"/>
                    <a:pt x="12" y="5"/>
                  </a:cubicBezTo>
                  <a:cubicBezTo>
                    <a:pt x="9" y="5"/>
                    <a:pt x="6" y="8"/>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8"/>
            <p:cNvSpPr>
              <a:spLocks noEditPoints="1"/>
            </p:cNvSpPr>
            <p:nvPr userDrawn="1"/>
          </p:nvSpPr>
          <p:spPr bwMode="auto">
            <a:xfrm>
              <a:off x="11747501" y="2917825"/>
              <a:ext cx="277813" cy="1192213"/>
            </a:xfrm>
            <a:custGeom>
              <a:avLst/>
              <a:gdLst>
                <a:gd name="T0" fmla="*/ 4 w 8"/>
                <a:gd name="T1" fmla="*/ 0 h 34"/>
                <a:gd name="T2" fmla="*/ 8 w 8"/>
                <a:gd name="T3" fmla="*/ 4 h 34"/>
                <a:gd name="T4" fmla="*/ 4 w 8"/>
                <a:gd name="T5" fmla="*/ 8 h 34"/>
                <a:gd name="T6" fmla="*/ 0 w 8"/>
                <a:gd name="T7" fmla="*/ 4 h 34"/>
                <a:gd name="T8" fmla="*/ 4 w 8"/>
                <a:gd name="T9" fmla="*/ 0 h 34"/>
                <a:gd name="T10" fmla="*/ 1 w 8"/>
                <a:gd name="T11" fmla="*/ 34 h 34"/>
                <a:gd name="T12" fmla="*/ 1 w 8"/>
                <a:gd name="T13" fmla="*/ 11 h 34"/>
                <a:gd name="T14" fmla="*/ 7 w 8"/>
                <a:gd name="T15" fmla="*/ 11 h 34"/>
                <a:gd name="T16" fmla="*/ 7 w 8"/>
                <a:gd name="T17" fmla="*/ 34 h 34"/>
                <a:gd name="T18" fmla="*/ 1 w 8"/>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4">
                  <a:moveTo>
                    <a:pt x="4" y="0"/>
                  </a:moveTo>
                  <a:cubicBezTo>
                    <a:pt x="6" y="0"/>
                    <a:pt x="8" y="2"/>
                    <a:pt x="8" y="4"/>
                  </a:cubicBezTo>
                  <a:cubicBezTo>
                    <a:pt x="8" y="6"/>
                    <a:pt x="6" y="8"/>
                    <a:pt x="4" y="8"/>
                  </a:cubicBezTo>
                  <a:cubicBezTo>
                    <a:pt x="2" y="8"/>
                    <a:pt x="0" y="6"/>
                    <a:pt x="0" y="4"/>
                  </a:cubicBezTo>
                  <a:cubicBezTo>
                    <a:pt x="0" y="2"/>
                    <a:pt x="2" y="0"/>
                    <a:pt x="4" y="0"/>
                  </a:cubicBezTo>
                  <a:close/>
                  <a:moveTo>
                    <a:pt x="1" y="34"/>
                  </a:moveTo>
                  <a:cubicBezTo>
                    <a:pt x="1" y="11"/>
                    <a:pt x="1" y="11"/>
                    <a:pt x="1" y="11"/>
                  </a:cubicBezTo>
                  <a:cubicBezTo>
                    <a:pt x="7" y="11"/>
                    <a:pt x="7" y="11"/>
                    <a:pt x="7" y="11"/>
                  </a:cubicBezTo>
                  <a:cubicBezTo>
                    <a:pt x="7" y="34"/>
                    <a:pt x="7" y="34"/>
                    <a:pt x="7" y="34"/>
                  </a:cubicBezTo>
                  <a:lnTo>
                    <a:pt x="1"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9"/>
            <p:cNvSpPr>
              <a:spLocks noEditPoints="1"/>
            </p:cNvSpPr>
            <p:nvPr userDrawn="1"/>
          </p:nvSpPr>
          <p:spPr bwMode="auto">
            <a:xfrm>
              <a:off x="12165013" y="3303588"/>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5 h 24"/>
                <a:gd name="T18" fmla="*/ 22 w 22"/>
                <a:gd name="T19" fmla="*/ 17 h 24"/>
                <a:gd name="T20" fmla="*/ 16 w 22"/>
                <a:gd name="T21" fmla="*/ 9 h 24"/>
                <a:gd name="T22" fmla="*/ 11 w 22"/>
                <a:gd name="T23" fmla="*/ 5 h 24"/>
                <a:gd name="T24" fmla="*/ 6 w 22"/>
                <a:gd name="T25" fmla="*/ 9 h 24"/>
                <a:gd name="T26" fmla="*/ 16 w 22"/>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4"/>
                    <a:pt x="5" y="0"/>
                    <a:pt x="11" y="0"/>
                  </a:cubicBezTo>
                  <a:cubicBezTo>
                    <a:pt x="18" y="0"/>
                    <a:pt x="22" y="4"/>
                    <a:pt x="22" y="12"/>
                  </a:cubicBezTo>
                  <a:cubicBezTo>
                    <a:pt x="22" y="12"/>
                    <a:pt x="22" y="13"/>
                    <a:pt x="22"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0"/>
            <p:cNvSpPr>
              <a:spLocks/>
            </p:cNvSpPr>
            <p:nvPr userDrawn="1"/>
          </p:nvSpPr>
          <p:spPr bwMode="auto">
            <a:xfrm>
              <a:off x="13103226" y="3303588"/>
              <a:ext cx="730250" cy="806450"/>
            </a:xfrm>
            <a:custGeom>
              <a:avLst/>
              <a:gdLst>
                <a:gd name="T0" fmla="*/ 6 w 21"/>
                <a:gd name="T1" fmla="*/ 23 h 23"/>
                <a:gd name="T2" fmla="*/ 0 w 21"/>
                <a:gd name="T3" fmla="*/ 23 h 23"/>
                <a:gd name="T4" fmla="*/ 0 w 21"/>
                <a:gd name="T5" fmla="*/ 0 h 23"/>
                <a:gd name="T6" fmla="*/ 6 w 21"/>
                <a:gd name="T7" fmla="*/ 0 h 23"/>
                <a:gd name="T8" fmla="*/ 6 w 21"/>
                <a:gd name="T9" fmla="*/ 3 h 23"/>
                <a:gd name="T10" fmla="*/ 13 w 21"/>
                <a:gd name="T11" fmla="*/ 0 h 23"/>
                <a:gd name="T12" fmla="*/ 21 w 21"/>
                <a:gd name="T13" fmla="*/ 9 h 23"/>
                <a:gd name="T14" fmla="*/ 21 w 21"/>
                <a:gd name="T15" fmla="*/ 23 h 23"/>
                <a:gd name="T16" fmla="*/ 15 w 21"/>
                <a:gd name="T17" fmla="*/ 23 h 23"/>
                <a:gd name="T18" fmla="*/ 15 w 21"/>
                <a:gd name="T19" fmla="*/ 10 h 23"/>
                <a:gd name="T20" fmla="*/ 10 w 21"/>
                <a:gd name="T21" fmla="*/ 5 h 23"/>
                <a:gd name="T22" fmla="*/ 6 w 21"/>
                <a:gd name="T23" fmla="*/ 10 h 23"/>
                <a:gd name="T24" fmla="*/ 6 w 21"/>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3">
                  <a:moveTo>
                    <a:pt x="6" y="23"/>
                  </a:moveTo>
                  <a:cubicBezTo>
                    <a:pt x="0" y="23"/>
                    <a:pt x="0" y="23"/>
                    <a:pt x="0" y="23"/>
                  </a:cubicBezTo>
                  <a:cubicBezTo>
                    <a:pt x="0" y="0"/>
                    <a:pt x="0" y="0"/>
                    <a:pt x="0" y="0"/>
                  </a:cubicBezTo>
                  <a:cubicBezTo>
                    <a:pt x="6" y="0"/>
                    <a:pt x="6" y="0"/>
                    <a:pt x="6" y="0"/>
                  </a:cubicBezTo>
                  <a:cubicBezTo>
                    <a:pt x="6" y="3"/>
                    <a:pt x="6" y="3"/>
                    <a:pt x="6" y="3"/>
                  </a:cubicBezTo>
                  <a:cubicBezTo>
                    <a:pt x="7" y="1"/>
                    <a:pt x="10" y="0"/>
                    <a:pt x="13" y="0"/>
                  </a:cubicBezTo>
                  <a:cubicBezTo>
                    <a:pt x="18" y="0"/>
                    <a:pt x="21" y="4"/>
                    <a:pt x="21" y="9"/>
                  </a:cubicBezTo>
                  <a:cubicBezTo>
                    <a:pt x="21" y="23"/>
                    <a:pt x="21" y="23"/>
                    <a:pt x="21" y="23"/>
                  </a:cubicBezTo>
                  <a:cubicBezTo>
                    <a:pt x="15" y="23"/>
                    <a:pt x="15" y="23"/>
                    <a:pt x="15" y="23"/>
                  </a:cubicBezTo>
                  <a:cubicBezTo>
                    <a:pt x="15" y="10"/>
                    <a:pt x="15" y="10"/>
                    <a:pt x="15" y="10"/>
                  </a:cubicBezTo>
                  <a:cubicBezTo>
                    <a:pt x="15" y="7"/>
                    <a:pt x="13" y="5"/>
                    <a:pt x="10" y="5"/>
                  </a:cubicBezTo>
                  <a:cubicBezTo>
                    <a:pt x="8" y="5"/>
                    <a:pt x="6" y="8"/>
                    <a:pt x="6" y="10"/>
                  </a:cubicBezTo>
                  <a:lnTo>
                    <a:pt x="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1"/>
            <p:cNvSpPr>
              <a:spLocks/>
            </p:cNvSpPr>
            <p:nvPr userDrawn="1"/>
          </p:nvSpPr>
          <p:spPr bwMode="auto">
            <a:xfrm>
              <a:off x="13971588" y="3303588"/>
              <a:ext cx="800100"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2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1" y="20"/>
                    <a:pt x="18" y="24"/>
                    <a:pt x="12" y="24"/>
                  </a:cubicBezTo>
                  <a:cubicBezTo>
                    <a:pt x="5" y="24"/>
                    <a:pt x="0" y="19"/>
                    <a:pt x="0" y="12"/>
                  </a:cubicBezTo>
                  <a:cubicBezTo>
                    <a:pt x="0" y="5"/>
                    <a:pt x="5" y="0"/>
                    <a:pt x="12" y="0"/>
                  </a:cubicBezTo>
                  <a:cubicBezTo>
                    <a:pt x="18" y="0"/>
                    <a:pt x="21" y="4"/>
                    <a:pt x="22" y="7"/>
                  </a:cubicBezTo>
                  <a:cubicBezTo>
                    <a:pt x="17" y="9"/>
                    <a:pt x="17" y="9"/>
                    <a:pt x="17" y="9"/>
                  </a:cubicBezTo>
                  <a:cubicBezTo>
                    <a:pt x="16" y="7"/>
                    <a:pt x="15" y="5"/>
                    <a:pt x="12" y="5"/>
                  </a:cubicBezTo>
                  <a:cubicBezTo>
                    <a:pt x="9" y="5"/>
                    <a:pt x="6" y="8"/>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2"/>
            <p:cNvSpPr>
              <a:spLocks noEditPoints="1"/>
            </p:cNvSpPr>
            <p:nvPr userDrawn="1"/>
          </p:nvSpPr>
          <p:spPr bwMode="auto">
            <a:xfrm>
              <a:off x="14839951" y="3303588"/>
              <a:ext cx="800100" cy="841375"/>
            </a:xfrm>
            <a:custGeom>
              <a:avLst/>
              <a:gdLst>
                <a:gd name="T0" fmla="*/ 22 w 23"/>
                <a:gd name="T1" fmla="*/ 17 h 24"/>
                <a:gd name="T2" fmla="*/ 12 w 23"/>
                <a:gd name="T3" fmla="*/ 24 h 24"/>
                <a:gd name="T4" fmla="*/ 0 w 23"/>
                <a:gd name="T5" fmla="*/ 12 h 24"/>
                <a:gd name="T6" fmla="*/ 11 w 23"/>
                <a:gd name="T7" fmla="*/ 0 h 24"/>
                <a:gd name="T8" fmla="*/ 23 w 23"/>
                <a:gd name="T9" fmla="*/ 12 h 24"/>
                <a:gd name="T10" fmla="*/ 23 w 23"/>
                <a:gd name="T11" fmla="*/ 14 h 24"/>
                <a:gd name="T12" fmla="*/ 6 w 23"/>
                <a:gd name="T13" fmla="*/ 14 h 24"/>
                <a:gd name="T14" fmla="*/ 12 w 23"/>
                <a:gd name="T15" fmla="*/ 19 h 24"/>
                <a:gd name="T16" fmla="*/ 17 w 23"/>
                <a:gd name="T17" fmla="*/ 15 h 24"/>
                <a:gd name="T18" fmla="*/ 22 w 23"/>
                <a:gd name="T19" fmla="*/ 17 h 24"/>
                <a:gd name="T20" fmla="*/ 16 w 23"/>
                <a:gd name="T21" fmla="*/ 9 h 24"/>
                <a:gd name="T22" fmla="*/ 11 w 23"/>
                <a:gd name="T23" fmla="*/ 5 h 24"/>
                <a:gd name="T24" fmla="*/ 6 w 23"/>
                <a:gd name="T25" fmla="*/ 9 h 24"/>
                <a:gd name="T26" fmla="*/ 16 w 23"/>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4">
                  <a:moveTo>
                    <a:pt x="22" y="17"/>
                  </a:moveTo>
                  <a:cubicBezTo>
                    <a:pt x="21" y="21"/>
                    <a:pt x="17" y="24"/>
                    <a:pt x="12" y="24"/>
                  </a:cubicBezTo>
                  <a:cubicBezTo>
                    <a:pt x="6" y="24"/>
                    <a:pt x="0" y="20"/>
                    <a:pt x="0" y="12"/>
                  </a:cubicBezTo>
                  <a:cubicBezTo>
                    <a:pt x="0" y="4"/>
                    <a:pt x="5" y="0"/>
                    <a:pt x="11" y="0"/>
                  </a:cubicBezTo>
                  <a:cubicBezTo>
                    <a:pt x="18" y="0"/>
                    <a:pt x="23" y="4"/>
                    <a:pt x="23" y="12"/>
                  </a:cubicBezTo>
                  <a:cubicBezTo>
                    <a:pt x="23" y="12"/>
                    <a:pt x="23" y="13"/>
                    <a:pt x="23"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Oval 13"/>
            <p:cNvSpPr>
              <a:spLocks noChangeArrowheads="1"/>
            </p:cNvSpPr>
            <p:nvPr userDrawn="1"/>
          </p:nvSpPr>
          <p:spPr bwMode="auto">
            <a:xfrm>
              <a:off x="15744826" y="3829050"/>
              <a:ext cx="312738" cy="3159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4"/>
            <p:cNvSpPr>
              <a:spLocks noEditPoints="1"/>
            </p:cNvSpPr>
            <p:nvPr userDrawn="1"/>
          </p:nvSpPr>
          <p:spPr bwMode="auto">
            <a:xfrm>
              <a:off x="9836151" y="4776788"/>
              <a:ext cx="1146175" cy="1155700"/>
            </a:xfrm>
            <a:custGeom>
              <a:avLst/>
              <a:gdLst>
                <a:gd name="T0" fmla="*/ 503 w 722"/>
                <a:gd name="T1" fmla="*/ 552 h 728"/>
                <a:gd name="T2" fmla="*/ 219 w 722"/>
                <a:gd name="T3" fmla="*/ 552 h 728"/>
                <a:gd name="T4" fmla="*/ 153 w 722"/>
                <a:gd name="T5" fmla="*/ 728 h 728"/>
                <a:gd name="T6" fmla="*/ 0 w 722"/>
                <a:gd name="T7" fmla="*/ 728 h 728"/>
                <a:gd name="T8" fmla="*/ 285 w 722"/>
                <a:gd name="T9" fmla="*/ 0 h 728"/>
                <a:gd name="T10" fmla="*/ 438 w 722"/>
                <a:gd name="T11" fmla="*/ 0 h 728"/>
                <a:gd name="T12" fmla="*/ 722 w 722"/>
                <a:gd name="T13" fmla="*/ 728 h 728"/>
                <a:gd name="T14" fmla="*/ 569 w 722"/>
                <a:gd name="T15" fmla="*/ 728 h 728"/>
                <a:gd name="T16" fmla="*/ 503 w 722"/>
                <a:gd name="T17" fmla="*/ 552 h 728"/>
                <a:gd name="T18" fmla="*/ 263 w 722"/>
                <a:gd name="T19" fmla="*/ 419 h 728"/>
                <a:gd name="T20" fmla="*/ 460 w 722"/>
                <a:gd name="T21" fmla="*/ 419 h 728"/>
                <a:gd name="T22" fmla="*/ 350 w 722"/>
                <a:gd name="T23" fmla="*/ 154 h 728"/>
                <a:gd name="T24" fmla="*/ 263 w 722"/>
                <a:gd name="T25" fmla="*/ 41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2" h="728">
                  <a:moveTo>
                    <a:pt x="503" y="552"/>
                  </a:moveTo>
                  <a:lnTo>
                    <a:pt x="219" y="552"/>
                  </a:lnTo>
                  <a:lnTo>
                    <a:pt x="153" y="728"/>
                  </a:lnTo>
                  <a:lnTo>
                    <a:pt x="0" y="728"/>
                  </a:lnTo>
                  <a:lnTo>
                    <a:pt x="285" y="0"/>
                  </a:lnTo>
                  <a:lnTo>
                    <a:pt x="438" y="0"/>
                  </a:lnTo>
                  <a:lnTo>
                    <a:pt x="722" y="728"/>
                  </a:lnTo>
                  <a:lnTo>
                    <a:pt x="569" y="728"/>
                  </a:lnTo>
                  <a:lnTo>
                    <a:pt x="503" y="552"/>
                  </a:lnTo>
                  <a:close/>
                  <a:moveTo>
                    <a:pt x="263" y="419"/>
                  </a:moveTo>
                  <a:lnTo>
                    <a:pt x="460" y="419"/>
                  </a:lnTo>
                  <a:lnTo>
                    <a:pt x="350" y="154"/>
                  </a:lnTo>
                  <a:lnTo>
                    <a:pt x="263" y="4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5"/>
            <p:cNvSpPr>
              <a:spLocks noEditPoints="1"/>
            </p:cNvSpPr>
            <p:nvPr userDrawn="1"/>
          </p:nvSpPr>
          <p:spPr bwMode="auto">
            <a:xfrm>
              <a:off x="11087101"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7 w 24"/>
                <a:gd name="T15" fmla="*/ 22 h 33"/>
                <a:gd name="T16" fmla="*/ 7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20" y="24"/>
                    <a:pt x="13" y="24"/>
                  </a:cubicBezTo>
                  <a:cubicBezTo>
                    <a:pt x="10" y="24"/>
                    <a:pt x="8" y="23"/>
                    <a:pt x="7" y="22"/>
                  </a:cubicBezTo>
                  <a:cubicBezTo>
                    <a:pt x="7" y="33"/>
                    <a:pt x="7" y="33"/>
                    <a:pt x="7"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6"/>
            <p:cNvSpPr>
              <a:spLocks noEditPoints="1"/>
            </p:cNvSpPr>
            <p:nvPr userDrawn="1"/>
          </p:nvSpPr>
          <p:spPr bwMode="auto">
            <a:xfrm>
              <a:off x="12060238"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6 w 24"/>
                <a:gd name="T15" fmla="*/ 22 h 33"/>
                <a:gd name="T16" fmla="*/ 6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19" y="24"/>
                    <a:pt x="13" y="24"/>
                  </a:cubicBezTo>
                  <a:cubicBezTo>
                    <a:pt x="10" y="24"/>
                    <a:pt x="7" y="23"/>
                    <a:pt x="6" y="22"/>
                  </a:cubicBezTo>
                  <a:cubicBezTo>
                    <a:pt x="6" y="33"/>
                    <a:pt x="6" y="33"/>
                    <a:pt x="6"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Rectangle 17"/>
            <p:cNvSpPr>
              <a:spLocks noChangeArrowheads="1"/>
            </p:cNvSpPr>
            <p:nvPr userDrawn="1"/>
          </p:nvSpPr>
          <p:spPr bwMode="auto">
            <a:xfrm>
              <a:off x="13033376" y="4741863"/>
              <a:ext cx="207963" cy="1190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8"/>
            <p:cNvSpPr>
              <a:spLocks noEditPoints="1"/>
            </p:cNvSpPr>
            <p:nvPr userDrawn="1"/>
          </p:nvSpPr>
          <p:spPr bwMode="auto">
            <a:xfrm>
              <a:off x="13450888" y="4705350"/>
              <a:ext cx="242888" cy="1227138"/>
            </a:xfrm>
            <a:custGeom>
              <a:avLst/>
              <a:gdLst>
                <a:gd name="T0" fmla="*/ 4 w 7"/>
                <a:gd name="T1" fmla="*/ 0 h 35"/>
                <a:gd name="T2" fmla="*/ 7 w 7"/>
                <a:gd name="T3" fmla="*/ 4 h 35"/>
                <a:gd name="T4" fmla="*/ 4 w 7"/>
                <a:gd name="T5" fmla="*/ 8 h 35"/>
                <a:gd name="T6" fmla="*/ 0 w 7"/>
                <a:gd name="T7" fmla="*/ 4 h 35"/>
                <a:gd name="T8" fmla="*/ 4 w 7"/>
                <a:gd name="T9" fmla="*/ 0 h 35"/>
                <a:gd name="T10" fmla="*/ 1 w 7"/>
                <a:gd name="T11" fmla="*/ 35 h 35"/>
                <a:gd name="T12" fmla="*/ 1 w 7"/>
                <a:gd name="T13" fmla="*/ 12 h 35"/>
                <a:gd name="T14" fmla="*/ 7 w 7"/>
                <a:gd name="T15" fmla="*/ 12 h 35"/>
                <a:gd name="T16" fmla="*/ 7 w 7"/>
                <a:gd name="T17" fmla="*/ 35 h 35"/>
                <a:gd name="T18" fmla="*/ 1 w 7"/>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5">
                  <a:moveTo>
                    <a:pt x="4" y="0"/>
                  </a:moveTo>
                  <a:cubicBezTo>
                    <a:pt x="6" y="0"/>
                    <a:pt x="7" y="2"/>
                    <a:pt x="7" y="4"/>
                  </a:cubicBezTo>
                  <a:cubicBezTo>
                    <a:pt x="7"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9"/>
            <p:cNvSpPr>
              <a:spLocks noEditPoints="1"/>
            </p:cNvSpPr>
            <p:nvPr userDrawn="1"/>
          </p:nvSpPr>
          <p:spPr bwMode="auto">
            <a:xfrm>
              <a:off x="13866813" y="5091113"/>
              <a:ext cx="765175" cy="841375"/>
            </a:xfrm>
            <a:custGeom>
              <a:avLst/>
              <a:gdLst>
                <a:gd name="T0" fmla="*/ 22 w 22"/>
                <a:gd name="T1" fmla="*/ 17 h 24"/>
                <a:gd name="T2" fmla="*/ 11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1"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0"/>
            <p:cNvSpPr>
              <a:spLocks noEditPoints="1"/>
            </p:cNvSpPr>
            <p:nvPr userDrawn="1"/>
          </p:nvSpPr>
          <p:spPr bwMode="auto">
            <a:xfrm>
              <a:off x="14736763" y="4741863"/>
              <a:ext cx="833438" cy="1190625"/>
            </a:xfrm>
            <a:custGeom>
              <a:avLst/>
              <a:gdLst>
                <a:gd name="T0" fmla="*/ 24 w 24"/>
                <a:gd name="T1" fmla="*/ 30 h 34"/>
                <a:gd name="T2" fmla="*/ 24 w 24"/>
                <a:gd name="T3" fmla="*/ 34 h 34"/>
                <a:gd name="T4" fmla="*/ 18 w 24"/>
                <a:gd name="T5" fmla="*/ 34 h 34"/>
                <a:gd name="T6" fmla="*/ 18 w 24"/>
                <a:gd name="T7" fmla="*/ 31 h 34"/>
                <a:gd name="T8" fmla="*/ 12 w 24"/>
                <a:gd name="T9" fmla="*/ 34 h 34"/>
                <a:gd name="T10" fmla="*/ 0 w 24"/>
                <a:gd name="T11" fmla="*/ 22 h 34"/>
                <a:gd name="T12" fmla="*/ 11 w 24"/>
                <a:gd name="T13" fmla="*/ 10 h 34"/>
                <a:gd name="T14" fmla="*/ 18 w 24"/>
                <a:gd name="T15" fmla="*/ 13 h 34"/>
                <a:gd name="T16" fmla="*/ 18 w 24"/>
                <a:gd name="T17" fmla="*/ 0 h 34"/>
                <a:gd name="T18" fmla="*/ 24 w 24"/>
                <a:gd name="T19" fmla="*/ 0 h 34"/>
                <a:gd name="T20" fmla="*/ 24 w 24"/>
                <a:gd name="T21" fmla="*/ 30 h 34"/>
                <a:gd name="T22" fmla="*/ 12 w 24"/>
                <a:gd name="T23" fmla="*/ 29 h 34"/>
                <a:gd name="T24" fmla="*/ 18 w 24"/>
                <a:gd name="T25" fmla="*/ 22 h 34"/>
                <a:gd name="T26" fmla="*/ 12 w 24"/>
                <a:gd name="T27" fmla="*/ 16 h 34"/>
                <a:gd name="T28" fmla="*/ 7 w 24"/>
                <a:gd name="T29" fmla="*/ 22 h 34"/>
                <a:gd name="T30" fmla="*/ 12 w 24"/>
                <a:gd name="T3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4">
                  <a:moveTo>
                    <a:pt x="24" y="30"/>
                  </a:moveTo>
                  <a:cubicBezTo>
                    <a:pt x="24" y="31"/>
                    <a:pt x="24" y="33"/>
                    <a:pt x="24" y="34"/>
                  </a:cubicBezTo>
                  <a:cubicBezTo>
                    <a:pt x="18" y="34"/>
                    <a:pt x="18" y="34"/>
                    <a:pt x="18" y="34"/>
                  </a:cubicBezTo>
                  <a:cubicBezTo>
                    <a:pt x="18" y="33"/>
                    <a:pt x="18" y="32"/>
                    <a:pt x="18" y="31"/>
                  </a:cubicBezTo>
                  <a:cubicBezTo>
                    <a:pt x="17" y="33"/>
                    <a:pt x="15" y="34"/>
                    <a:pt x="12" y="34"/>
                  </a:cubicBezTo>
                  <a:cubicBezTo>
                    <a:pt x="5" y="34"/>
                    <a:pt x="0" y="29"/>
                    <a:pt x="0" y="22"/>
                  </a:cubicBezTo>
                  <a:cubicBezTo>
                    <a:pt x="0" y="15"/>
                    <a:pt x="5" y="10"/>
                    <a:pt x="11" y="10"/>
                  </a:cubicBezTo>
                  <a:cubicBezTo>
                    <a:pt x="15" y="10"/>
                    <a:pt x="17" y="12"/>
                    <a:pt x="18" y="13"/>
                  </a:cubicBezTo>
                  <a:cubicBezTo>
                    <a:pt x="18" y="0"/>
                    <a:pt x="18" y="0"/>
                    <a:pt x="18" y="0"/>
                  </a:cubicBezTo>
                  <a:cubicBezTo>
                    <a:pt x="24" y="0"/>
                    <a:pt x="24" y="0"/>
                    <a:pt x="24" y="0"/>
                  </a:cubicBezTo>
                  <a:lnTo>
                    <a:pt x="24" y="30"/>
                  </a:lnTo>
                  <a:close/>
                  <a:moveTo>
                    <a:pt x="12" y="29"/>
                  </a:moveTo>
                  <a:cubicBezTo>
                    <a:pt x="15" y="29"/>
                    <a:pt x="18" y="26"/>
                    <a:pt x="18" y="22"/>
                  </a:cubicBezTo>
                  <a:cubicBezTo>
                    <a:pt x="18" y="18"/>
                    <a:pt x="15" y="16"/>
                    <a:pt x="12" y="16"/>
                  </a:cubicBezTo>
                  <a:cubicBezTo>
                    <a:pt x="9" y="16"/>
                    <a:pt x="7" y="18"/>
                    <a:pt x="7" y="22"/>
                  </a:cubicBezTo>
                  <a:cubicBezTo>
                    <a:pt x="7" y="26"/>
                    <a:pt x="9" y="29"/>
                    <a:pt x="12" y="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1"/>
            <p:cNvSpPr>
              <a:spLocks/>
            </p:cNvSpPr>
            <p:nvPr userDrawn="1"/>
          </p:nvSpPr>
          <p:spPr bwMode="auto">
            <a:xfrm>
              <a:off x="16057563" y="4881563"/>
              <a:ext cx="520700" cy="1050925"/>
            </a:xfrm>
            <a:custGeom>
              <a:avLst/>
              <a:gdLst>
                <a:gd name="T0" fmla="*/ 10 w 15"/>
                <a:gd name="T1" fmla="*/ 7 h 30"/>
                <a:gd name="T2" fmla="*/ 15 w 15"/>
                <a:gd name="T3" fmla="*/ 7 h 30"/>
                <a:gd name="T4" fmla="*/ 15 w 15"/>
                <a:gd name="T5" fmla="*/ 12 h 30"/>
                <a:gd name="T6" fmla="*/ 10 w 15"/>
                <a:gd name="T7" fmla="*/ 12 h 30"/>
                <a:gd name="T8" fmla="*/ 10 w 15"/>
                <a:gd name="T9" fmla="*/ 22 h 30"/>
                <a:gd name="T10" fmla="*/ 13 w 15"/>
                <a:gd name="T11" fmla="*/ 25 h 30"/>
                <a:gd name="T12" fmla="*/ 15 w 15"/>
                <a:gd name="T13" fmla="*/ 24 h 30"/>
                <a:gd name="T14" fmla="*/ 15 w 15"/>
                <a:gd name="T15" fmla="*/ 30 h 30"/>
                <a:gd name="T16" fmla="*/ 11 w 15"/>
                <a:gd name="T17" fmla="*/ 30 h 30"/>
                <a:gd name="T18" fmla="*/ 4 w 15"/>
                <a:gd name="T19" fmla="*/ 23 h 30"/>
                <a:gd name="T20" fmla="*/ 4 w 15"/>
                <a:gd name="T21" fmla="*/ 12 h 30"/>
                <a:gd name="T22" fmla="*/ 0 w 15"/>
                <a:gd name="T23" fmla="*/ 12 h 30"/>
                <a:gd name="T24" fmla="*/ 0 w 15"/>
                <a:gd name="T25" fmla="*/ 7 h 30"/>
                <a:gd name="T26" fmla="*/ 1 w 15"/>
                <a:gd name="T27" fmla="*/ 7 h 30"/>
                <a:gd name="T28" fmla="*/ 5 w 15"/>
                <a:gd name="T29" fmla="*/ 3 h 30"/>
                <a:gd name="T30" fmla="*/ 5 w 15"/>
                <a:gd name="T31" fmla="*/ 0 h 30"/>
                <a:gd name="T32" fmla="*/ 10 w 15"/>
                <a:gd name="T33" fmla="*/ 0 h 30"/>
                <a:gd name="T34" fmla="*/ 10 w 15"/>
                <a:gd name="T3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0">
                  <a:moveTo>
                    <a:pt x="10" y="7"/>
                  </a:moveTo>
                  <a:cubicBezTo>
                    <a:pt x="15" y="7"/>
                    <a:pt x="15" y="7"/>
                    <a:pt x="15" y="7"/>
                  </a:cubicBezTo>
                  <a:cubicBezTo>
                    <a:pt x="15" y="12"/>
                    <a:pt x="15" y="12"/>
                    <a:pt x="15" y="12"/>
                  </a:cubicBezTo>
                  <a:cubicBezTo>
                    <a:pt x="10" y="12"/>
                    <a:pt x="10" y="12"/>
                    <a:pt x="10" y="12"/>
                  </a:cubicBezTo>
                  <a:cubicBezTo>
                    <a:pt x="10" y="22"/>
                    <a:pt x="10" y="22"/>
                    <a:pt x="10" y="22"/>
                  </a:cubicBezTo>
                  <a:cubicBezTo>
                    <a:pt x="10" y="24"/>
                    <a:pt x="11" y="25"/>
                    <a:pt x="13" y="25"/>
                  </a:cubicBezTo>
                  <a:cubicBezTo>
                    <a:pt x="14" y="25"/>
                    <a:pt x="15" y="24"/>
                    <a:pt x="15" y="24"/>
                  </a:cubicBezTo>
                  <a:cubicBezTo>
                    <a:pt x="15" y="30"/>
                    <a:pt x="15" y="30"/>
                    <a:pt x="15" y="30"/>
                  </a:cubicBezTo>
                  <a:cubicBezTo>
                    <a:pt x="14" y="30"/>
                    <a:pt x="13" y="30"/>
                    <a:pt x="11" y="30"/>
                  </a:cubicBezTo>
                  <a:cubicBezTo>
                    <a:pt x="7" y="30"/>
                    <a:pt x="4" y="27"/>
                    <a:pt x="4" y="23"/>
                  </a:cubicBezTo>
                  <a:cubicBezTo>
                    <a:pt x="4" y="12"/>
                    <a:pt x="4" y="12"/>
                    <a:pt x="4" y="12"/>
                  </a:cubicBezTo>
                  <a:cubicBezTo>
                    <a:pt x="0" y="12"/>
                    <a:pt x="0" y="12"/>
                    <a:pt x="0" y="12"/>
                  </a:cubicBezTo>
                  <a:cubicBezTo>
                    <a:pt x="0" y="7"/>
                    <a:pt x="0" y="7"/>
                    <a:pt x="0" y="7"/>
                  </a:cubicBezTo>
                  <a:cubicBezTo>
                    <a:pt x="1" y="7"/>
                    <a:pt x="1" y="7"/>
                    <a:pt x="1" y="7"/>
                  </a:cubicBezTo>
                  <a:cubicBezTo>
                    <a:pt x="4" y="7"/>
                    <a:pt x="5" y="5"/>
                    <a:pt x="5" y="3"/>
                  </a:cubicBezTo>
                  <a:cubicBezTo>
                    <a:pt x="5" y="0"/>
                    <a:pt x="5" y="0"/>
                    <a:pt x="5" y="0"/>
                  </a:cubicBezTo>
                  <a:cubicBezTo>
                    <a:pt x="10" y="0"/>
                    <a:pt x="10" y="0"/>
                    <a:pt x="10" y="0"/>
                  </a:cubicBezTo>
                  <a:lnTo>
                    <a:pt x="1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2"/>
            <p:cNvSpPr>
              <a:spLocks noEditPoints="1"/>
            </p:cNvSpPr>
            <p:nvPr userDrawn="1"/>
          </p:nvSpPr>
          <p:spPr bwMode="auto">
            <a:xfrm>
              <a:off x="16683038" y="5091113"/>
              <a:ext cx="833438" cy="841375"/>
            </a:xfrm>
            <a:custGeom>
              <a:avLst/>
              <a:gdLst>
                <a:gd name="T0" fmla="*/ 24 w 24"/>
                <a:gd name="T1" fmla="*/ 12 h 24"/>
                <a:gd name="T2" fmla="*/ 12 w 24"/>
                <a:gd name="T3" fmla="*/ 24 h 24"/>
                <a:gd name="T4" fmla="*/ 0 w 24"/>
                <a:gd name="T5" fmla="*/ 12 h 24"/>
                <a:gd name="T6" fmla="*/ 12 w 24"/>
                <a:gd name="T7" fmla="*/ 0 h 24"/>
                <a:gd name="T8" fmla="*/ 24 w 24"/>
                <a:gd name="T9" fmla="*/ 12 h 24"/>
                <a:gd name="T10" fmla="*/ 18 w 24"/>
                <a:gd name="T11" fmla="*/ 12 h 24"/>
                <a:gd name="T12" fmla="*/ 12 w 24"/>
                <a:gd name="T13" fmla="*/ 6 h 24"/>
                <a:gd name="T14" fmla="*/ 6 w 24"/>
                <a:gd name="T15" fmla="*/ 12 h 24"/>
                <a:gd name="T16" fmla="*/ 12 w 24"/>
                <a:gd name="T17" fmla="*/ 19 h 24"/>
                <a:gd name="T18" fmla="*/ 18 w 24"/>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18" y="12"/>
                  </a:moveTo>
                  <a:cubicBezTo>
                    <a:pt x="18" y="8"/>
                    <a:pt x="15" y="6"/>
                    <a:pt x="12" y="6"/>
                  </a:cubicBezTo>
                  <a:cubicBezTo>
                    <a:pt x="9" y="6"/>
                    <a:pt x="6" y="8"/>
                    <a:pt x="6" y="12"/>
                  </a:cubicBezTo>
                  <a:cubicBezTo>
                    <a:pt x="6" y="17"/>
                    <a:pt x="9" y="19"/>
                    <a:pt x="12" y="19"/>
                  </a:cubicBezTo>
                  <a:cubicBezTo>
                    <a:pt x="15" y="19"/>
                    <a:pt x="18" y="17"/>
                    <a:pt x="18"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23"/>
            <p:cNvSpPr>
              <a:spLocks/>
            </p:cNvSpPr>
            <p:nvPr userDrawn="1"/>
          </p:nvSpPr>
          <p:spPr bwMode="auto">
            <a:xfrm>
              <a:off x="18003838" y="4776788"/>
              <a:ext cx="728663" cy="1155700"/>
            </a:xfrm>
            <a:custGeom>
              <a:avLst/>
              <a:gdLst>
                <a:gd name="T0" fmla="*/ 0 w 459"/>
                <a:gd name="T1" fmla="*/ 728 h 728"/>
                <a:gd name="T2" fmla="*/ 0 w 459"/>
                <a:gd name="T3" fmla="*/ 0 h 728"/>
                <a:gd name="T4" fmla="*/ 131 w 459"/>
                <a:gd name="T5" fmla="*/ 0 h 728"/>
                <a:gd name="T6" fmla="*/ 131 w 459"/>
                <a:gd name="T7" fmla="*/ 596 h 728"/>
                <a:gd name="T8" fmla="*/ 459 w 459"/>
                <a:gd name="T9" fmla="*/ 596 h 728"/>
                <a:gd name="T10" fmla="*/ 459 w 459"/>
                <a:gd name="T11" fmla="*/ 728 h 728"/>
                <a:gd name="T12" fmla="*/ 0 w 459"/>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459" h="728">
                  <a:moveTo>
                    <a:pt x="0" y="728"/>
                  </a:moveTo>
                  <a:lnTo>
                    <a:pt x="0" y="0"/>
                  </a:lnTo>
                  <a:lnTo>
                    <a:pt x="131" y="0"/>
                  </a:lnTo>
                  <a:lnTo>
                    <a:pt x="131" y="596"/>
                  </a:lnTo>
                  <a:lnTo>
                    <a:pt x="459" y="596"/>
                  </a:lnTo>
                  <a:lnTo>
                    <a:pt x="459" y="728"/>
                  </a:lnTo>
                  <a:lnTo>
                    <a:pt x="0" y="7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24"/>
            <p:cNvSpPr>
              <a:spLocks noEditPoints="1"/>
            </p:cNvSpPr>
            <p:nvPr userDrawn="1"/>
          </p:nvSpPr>
          <p:spPr bwMode="auto">
            <a:xfrm>
              <a:off x="18837276" y="4705350"/>
              <a:ext cx="277813" cy="1227138"/>
            </a:xfrm>
            <a:custGeom>
              <a:avLst/>
              <a:gdLst>
                <a:gd name="T0" fmla="*/ 4 w 8"/>
                <a:gd name="T1" fmla="*/ 0 h 35"/>
                <a:gd name="T2" fmla="*/ 8 w 8"/>
                <a:gd name="T3" fmla="*/ 4 h 35"/>
                <a:gd name="T4" fmla="*/ 4 w 8"/>
                <a:gd name="T5" fmla="*/ 8 h 35"/>
                <a:gd name="T6" fmla="*/ 0 w 8"/>
                <a:gd name="T7" fmla="*/ 4 h 35"/>
                <a:gd name="T8" fmla="*/ 4 w 8"/>
                <a:gd name="T9" fmla="*/ 0 h 35"/>
                <a:gd name="T10" fmla="*/ 1 w 8"/>
                <a:gd name="T11" fmla="*/ 35 h 35"/>
                <a:gd name="T12" fmla="*/ 1 w 8"/>
                <a:gd name="T13" fmla="*/ 12 h 35"/>
                <a:gd name="T14" fmla="*/ 7 w 8"/>
                <a:gd name="T15" fmla="*/ 12 h 35"/>
                <a:gd name="T16" fmla="*/ 7 w 8"/>
                <a:gd name="T17" fmla="*/ 35 h 35"/>
                <a:gd name="T18" fmla="*/ 1 w 8"/>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4" y="0"/>
                  </a:moveTo>
                  <a:cubicBezTo>
                    <a:pt x="6" y="0"/>
                    <a:pt x="8" y="2"/>
                    <a:pt x="8" y="4"/>
                  </a:cubicBezTo>
                  <a:cubicBezTo>
                    <a:pt x="8"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5"/>
            <p:cNvSpPr>
              <a:spLocks/>
            </p:cNvSpPr>
            <p:nvPr userDrawn="1"/>
          </p:nvSpPr>
          <p:spPr bwMode="auto">
            <a:xfrm>
              <a:off x="19254788" y="4741863"/>
              <a:ext cx="520700" cy="1190625"/>
            </a:xfrm>
            <a:custGeom>
              <a:avLst/>
              <a:gdLst>
                <a:gd name="T0" fmla="*/ 10 w 15"/>
                <a:gd name="T1" fmla="*/ 8 h 34"/>
                <a:gd name="T2" fmla="*/ 10 w 15"/>
                <a:gd name="T3" fmla="*/ 11 h 34"/>
                <a:gd name="T4" fmla="*/ 15 w 15"/>
                <a:gd name="T5" fmla="*/ 11 h 34"/>
                <a:gd name="T6" fmla="*/ 15 w 15"/>
                <a:gd name="T7" fmla="*/ 16 h 34"/>
                <a:gd name="T8" fmla="*/ 10 w 15"/>
                <a:gd name="T9" fmla="*/ 16 h 34"/>
                <a:gd name="T10" fmla="*/ 10 w 15"/>
                <a:gd name="T11" fmla="*/ 34 h 34"/>
                <a:gd name="T12" fmla="*/ 4 w 15"/>
                <a:gd name="T13" fmla="*/ 34 h 34"/>
                <a:gd name="T14" fmla="*/ 4 w 15"/>
                <a:gd name="T15" fmla="*/ 16 h 34"/>
                <a:gd name="T16" fmla="*/ 0 w 15"/>
                <a:gd name="T17" fmla="*/ 16 h 34"/>
                <a:gd name="T18" fmla="*/ 0 w 15"/>
                <a:gd name="T19" fmla="*/ 11 h 34"/>
                <a:gd name="T20" fmla="*/ 4 w 15"/>
                <a:gd name="T21" fmla="*/ 11 h 34"/>
                <a:gd name="T22" fmla="*/ 4 w 15"/>
                <a:gd name="T23" fmla="*/ 8 h 34"/>
                <a:gd name="T24" fmla="*/ 12 w 15"/>
                <a:gd name="T25" fmla="*/ 0 h 34"/>
                <a:gd name="T26" fmla="*/ 15 w 15"/>
                <a:gd name="T27" fmla="*/ 0 h 34"/>
                <a:gd name="T28" fmla="*/ 15 w 15"/>
                <a:gd name="T29" fmla="*/ 5 h 34"/>
                <a:gd name="T30" fmla="*/ 13 w 15"/>
                <a:gd name="T31" fmla="*/ 5 h 34"/>
                <a:gd name="T32" fmla="*/ 10 w 1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10" y="8"/>
                  </a:moveTo>
                  <a:cubicBezTo>
                    <a:pt x="10" y="11"/>
                    <a:pt x="10" y="11"/>
                    <a:pt x="10" y="11"/>
                  </a:cubicBezTo>
                  <a:cubicBezTo>
                    <a:pt x="15" y="11"/>
                    <a:pt x="15" y="11"/>
                    <a:pt x="15" y="11"/>
                  </a:cubicBezTo>
                  <a:cubicBezTo>
                    <a:pt x="15" y="16"/>
                    <a:pt x="15" y="16"/>
                    <a:pt x="15" y="16"/>
                  </a:cubicBezTo>
                  <a:cubicBezTo>
                    <a:pt x="10" y="16"/>
                    <a:pt x="10" y="16"/>
                    <a:pt x="10" y="16"/>
                  </a:cubicBezTo>
                  <a:cubicBezTo>
                    <a:pt x="10" y="34"/>
                    <a:pt x="10" y="34"/>
                    <a:pt x="10" y="34"/>
                  </a:cubicBezTo>
                  <a:cubicBezTo>
                    <a:pt x="4" y="34"/>
                    <a:pt x="4" y="34"/>
                    <a:pt x="4" y="34"/>
                  </a:cubicBezTo>
                  <a:cubicBezTo>
                    <a:pt x="4" y="16"/>
                    <a:pt x="4" y="16"/>
                    <a:pt x="4" y="16"/>
                  </a:cubicBezTo>
                  <a:cubicBezTo>
                    <a:pt x="0" y="16"/>
                    <a:pt x="0" y="16"/>
                    <a:pt x="0" y="16"/>
                  </a:cubicBezTo>
                  <a:cubicBezTo>
                    <a:pt x="0" y="11"/>
                    <a:pt x="0" y="11"/>
                    <a:pt x="0" y="11"/>
                  </a:cubicBezTo>
                  <a:cubicBezTo>
                    <a:pt x="4" y="11"/>
                    <a:pt x="4" y="11"/>
                    <a:pt x="4" y="11"/>
                  </a:cubicBezTo>
                  <a:cubicBezTo>
                    <a:pt x="4" y="8"/>
                    <a:pt x="4" y="8"/>
                    <a:pt x="4" y="8"/>
                  </a:cubicBezTo>
                  <a:cubicBezTo>
                    <a:pt x="4" y="3"/>
                    <a:pt x="7" y="0"/>
                    <a:pt x="12" y="0"/>
                  </a:cubicBezTo>
                  <a:cubicBezTo>
                    <a:pt x="13" y="0"/>
                    <a:pt x="15" y="0"/>
                    <a:pt x="15" y="0"/>
                  </a:cubicBezTo>
                  <a:cubicBezTo>
                    <a:pt x="15" y="5"/>
                    <a:pt x="15" y="5"/>
                    <a:pt x="15" y="5"/>
                  </a:cubicBezTo>
                  <a:cubicBezTo>
                    <a:pt x="15" y="5"/>
                    <a:pt x="14" y="5"/>
                    <a:pt x="13" y="5"/>
                  </a:cubicBezTo>
                  <a:cubicBezTo>
                    <a:pt x="12" y="5"/>
                    <a:pt x="10" y="6"/>
                    <a:pt x="10"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6"/>
            <p:cNvSpPr>
              <a:spLocks noEditPoints="1"/>
            </p:cNvSpPr>
            <p:nvPr userDrawn="1"/>
          </p:nvSpPr>
          <p:spPr bwMode="auto">
            <a:xfrm>
              <a:off x="19845338" y="5091113"/>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Oval 27"/>
            <p:cNvSpPr>
              <a:spLocks noChangeArrowheads="1"/>
            </p:cNvSpPr>
            <p:nvPr userDrawn="1"/>
          </p:nvSpPr>
          <p:spPr bwMode="auto">
            <a:xfrm>
              <a:off x="20748626" y="5653088"/>
              <a:ext cx="312738" cy="2794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28"/>
            <p:cNvSpPr>
              <a:spLocks/>
            </p:cNvSpPr>
            <p:nvPr userDrawn="1"/>
          </p:nvSpPr>
          <p:spPr bwMode="auto">
            <a:xfrm>
              <a:off x="21409026" y="4776788"/>
              <a:ext cx="382588" cy="349250"/>
            </a:xfrm>
            <a:custGeom>
              <a:avLst/>
              <a:gdLst>
                <a:gd name="T0" fmla="*/ 0 w 241"/>
                <a:gd name="T1" fmla="*/ 220 h 220"/>
                <a:gd name="T2" fmla="*/ 0 w 241"/>
                <a:gd name="T3" fmla="*/ 0 h 220"/>
                <a:gd name="T4" fmla="*/ 44 w 241"/>
                <a:gd name="T5" fmla="*/ 0 h 220"/>
                <a:gd name="T6" fmla="*/ 109 w 241"/>
                <a:gd name="T7" fmla="*/ 154 h 220"/>
                <a:gd name="T8" fmla="*/ 175 w 241"/>
                <a:gd name="T9" fmla="*/ 0 h 220"/>
                <a:gd name="T10" fmla="*/ 241 w 241"/>
                <a:gd name="T11" fmla="*/ 0 h 220"/>
                <a:gd name="T12" fmla="*/ 241 w 241"/>
                <a:gd name="T13" fmla="*/ 220 h 220"/>
                <a:gd name="T14" fmla="*/ 197 w 241"/>
                <a:gd name="T15" fmla="*/ 220 h 220"/>
                <a:gd name="T16" fmla="*/ 197 w 241"/>
                <a:gd name="T17" fmla="*/ 66 h 220"/>
                <a:gd name="T18" fmla="*/ 131 w 241"/>
                <a:gd name="T19" fmla="*/ 220 h 220"/>
                <a:gd name="T20" fmla="*/ 109 w 241"/>
                <a:gd name="T21" fmla="*/ 220 h 220"/>
                <a:gd name="T22" fmla="*/ 44 w 241"/>
                <a:gd name="T23" fmla="*/ 66 h 220"/>
                <a:gd name="T24" fmla="*/ 44 w 241"/>
                <a:gd name="T25" fmla="*/ 220 h 220"/>
                <a:gd name="T26" fmla="*/ 0 w 241"/>
                <a:gd name="T2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20">
                  <a:moveTo>
                    <a:pt x="0" y="220"/>
                  </a:moveTo>
                  <a:lnTo>
                    <a:pt x="0" y="0"/>
                  </a:lnTo>
                  <a:lnTo>
                    <a:pt x="44" y="0"/>
                  </a:lnTo>
                  <a:lnTo>
                    <a:pt x="109" y="154"/>
                  </a:lnTo>
                  <a:lnTo>
                    <a:pt x="175" y="0"/>
                  </a:lnTo>
                  <a:lnTo>
                    <a:pt x="241" y="0"/>
                  </a:lnTo>
                  <a:lnTo>
                    <a:pt x="241" y="220"/>
                  </a:lnTo>
                  <a:lnTo>
                    <a:pt x="197" y="220"/>
                  </a:lnTo>
                  <a:lnTo>
                    <a:pt x="197" y="66"/>
                  </a:lnTo>
                  <a:lnTo>
                    <a:pt x="131" y="220"/>
                  </a:lnTo>
                  <a:lnTo>
                    <a:pt x="109" y="220"/>
                  </a:lnTo>
                  <a:lnTo>
                    <a:pt x="44" y="66"/>
                  </a:lnTo>
                  <a:lnTo>
                    <a:pt x="44" y="220"/>
                  </a:lnTo>
                  <a:lnTo>
                    <a:pt x="0" y="2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9"/>
            <p:cNvSpPr>
              <a:spLocks/>
            </p:cNvSpPr>
            <p:nvPr userDrawn="1"/>
          </p:nvSpPr>
          <p:spPr bwMode="auto">
            <a:xfrm>
              <a:off x="21061363" y="4776788"/>
              <a:ext cx="277813" cy="349250"/>
            </a:xfrm>
            <a:custGeom>
              <a:avLst/>
              <a:gdLst>
                <a:gd name="T0" fmla="*/ 0 w 175"/>
                <a:gd name="T1" fmla="*/ 0 h 220"/>
                <a:gd name="T2" fmla="*/ 175 w 175"/>
                <a:gd name="T3" fmla="*/ 0 h 220"/>
                <a:gd name="T4" fmla="*/ 175 w 175"/>
                <a:gd name="T5" fmla="*/ 44 h 220"/>
                <a:gd name="T6" fmla="*/ 110 w 175"/>
                <a:gd name="T7" fmla="*/ 44 h 220"/>
                <a:gd name="T8" fmla="*/ 110 w 175"/>
                <a:gd name="T9" fmla="*/ 220 h 220"/>
                <a:gd name="T10" fmla="*/ 66 w 175"/>
                <a:gd name="T11" fmla="*/ 220 h 220"/>
                <a:gd name="T12" fmla="*/ 66 w 175"/>
                <a:gd name="T13" fmla="*/ 44 h 220"/>
                <a:gd name="T14" fmla="*/ 0 w 175"/>
                <a:gd name="T15" fmla="*/ 44 h 220"/>
                <a:gd name="T16" fmla="*/ 0 w 175"/>
                <a:gd name="T1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0" y="0"/>
                  </a:moveTo>
                  <a:lnTo>
                    <a:pt x="175" y="0"/>
                  </a:lnTo>
                  <a:lnTo>
                    <a:pt x="175" y="44"/>
                  </a:lnTo>
                  <a:lnTo>
                    <a:pt x="110" y="44"/>
                  </a:lnTo>
                  <a:lnTo>
                    <a:pt x="110" y="220"/>
                  </a:lnTo>
                  <a:lnTo>
                    <a:pt x="66" y="220"/>
                  </a:lnTo>
                  <a:lnTo>
                    <a:pt x="66" y="44"/>
                  </a:lnTo>
                  <a:lnTo>
                    <a:pt x="0" y="4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18024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Gradient_Outline_Mesh">
    <p:spTree>
      <p:nvGrpSpPr>
        <p:cNvPr id="1" name=""/>
        <p:cNvGrpSpPr/>
        <p:nvPr/>
      </p:nvGrpSpPr>
      <p:grpSpPr>
        <a:xfrm>
          <a:off x="0" y="0"/>
          <a:ext cx="0" cy="0"/>
          <a:chOff x="0" y="0"/>
          <a:chExt cx="0" cy="0"/>
        </a:xfrm>
      </p:grpSpPr>
      <p:sp>
        <p:nvSpPr>
          <p:cNvPr id="3" name="TextBox 2"/>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a:p>
        </p:txBody>
      </p:sp>
      <p:sp>
        <p:nvSpPr>
          <p:cNvPr id="11" name="Freeform 5"/>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13" name="Object 12">
            <a:extLst>
              <a:ext uri="{FF2B5EF4-FFF2-40B4-BE49-F238E27FC236}">
                <a16:creationId xmlns:a16="http://schemas.microsoft.com/office/drawing/2014/main" id="{EC793130-39E5-E743-A10F-C5C8F3DCE536}"/>
              </a:ext>
            </a:extLst>
          </p:cNvPr>
          <p:cNvGraphicFramePr>
            <a:graphicFrameLocks noChangeAspect="1"/>
          </p:cNvGraphicFramePr>
          <p:nvPr userDrawn="1">
            <p:extLst>
              <p:ext uri="{D42A27DB-BD31-4B8C-83A1-F6EECF244321}">
                <p14:modId xmlns:p14="http://schemas.microsoft.com/office/powerpoint/2010/main" val="1500409382"/>
              </p:ext>
            </p:extLst>
          </p:nvPr>
        </p:nvGraphicFramePr>
        <p:xfrm>
          <a:off x="384175" y="6596063"/>
          <a:ext cx="2449513" cy="180975"/>
        </p:xfrm>
        <a:graphic>
          <a:graphicData uri="http://schemas.openxmlformats.org/presentationml/2006/ole">
            <mc:AlternateContent xmlns:mc="http://schemas.openxmlformats.org/markup-compatibility/2006">
              <mc:Choice xmlns:v="urn:schemas-microsoft-com:vml" Requires="v">
                <p:oleObj name="Document" r:id="rId2" imgW="5219700" imgH="406400" progId="Word.Document.12">
                  <p:embed/>
                </p:oleObj>
              </mc:Choice>
              <mc:Fallback>
                <p:oleObj name="Document" r:id="rId2" imgW="5219700" imgH="406400" progId="Word.Document.12">
                  <p:embed/>
                  <p:pic>
                    <p:nvPicPr>
                      <p:cNvPr id="13" name="Object 12">
                        <a:extLst>
                          <a:ext uri="{FF2B5EF4-FFF2-40B4-BE49-F238E27FC236}">
                            <a16:creationId xmlns:a16="http://schemas.microsoft.com/office/drawing/2014/main" id="{EC793130-39E5-E743-A10F-C5C8F3DCE536}"/>
                          </a:ext>
                        </a:extLst>
                      </p:cNvPr>
                      <p:cNvPicPr/>
                      <p:nvPr/>
                    </p:nvPicPr>
                    <p:blipFill>
                      <a:blip r:embed="rId3"/>
                      <a:stretch>
                        <a:fillRect/>
                      </a:stretch>
                    </p:blipFill>
                    <p:spPr>
                      <a:xfrm>
                        <a:off x="384175" y="6596063"/>
                        <a:ext cx="2449513" cy="180975"/>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8EA6786-BEF9-694E-B35E-97100D8EFE8C}"/>
              </a:ext>
            </a:extLst>
          </p:cNvPr>
          <p:cNvSpPr/>
          <p:nvPr userDrawn="1"/>
        </p:nvSpPr>
        <p:spPr>
          <a:xfrm>
            <a:off x="-3971" y="0"/>
            <a:ext cx="12192000" cy="6858000"/>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6" name="Freeform 13">
            <a:extLst>
              <a:ext uri="{FF2B5EF4-FFF2-40B4-BE49-F238E27FC236}">
                <a16:creationId xmlns:a16="http://schemas.microsoft.com/office/drawing/2014/main" id="{EB55A740-BA4F-B24B-BE4A-DB068AF01397}"/>
              </a:ext>
            </a:extLst>
          </p:cNvPr>
          <p:cNvSpPr>
            <a:spLocks noEditPoints="1"/>
          </p:cNvSpPr>
          <p:nvPr userDrawn="1"/>
        </p:nvSpPr>
        <p:spPr bwMode="auto">
          <a:xfrm>
            <a:off x="0" y="0"/>
            <a:ext cx="12192000" cy="6858000"/>
          </a:xfrm>
          <a:custGeom>
            <a:avLst/>
            <a:gdLst>
              <a:gd name="T0" fmla="*/ 2387 w 41493"/>
              <a:gd name="T1" fmla="*/ 21597 h 21600"/>
              <a:gd name="T2" fmla="*/ 2397 w 41493"/>
              <a:gd name="T3" fmla="*/ 21586 h 21600"/>
              <a:gd name="T4" fmla="*/ 11784 w 41493"/>
              <a:gd name="T5" fmla="*/ 21592 h 21600"/>
              <a:gd name="T6" fmla="*/ 11793 w 41493"/>
              <a:gd name="T7" fmla="*/ 21598 h 21600"/>
              <a:gd name="T8" fmla="*/ 27618 w 41493"/>
              <a:gd name="T9" fmla="*/ 18789 h 21600"/>
              <a:gd name="T10" fmla="*/ 30124 w 41493"/>
              <a:gd name="T11" fmla="*/ 21600 h 21600"/>
              <a:gd name="T12" fmla="*/ 30147 w 41493"/>
              <a:gd name="T13" fmla="*/ 21589 h 21600"/>
              <a:gd name="T14" fmla="*/ 27685 w 41493"/>
              <a:gd name="T15" fmla="*/ 18799 h 21600"/>
              <a:gd name="T16" fmla="*/ 41480 w 41493"/>
              <a:gd name="T17" fmla="*/ 21598 h 21600"/>
              <a:gd name="T18" fmla="*/ 41489 w 41493"/>
              <a:gd name="T19" fmla="*/ 21590 h 21600"/>
              <a:gd name="T20" fmla="*/ 41493 w 41493"/>
              <a:gd name="T21" fmla="*/ 21583 h 21600"/>
              <a:gd name="T22" fmla="*/ 41492 w 41493"/>
              <a:gd name="T23" fmla="*/ 27 h 21600"/>
              <a:gd name="T24" fmla="*/ 41492 w 41493"/>
              <a:gd name="T25" fmla="*/ 15 h 21600"/>
              <a:gd name="T26" fmla="*/ 41484 w 41493"/>
              <a:gd name="T27" fmla="*/ 5 h 21600"/>
              <a:gd name="T28" fmla="*/ 41476 w 41493"/>
              <a:gd name="T29" fmla="*/ 1 h 21600"/>
              <a:gd name="T30" fmla="*/ 30832 w 41493"/>
              <a:gd name="T31" fmla="*/ 5469 h 21600"/>
              <a:gd name="T32" fmla="*/ 30147 w 41493"/>
              <a:gd name="T33" fmla="*/ 14 h 21600"/>
              <a:gd name="T34" fmla="*/ 30142 w 41493"/>
              <a:gd name="T35" fmla="*/ 6 h 21600"/>
              <a:gd name="T36" fmla="*/ 30131 w 41493"/>
              <a:gd name="T37" fmla="*/ 1 h 21600"/>
              <a:gd name="T38" fmla="*/ 30122 w 41493"/>
              <a:gd name="T39" fmla="*/ 1 h 21600"/>
              <a:gd name="T40" fmla="*/ 19810 w 41493"/>
              <a:gd name="T41" fmla="*/ 21 h 21600"/>
              <a:gd name="T42" fmla="*/ 19798 w 41493"/>
              <a:gd name="T43" fmla="*/ 2 h 21600"/>
              <a:gd name="T44" fmla="*/ 19772 w 41493"/>
              <a:gd name="T45" fmla="*/ 6 h 21600"/>
              <a:gd name="T46" fmla="*/ 4030 w 41493"/>
              <a:gd name="T47" fmla="*/ 2 h 21600"/>
              <a:gd name="T48" fmla="*/ 5 w 41493"/>
              <a:gd name="T49" fmla="*/ 3302 h 21600"/>
              <a:gd name="T50" fmla="*/ 2 w 41493"/>
              <a:gd name="T51" fmla="*/ 3307 h 21600"/>
              <a:gd name="T52" fmla="*/ 2 w 41493"/>
              <a:gd name="T53" fmla="*/ 3321 h 21600"/>
              <a:gd name="T54" fmla="*/ 14 w 41493"/>
              <a:gd name="T55" fmla="*/ 13625 h 21600"/>
              <a:gd name="T56" fmla="*/ 3 w 41493"/>
              <a:gd name="T57" fmla="*/ 13635 h 21600"/>
              <a:gd name="T58" fmla="*/ 2354 w 41493"/>
              <a:gd name="T59" fmla="*/ 21584 h 21600"/>
              <a:gd name="T60" fmla="*/ 2362 w 41493"/>
              <a:gd name="T61" fmla="*/ 21595 h 21600"/>
              <a:gd name="T62" fmla="*/ 11787 w 41493"/>
              <a:gd name="T63" fmla="*/ 21555 h 21600"/>
              <a:gd name="T64" fmla="*/ 11792 w 41493"/>
              <a:gd name="T65" fmla="*/ 21559 h 21600"/>
              <a:gd name="T66" fmla="*/ 11803 w 41493"/>
              <a:gd name="T67" fmla="*/ 21570 h 21600"/>
              <a:gd name="T68" fmla="*/ 41461 w 41493"/>
              <a:gd name="T69" fmla="*/ 21568 h 21600"/>
              <a:gd name="T70" fmla="*/ 41425 w 41493"/>
              <a:gd name="T71" fmla="*/ 21565 h 21600"/>
              <a:gd name="T72" fmla="*/ 15247 w 41493"/>
              <a:gd name="T73" fmla="*/ 14800 h 21600"/>
              <a:gd name="T74" fmla="*/ 41449 w 41493"/>
              <a:gd name="T75" fmla="*/ 21516 h 21600"/>
              <a:gd name="T76" fmla="*/ 29312 w 41493"/>
              <a:gd name="T77" fmla="*/ 15351 h 21600"/>
              <a:gd name="T78" fmla="*/ 15208 w 41493"/>
              <a:gd name="T79" fmla="*/ 14777 h 21600"/>
              <a:gd name="T80" fmla="*/ 49 w 41493"/>
              <a:gd name="T81" fmla="*/ 13655 h 21600"/>
              <a:gd name="T82" fmla="*/ 27639 w 41493"/>
              <a:gd name="T83" fmla="*/ 18773 h 21600"/>
              <a:gd name="T84" fmla="*/ 29273 w 41493"/>
              <a:gd name="T85" fmla="*/ 15330 h 21600"/>
              <a:gd name="T86" fmla="*/ 19837 w 41493"/>
              <a:gd name="T87" fmla="*/ 9489 h 21600"/>
              <a:gd name="T88" fmla="*/ 15233 w 41493"/>
              <a:gd name="T89" fmla="*/ 14741 h 21600"/>
              <a:gd name="T90" fmla="*/ 4039 w 41493"/>
              <a:gd name="T91" fmla="*/ 12076 h 21600"/>
              <a:gd name="T92" fmla="*/ 4039 w 41493"/>
              <a:gd name="T93" fmla="*/ 12075 h 21600"/>
              <a:gd name="T94" fmla="*/ 36689 w 41493"/>
              <a:gd name="T95" fmla="*/ 11484 h 21600"/>
              <a:gd name="T96" fmla="*/ 19817 w 41493"/>
              <a:gd name="T97" fmla="*/ 9512 h 21600"/>
              <a:gd name="T98" fmla="*/ 19794 w 41493"/>
              <a:gd name="T99" fmla="*/ 9487 h 21600"/>
              <a:gd name="T100" fmla="*/ 19784 w 41493"/>
              <a:gd name="T101" fmla="*/ 9485 h 21600"/>
              <a:gd name="T102" fmla="*/ 19794 w 41493"/>
              <a:gd name="T103" fmla="*/ 9483 h 21600"/>
              <a:gd name="T104" fmla="*/ 19814 w 41493"/>
              <a:gd name="T105" fmla="*/ 9469 h 21600"/>
              <a:gd name="T106" fmla="*/ 30050 w 41493"/>
              <a:gd name="T107" fmla="*/ 63 h 21600"/>
              <a:gd name="T108" fmla="*/ 30789 w 41493"/>
              <a:gd name="T109" fmla="*/ 5489 h 21600"/>
              <a:gd name="T110" fmla="*/ 30898 w 41493"/>
              <a:gd name="T111" fmla="*/ 5482 h 21600"/>
              <a:gd name="T112" fmla="*/ 41456 w 41493"/>
              <a:gd name="T113" fmla="*/ 35 h 21600"/>
              <a:gd name="T114" fmla="*/ 30112 w 41493"/>
              <a:gd name="T115" fmla="*/ 29 h 21600"/>
              <a:gd name="T116" fmla="*/ 30112 w 41493"/>
              <a:gd name="T117" fmla="*/ 29 h 21600"/>
              <a:gd name="T118" fmla="*/ 41465 w 41493"/>
              <a:gd name="T119" fmla="*/ 17 h 21600"/>
              <a:gd name="T120" fmla="*/ 41465 w 41493"/>
              <a:gd name="T121" fmla="*/ 17 h 21600"/>
              <a:gd name="T122" fmla="*/ 41475 w 41493"/>
              <a:gd name="T123" fmla="*/ 1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493" h="21600">
                <a:moveTo>
                  <a:pt x="2376" y="21600"/>
                </a:moveTo>
                <a:lnTo>
                  <a:pt x="2376" y="21600"/>
                </a:lnTo>
                <a:lnTo>
                  <a:pt x="2378" y="21600"/>
                </a:lnTo>
                <a:lnTo>
                  <a:pt x="2378" y="21600"/>
                </a:lnTo>
                <a:lnTo>
                  <a:pt x="2382" y="21599"/>
                </a:lnTo>
                <a:lnTo>
                  <a:pt x="2382" y="21599"/>
                </a:lnTo>
                <a:lnTo>
                  <a:pt x="2387" y="21597"/>
                </a:lnTo>
                <a:lnTo>
                  <a:pt x="2387" y="21597"/>
                </a:lnTo>
                <a:lnTo>
                  <a:pt x="2390" y="21594"/>
                </a:lnTo>
                <a:lnTo>
                  <a:pt x="2390" y="21594"/>
                </a:lnTo>
                <a:lnTo>
                  <a:pt x="2395" y="21590"/>
                </a:lnTo>
                <a:lnTo>
                  <a:pt x="2395" y="21590"/>
                </a:lnTo>
                <a:lnTo>
                  <a:pt x="2397" y="21586"/>
                </a:lnTo>
                <a:lnTo>
                  <a:pt x="2397" y="21586"/>
                </a:lnTo>
                <a:lnTo>
                  <a:pt x="2398" y="21586"/>
                </a:lnTo>
                <a:lnTo>
                  <a:pt x="2399" y="21582"/>
                </a:lnTo>
                <a:lnTo>
                  <a:pt x="4051" y="12119"/>
                </a:lnTo>
                <a:lnTo>
                  <a:pt x="11784" y="21591"/>
                </a:lnTo>
                <a:lnTo>
                  <a:pt x="11784" y="21591"/>
                </a:lnTo>
                <a:lnTo>
                  <a:pt x="11784" y="21592"/>
                </a:lnTo>
                <a:lnTo>
                  <a:pt x="11784" y="21592"/>
                </a:lnTo>
                <a:lnTo>
                  <a:pt x="11785" y="21593"/>
                </a:lnTo>
                <a:lnTo>
                  <a:pt x="11785" y="21593"/>
                </a:lnTo>
                <a:lnTo>
                  <a:pt x="11786" y="21594"/>
                </a:lnTo>
                <a:lnTo>
                  <a:pt x="11786" y="21594"/>
                </a:lnTo>
                <a:lnTo>
                  <a:pt x="11792" y="21598"/>
                </a:lnTo>
                <a:lnTo>
                  <a:pt x="11792" y="21598"/>
                </a:lnTo>
                <a:lnTo>
                  <a:pt x="11793" y="21598"/>
                </a:lnTo>
                <a:lnTo>
                  <a:pt x="11793" y="21598"/>
                </a:lnTo>
                <a:lnTo>
                  <a:pt x="11797" y="21599"/>
                </a:lnTo>
                <a:lnTo>
                  <a:pt x="11797" y="21599"/>
                </a:lnTo>
                <a:lnTo>
                  <a:pt x="11801" y="21600"/>
                </a:lnTo>
                <a:lnTo>
                  <a:pt x="11801" y="21600"/>
                </a:lnTo>
                <a:lnTo>
                  <a:pt x="11806" y="21599"/>
                </a:lnTo>
                <a:lnTo>
                  <a:pt x="27618" y="18789"/>
                </a:lnTo>
                <a:lnTo>
                  <a:pt x="30109" y="21592"/>
                </a:lnTo>
                <a:lnTo>
                  <a:pt x="30109" y="21592"/>
                </a:lnTo>
                <a:lnTo>
                  <a:pt x="30113" y="21595"/>
                </a:lnTo>
                <a:lnTo>
                  <a:pt x="30117" y="21598"/>
                </a:lnTo>
                <a:lnTo>
                  <a:pt x="30120" y="21599"/>
                </a:lnTo>
                <a:lnTo>
                  <a:pt x="30124" y="21600"/>
                </a:lnTo>
                <a:lnTo>
                  <a:pt x="30124" y="21600"/>
                </a:lnTo>
                <a:lnTo>
                  <a:pt x="30129" y="21600"/>
                </a:lnTo>
                <a:lnTo>
                  <a:pt x="30134" y="21599"/>
                </a:lnTo>
                <a:lnTo>
                  <a:pt x="30137" y="21598"/>
                </a:lnTo>
                <a:lnTo>
                  <a:pt x="30141" y="21594"/>
                </a:lnTo>
                <a:lnTo>
                  <a:pt x="30141" y="21594"/>
                </a:lnTo>
                <a:lnTo>
                  <a:pt x="30145" y="21592"/>
                </a:lnTo>
                <a:lnTo>
                  <a:pt x="30147" y="21589"/>
                </a:lnTo>
                <a:lnTo>
                  <a:pt x="30148" y="21584"/>
                </a:lnTo>
                <a:lnTo>
                  <a:pt x="30150" y="21581"/>
                </a:lnTo>
                <a:lnTo>
                  <a:pt x="30150" y="21576"/>
                </a:lnTo>
                <a:lnTo>
                  <a:pt x="30148" y="21573"/>
                </a:lnTo>
                <a:lnTo>
                  <a:pt x="30147" y="21570"/>
                </a:lnTo>
                <a:lnTo>
                  <a:pt x="30145" y="21566"/>
                </a:lnTo>
                <a:lnTo>
                  <a:pt x="27685" y="18799"/>
                </a:lnTo>
                <a:lnTo>
                  <a:pt x="41466" y="21599"/>
                </a:lnTo>
                <a:lnTo>
                  <a:pt x="41466" y="21599"/>
                </a:lnTo>
                <a:lnTo>
                  <a:pt x="41471" y="21600"/>
                </a:lnTo>
                <a:lnTo>
                  <a:pt x="41475" y="21599"/>
                </a:lnTo>
                <a:lnTo>
                  <a:pt x="41475" y="21599"/>
                </a:lnTo>
                <a:lnTo>
                  <a:pt x="41480" y="21598"/>
                </a:lnTo>
                <a:lnTo>
                  <a:pt x="41480" y="21598"/>
                </a:lnTo>
                <a:lnTo>
                  <a:pt x="41484" y="21595"/>
                </a:lnTo>
                <a:lnTo>
                  <a:pt x="41484" y="21595"/>
                </a:lnTo>
                <a:lnTo>
                  <a:pt x="41487" y="21594"/>
                </a:lnTo>
                <a:lnTo>
                  <a:pt x="41487" y="21594"/>
                </a:lnTo>
                <a:lnTo>
                  <a:pt x="41489" y="21591"/>
                </a:lnTo>
                <a:lnTo>
                  <a:pt x="41489" y="21591"/>
                </a:lnTo>
                <a:lnTo>
                  <a:pt x="41489" y="21590"/>
                </a:lnTo>
                <a:lnTo>
                  <a:pt x="41489" y="21590"/>
                </a:lnTo>
                <a:lnTo>
                  <a:pt x="41492" y="21586"/>
                </a:lnTo>
                <a:lnTo>
                  <a:pt x="41492" y="21586"/>
                </a:lnTo>
                <a:lnTo>
                  <a:pt x="41493" y="21584"/>
                </a:lnTo>
                <a:lnTo>
                  <a:pt x="41493" y="21584"/>
                </a:lnTo>
                <a:lnTo>
                  <a:pt x="41493" y="21583"/>
                </a:lnTo>
                <a:lnTo>
                  <a:pt x="41493" y="21583"/>
                </a:lnTo>
                <a:lnTo>
                  <a:pt x="41493" y="21579"/>
                </a:lnTo>
                <a:lnTo>
                  <a:pt x="41493" y="21579"/>
                </a:lnTo>
                <a:lnTo>
                  <a:pt x="41493" y="21574"/>
                </a:lnTo>
                <a:lnTo>
                  <a:pt x="37942" y="5595"/>
                </a:lnTo>
                <a:lnTo>
                  <a:pt x="41491" y="32"/>
                </a:lnTo>
                <a:lnTo>
                  <a:pt x="41491" y="32"/>
                </a:lnTo>
                <a:lnTo>
                  <a:pt x="41492" y="27"/>
                </a:lnTo>
                <a:lnTo>
                  <a:pt x="41492" y="27"/>
                </a:lnTo>
                <a:lnTo>
                  <a:pt x="41493" y="24"/>
                </a:lnTo>
                <a:lnTo>
                  <a:pt x="41493" y="24"/>
                </a:lnTo>
                <a:lnTo>
                  <a:pt x="41493" y="17"/>
                </a:lnTo>
                <a:lnTo>
                  <a:pt x="41493" y="17"/>
                </a:lnTo>
                <a:lnTo>
                  <a:pt x="41492" y="15"/>
                </a:lnTo>
                <a:lnTo>
                  <a:pt x="41492" y="15"/>
                </a:lnTo>
                <a:lnTo>
                  <a:pt x="41491" y="11"/>
                </a:lnTo>
                <a:lnTo>
                  <a:pt x="41491" y="11"/>
                </a:lnTo>
                <a:lnTo>
                  <a:pt x="41489" y="9"/>
                </a:lnTo>
                <a:lnTo>
                  <a:pt x="41489" y="9"/>
                </a:lnTo>
                <a:lnTo>
                  <a:pt x="41487" y="7"/>
                </a:lnTo>
                <a:lnTo>
                  <a:pt x="41487" y="7"/>
                </a:lnTo>
                <a:lnTo>
                  <a:pt x="41484" y="5"/>
                </a:lnTo>
                <a:lnTo>
                  <a:pt x="41484" y="5"/>
                </a:lnTo>
                <a:lnTo>
                  <a:pt x="41482" y="3"/>
                </a:lnTo>
                <a:lnTo>
                  <a:pt x="41482" y="3"/>
                </a:lnTo>
                <a:lnTo>
                  <a:pt x="41478" y="2"/>
                </a:lnTo>
                <a:lnTo>
                  <a:pt x="41478" y="2"/>
                </a:lnTo>
                <a:lnTo>
                  <a:pt x="41476" y="1"/>
                </a:lnTo>
                <a:lnTo>
                  <a:pt x="41476" y="1"/>
                </a:lnTo>
                <a:lnTo>
                  <a:pt x="41472" y="1"/>
                </a:lnTo>
                <a:lnTo>
                  <a:pt x="41469" y="1"/>
                </a:lnTo>
                <a:lnTo>
                  <a:pt x="41469" y="1"/>
                </a:lnTo>
                <a:lnTo>
                  <a:pt x="41466" y="1"/>
                </a:lnTo>
                <a:lnTo>
                  <a:pt x="41466" y="1"/>
                </a:lnTo>
                <a:lnTo>
                  <a:pt x="41460" y="3"/>
                </a:lnTo>
                <a:lnTo>
                  <a:pt x="30832" y="5469"/>
                </a:lnTo>
                <a:lnTo>
                  <a:pt x="30150" y="19"/>
                </a:lnTo>
                <a:lnTo>
                  <a:pt x="30150" y="19"/>
                </a:lnTo>
                <a:lnTo>
                  <a:pt x="30148" y="17"/>
                </a:lnTo>
                <a:lnTo>
                  <a:pt x="30148" y="17"/>
                </a:lnTo>
                <a:lnTo>
                  <a:pt x="30148" y="16"/>
                </a:lnTo>
                <a:lnTo>
                  <a:pt x="30148" y="16"/>
                </a:lnTo>
                <a:lnTo>
                  <a:pt x="30147" y="14"/>
                </a:lnTo>
                <a:lnTo>
                  <a:pt x="30147" y="14"/>
                </a:lnTo>
                <a:lnTo>
                  <a:pt x="30146" y="11"/>
                </a:lnTo>
                <a:lnTo>
                  <a:pt x="30146" y="11"/>
                </a:lnTo>
                <a:lnTo>
                  <a:pt x="30144" y="8"/>
                </a:lnTo>
                <a:lnTo>
                  <a:pt x="30144" y="8"/>
                </a:lnTo>
                <a:lnTo>
                  <a:pt x="30142" y="6"/>
                </a:lnTo>
                <a:lnTo>
                  <a:pt x="30142" y="6"/>
                </a:lnTo>
                <a:lnTo>
                  <a:pt x="30140" y="5"/>
                </a:lnTo>
                <a:lnTo>
                  <a:pt x="30140" y="5"/>
                </a:lnTo>
                <a:lnTo>
                  <a:pt x="30139" y="3"/>
                </a:lnTo>
                <a:lnTo>
                  <a:pt x="30139" y="3"/>
                </a:lnTo>
                <a:lnTo>
                  <a:pt x="30135" y="2"/>
                </a:lnTo>
                <a:lnTo>
                  <a:pt x="30135" y="2"/>
                </a:lnTo>
                <a:lnTo>
                  <a:pt x="30131" y="1"/>
                </a:lnTo>
                <a:lnTo>
                  <a:pt x="30128" y="1"/>
                </a:lnTo>
                <a:lnTo>
                  <a:pt x="30128" y="1"/>
                </a:lnTo>
                <a:lnTo>
                  <a:pt x="30123" y="1"/>
                </a:lnTo>
                <a:lnTo>
                  <a:pt x="30123" y="1"/>
                </a:lnTo>
                <a:lnTo>
                  <a:pt x="30123" y="1"/>
                </a:lnTo>
                <a:lnTo>
                  <a:pt x="30123" y="1"/>
                </a:lnTo>
                <a:lnTo>
                  <a:pt x="30122" y="1"/>
                </a:lnTo>
                <a:lnTo>
                  <a:pt x="15499" y="3802"/>
                </a:lnTo>
                <a:lnTo>
                  <a:pt x="19804" y="36"/>
                </a:lnTo>
                <a:lnTo>
                  <a:pt x="19804" y="36"/>
                </a:lnTo>
                <a:lnTo>
                  <a:pt x="19806" y="33"/>
                </a:lnTo>
                <a:lnTo>
                  <a:pt x="19809" y="29"/>
                </a:lnTo>
                <a:lnTo>
                  <a:pt x="19810" y="26"/>
                </a:lnTo>
                <a:lnTo>
                  <a:pt x="19810" y="21"/>
                </a:lnTo>
                <a:lnTo>
                  <a:pt x="19810" y="18"/>
                </a:lnTo>
                <a:lnTo>
                  <a:pt x="19809" y="14"/>
                </a:lnTo>
                <a:lnTo>
                  <a:pt x="19808" y="10"/>
                </a:lnTo>
                <a:lnTo>
                  <a:pt x="19804" y="7"/>
                </a:lnTo>
                <a:lnTo>
                  <a:pt x="19804" y="7"/>
                </a:lnTo>
                <a:lnTo>
                  <a:pt x="19801" y="5"/>
                </a:lnTo>
                <a:lnTo>
                  <a:pt x="19798" y="2"/>
                </a:lnTo>
                <a:lnTo>
                  <a:pt x="19793" y="1"/>
                </a:lnTo>
                <a:lnTo>
                  <a:pt x="19789" y="0"/>
                </a:lnTo>
                <a:lnTo>
                  <a:pt x="19789" y="0"/>
                </a:lnTo>
                <a:lnTo>
                  <a:pt x="19783" y="1"/>
                </a:lnTo>
                <a:lnTo>
                  <a:pt x="19780" y="2"/>
                </a:lnTo>
                <a:lnTo>
                  <a:pt x="19776" y="3"/>
                </a:lnTo>
                <a:lnTo>
                  <a:pt x="19772" y="6"/>
                </a:lnTo>
                <a:lnTo>
                  <a:pt x="15412" y="3821"/>
                </a:lnTo>
                <a:lnTo>
                  <a:pt x="4045" y="1"/>
                </a:lnTo>
                <a:lnTo>
                  <a:pt x="4045" y="1"/>
                </a:lnTo>
                <a:lnTo>
                  <a:pt x="4040" y="1"/>
                </a:lnTo>
                <a:lnTo>
                  <a:pt x="4040" y="1"/>
                </a:lnTo>
                <a:lnTo>
                  <a:pt x="4034" y="1"/>
                </a:lnTo>
                <a:lnTo>
                  <a:pt x="4030" y="2"/>
                </a:lnTo>
                <a:lnTo>
                  <a:pt x="4030" y="2"/>
                </a:lnTo>
                <a:lnTo>
                  <a:pt x="4026" y="3"/>
                </a:lnTo>
                <a:lnTo>
                  <a:pt x="4026" y="3"/>
                </a:lnTo>
                <a:lnTo>
                  <a:pt x="4023" y="6"/>
                </a:lnTo>
                <a:lnTo>
                  <a:pt x="8" y="3299"/>
                </a:lnTo>
                <a:lnTo>
                  <a:pt x="8" y="3299"/>
                </a:lnTo>
                <a:lnTo>
                  <a:pt x="5" y="3302"/>
                </a:lnTo>
                <a:lnTo>
                  <a:pt x="5" y="3302"/>
                </a:lnTo>
                <a:lnTo>
                  <a:pt x="4" y="3304"/>
                </a:lnTo>
                <a:lnTo>
                  <a:pt x="4" y="3304"/>
                </a:lnTo>
                <a:lnTo>
                  <a:pt x="3" y="3306"/>
                </a:lnTo>
                <a:lnTo>
                  <a:pt x="3" y="3306"/>
                </a:lnTo>
                <a:lnTo>
                  <a:pt x="2" y="3307"/>
                </a:lnTo>
                <a:lnTo>
                  <a:pt x="2" y="3307"/>
                </a:lnTo>
                <a:lnTo>
                  <a:pt x="0" y="3311"/>
                </a:lnTo>
                <a:lnTo>
                  <a:pt x="0" y="3311"/>
                </a:lnTo>
                <a:lnTo>
                  <a:pt x="0" y="3313"/>
                </a:lnTo>
                <a:lnTo>
                  <a:pt x="0" y="3313"/>
                </a:lnTo>
                <a:lnTo>
                  <a:pt x="0" y="3316"/>
                </a:lnTo>
                <a:lnTo>
                  <a:pt x="0" y="3316"/>
                </a:lnTo>
                <a:lnTo>
                  <a:pt x="2" y="3321"/>
                </a:lnTo>
                <a:lnTo>
                  <a:pt x="2" y="3321"/>
                </a:lnTo>
                <a:lnTo>
                  <a:pt x="2" y="3321"/>
                </a:lnTo>
                <a:lnTo>
                  <a:pt x="2" y="3321"/>
                </a:lnTo>
                <a:lnTo>
                  <a:pt x="2" y="3322"/>
                </a:lnTo>
                <a:lnTo>
                  <a:pt x="4008" y="12056"/>
                </a:lnTo>
                <a:lnTo>
                  <a:pt x="14" y="13625"/>
                </a:lnTo>
                <a:lnTo>
                  <a:pt x="14" y="13625"/>
                </a:lnTo>
                <a:lnTo>
                  <a:pt x="10" y="13627"/>
                </a:lnTo>
                <a:lnTo>
                  <a:pt x="7" y="13631"/>
                </a:lnTo>
                <a:lnTo>
                  <a:pt x="7" y="13631"/>
                </a:lnTo>
                <a:lnTo>
                  <a:pt x="3" y="13634"/>
                </a:lnTo>
                <a:lnTo>
                  <a:pt x="15" y="13641"/>
                </a:lnTo>
                <a:lnTo>
                  <a:pt x="3" y="13635"/>
                </a:lnTo>
                <a:lnTo>
                  <a:pt x="3" y="13635"/>
                </a:lnTo>
                <a:lnTo>
                  <a:pt x="2" y="13638"/>
                </a:lnTo>
                <a:lnTo>
                  <a:pt x="2" y="13642"/>
                </a:lnTo>
                <a:lnTo>
                  <a:pt x="2" y="13642"/>
                </a:lnTo>
                <a:lnTo>
                  <a:pt x="0" y="13645"/>
                </a:lnTo>
                <a:lnTo>
                  <a:pt x="2" y="13650"/>
                </a:lnTo>
                <a:lnTo>
                  <a:pt x="2354" y="21584"/>
                </a:lnTo>
                <a:lnTo>
                  <a:pt x="2354" y="21584"/>
                </a:lnTo>
                <a:lnTo>
                  <a:pt x="2358" y="21590"/>
                </a:lnTo>
                <a:lnTo>
                  <a:pt x="2358" y="21590"/>
                </a:lnTo>
                <a:lnTo>
                  <a:pt x="2360" y="21593"/>
                </a:lnTo>
                <a:lnTo>
                  <a:pt x="2360" y="21593"/>
                </a:lnTo>
                <a:lnTo>
                  <a:pt x="2361" y="21594"/>
                </a:lnTo>
                <a:lnTo>
                  <a:pt x="2362" y="21595"/>
                </a:lnTo>
                <a:lnTo>
                  <a:pt x="2362" y="21595"/>
                </a:lnTo>
                <a:lnTo>
                  <a:pt x="2369" y="21598"/>
                </a:lnTo>
                <a:lnTo>
                  <a:pt x="2369" y="21598"/>
                </a:lnTo>
                <a:lnTo>
                  <a:pt x="2372" y="21599"/>
                </a:lnTo>
                <a:lnTo>
                  <a:pt x="2376" y="21600"/>
                </a:lnTo>
                <a:close/>
                <a:moveTo>
                  <a:pt x="11804" y="21574"/>
                </a:moveTo>
                <a:lnTo>
                  <a:pt x="11803" y="21574"/>
                </a:lnTo>
                <a:lnTo>
                  <a:pt x="11787" y="21555"/>
                </a:lnTo>
                <a:lnTo>
                  <a:pt x="11787" y="21555"/>
                </a:lnTo>
                <a:lnTo>
                  <a:pt x="11788" y="21555"/>
                </a:lnTo>
                <a:lnTo>
                  <a:pt x="11788" y="21555"/>
                </a:lnTo>
                <a:lnTo>
                  <a:pt x="11791" y="21554"/>
                </a:lnTo>
                <a:lnTo>
                  <a:pt x="11791" y="21556"/>
                </a:lnTo>
                <a:lnTo>
                  <a:pt x="11791" y="21556"/>
                </a:lnTo>
                <a:lnTo>
                  <a:pt x="11792" y="21559"/>
                </a:lnTo>
                <a:lnTo>
                  <a:pt x="11795" y="21563"/>
                </a:lnTo>
                <a:lnTo>
                  <a:pt x="11798" y="21564"/>
                </a:lnTo>
                <a:lnTo>
                  <a:pt x="11803" y="21565"/>
                </a:lnTo>
                <a:lnTo>
                  <a:pt x="11803" y="21565"/>
                </a:lnTo>
                <a:lnTo>
                  <a:pt x="11803" y="21565"/>
                </a:lnTo>
                <a:lnTo>
                  <a:pt x="11803" y="21565"/>
                </a:lnTo>
                <a:lnTo>
                  <a:pt x="11803" y="21570"/>
                </a:lnTo>
                <a:lnTo>
                  <a:pt x="11804" y="21574"/>
                </a:lnTo>
                <a:lnTo>
                  <a:pt x="11804" y="21574"/>
                </a:lnTo>
                <a:close/>
                <a:moveTo>
                  <a:pt x="41464" y="21566"/>
                </a:moveTo>
                <a:lnTo>
                  <a:pt x="41465" y="21573"/>
                </a:lnTo>
                <a:lnTo>
                  <a:pt x="41455" y="21572"/>
                </a:lnTo>
                <a:lnTo>
                  <a:pt x="41455" y="21572"/>
                </a:lnTo>
                <a:lnTo>
                  <a:pt x="41461" y="21568"/>
                </a:lnTo>
                <a:lnTo>
                  <a:pt x="41461" y="21568"/>
                </a:lnTo>
                <a:lnTo>
                  <a:pt x="41464" y="21566"/>
                </a:lnTo>
                <a:lnTo>
                  <a:pt x="41464" y="21566"/>
                </a:lnTo>
                <a:close/>
                <a:moveTo>
                  <a:pt x="41426" y="21561"/>
                </a:moveTo>
                <a:lnTo>
                  <a:pt x="41442" y="21568"/>
                </a:lnTo>
                <a:lnTo>
                  <a:pt x="41425" y="21565"/>
                </a:lnTo>
                <a:lnTo>
                  <a:pt x="41425" y="21565"/>
                </a:lnTo>
                <a:lnTo>
                  <a:pt x="41426" y="21563"/>
                </a:lnTo>
                <a:lnTo>
                  <a:pt x="41426" y="21563"/>
                </a:lnTo>
                <a:lnTo>
                  <a:pt x="41426" y="21561"/>
                </a:lnTo>
                <a:lnTo>
                  <a:pt x="41426" y="21561"/>
                </a:lnTo>
                <a:close/>
                <a:moveTo>
                  <a:pt x="27540" y="18760"/>
                </a:moveTo>
                <a:lnTo>
                  <a:pt x="11840" y="21550"/>
                </a:lnTo>
                <a:lnTo>
                  <a:pt x="15247" y="14800"/>
                </a:lnTo>
                <a:lnTo>
                  <a:pt x="27540" y="18760"/>
                </a:lnTo>
                <a:close/>
                <a:moveTo>
                  <a:pt x="41452" y="21514"/>
                </a:moveTo>
                <a:lnTo>
                  <a:pt x="41458" y="21541"/>
                </a:lnTo>
                <a:lnTo>
                  <a:pt x="41445" y="21516"/>
                </a:lnTo>
                <a:lnTo>
                  <a:pt x="41445" y="21516"/>
                </a:lnTo>
                <a:lnTo>
                  <a:pt x="41449" y="21516"/>
                </a:lnTo>
                <a:lnTo>
                  <a:pt x="41449" y="21516"/>
                </a:lnTo>
                <a:lnTo>
                  <a:pt x="41452" y="21514"/>
                </a:lnTo>
                <a:lnTo>
                  <a:pt x="41452" y="21514"/>
                </a:lnTo>
                <a:close/>
                <a:moveTo>
                  <a:pt x="36691" y="11559"/>
                </a:moveTo>
                <a:lnTo>
                  <a:pt x="41424" y="21530"/>
                </a:lnTo>
                <a:lnTo>
                  <a:pt x="29347" y="15322"/>
                </a:lnTo>
                <a:lnTo>
                  <a:pt x="36691" y="11559"/>
                </a:lnTo>
                <a:close/>
                <a:moveTo>
                  <a:pt x="29312" y="15351"/>
                </a:moveTo>
                <a:lnTo>
                  <a:pt x="41326" y="21528"/>
                </a:lnTo>
                <a:lnTo>
                  <a:pt x="27658" y="18751"/>
                </a:lnTo>
                <a:lnTo>
                  <a:pt x="29312" y="15351"/>
                </a:lnTo>
                <a:close/>
                <a:moveTo>
                  <a:pt x="15208" y="14777"/>
                </a:moveTo>
                <a:lnTo>
                  <a:pt x="11809" y="21514"/>
                </a:lnTo>
                <a:lnTo>
                  <a:pt x="8508" y="7765"/>
                </a:lnTo>
                <a:lnTo>
                  <a:pt x="15208" y="14777"/>
                </a:lnTo>
                <a:close/>
                <a:moveTo>
                  <a:pt x="8454" y="7734"/>
                </a:moveTo>
                <a:lnTo>
                  <a:pt x="11757" y="21490"/>
                </a:lnTo>
                <a:lnTo>
                  <a:pt x="4067" y="12068"/>
                </a:lnTo>
                <a:lnTo>
                  <a:pt x="8454" y="7734"/>
                </a:lnTo>
                <a:close/>
                <a:moveTo>
                  <a:pt x="4008" y="12101"/>
                </a:moveTo>
                <a:lnTo>
                  <a:pt x="2371" y="21481"/>
                </a:lnTo>
                <a:lnTo>
                  <a:pt x="49" y="13655"/>
                </a:lnTo>
                <a:lnTo>
                  <a:pt x="4008" y="12101"/>
                </a:lnTo>
                <a:close/>
                <a:moveTo>
                  <a:pt x="37919" y="5699"/>
                </a:moveTo>
                <a:lnTo>
                  <a:pt x="41407" y="21391"/>
                </a:lnTo>
                <a:lnTo>
                  <a:pt x="36725" y="11527"/>
                </a:lnTo>
                <a:lnTo>
                  <a:pt x="37919" y="5699"/>
                </a:lnTo>
                <a:close/>
                <a:moveTo>
                  <a:pt x="27639" y="18773"/>
                </a:moveTo>
                <a:lnTo>
                  <a:pt x="27639" y="18773"/>
                </a:lnTo>
                <a:lnTo>
                  <a:pt x="27639" y="18773"/>
                </a:lnTo>
                <a:lnTo>
                  <a:pt x="27639" y="18773"/>
                </a:lnTo>
                <a:lnTo>
                  <a:pt x="27639" y="18773"/>
                </a:lnTo>
                <a:close/>
                <a:moveTo>
                  <a:pt x="29273" y="15330"/>
                </a:moveTo>
                <a:lnTo>
                  <a:pt x="27622" y="18726"/>
                </a:lnTo>
                <a:lnTo>
                  <a:pt x="19892" y="9572"/>
                </a:lnTo>
                <a:lnTo>
                  <a:pt x="29273" y="15330"/>
                </a:lnTo>
                <a:close/>
                <a:moveTo>
                  <a:pt x="19788" y="9517"/>
                </a:moveTo>
                <a:lnTo>
                  <a:pt x="27562" y="18723"/>
                </a:lnTo>
                <a:lnTo>
                  <a:pt x="15272" y="14764"/>
                </a:lnTo>
                <a:lnTo>
                  <a:pt x="19788" y="9517"/>
                </a:lnTo>
                <a:close/>
                <a:moveTo>
                  <a:pt x="30785" y="5535"/>
                </a:moveTo>
                <a:lnTo>
                  <a:pt x="29283" y="15287"/>
                </a:lnTo>
                <a:lnTo>
                  <a:pt x="19837" y="9489"/>
                </a:lnTo>
                <a:lnTo>
                  <a:pt x="30785" y="5535"/>
                </a:lnTo>
                <a:close/>
                <a:moveTo>
                  <a:pt x="36667" y="11525"/>
                </a:moveTo>
                <a:lnTo>
                  <a:pt x="29330" y="15284"/>
                </a:lnTo>
                <a:lnTo>
                  <a:pt x="30828" y="5550"/>
                </a:lnTo>
                <a:lnTo>
                  <a:pt x="36667" y="11525"/>
                </a:lnTo>
                <a:close/>
                <a:moveTo>
                  <a:pt x="19747" y="9499"/>
                </a:moveTo>
                <a:lnTo>
                  <a:pt x="15233" y="14741"/>
                </a:lnTo>
                <a:lnTo>
                  <a:pt x="8526" y="7721"/>
                </a:lnTo>
                <a:lnTo>
                  <a:pt x="19747" y="9499"/>
                </a:lnTo>
                <a:close/>
                <a:moveTo>
                  <a:pt x="22366" y="12542"/>
                </a:moveTo>
                <a:lnTo>
                  <a:pt x="22362" y="12544"/>
                </a:lnTo>
                <a:lnTo>
                  <a:pt x="22366" y="12542"/>
                </a:lnTo>
                <a:close/>
                <a:moveTo>
                  <a:pt x="4039" y="12076"/>
                </a:moveTo>
                <a:lnTo>
                  <a:pt x="4039" y="12076"/>
                </a:lnTo>
                <a:lnTo>
                  <a:pt x="4039" y="12076"/>
                </a:lnTo>
                <a:lnTo>
                  <a:pt x="4039" y="12076"/>
                </a:lnTo>
                <a:lnTo>
                  <a:pt x="4035" y="12072"/>
                </a:lnTo>
                <a:lnTo>
                  <a:pt x="4035" y="12072"/>
                </a:lnTo>
                <a:lnTo>
                  <a:pt x="4036" y="12071"/>
                </a:lnTo>
                <a:lnTo>
                  <a:pt x="4036" y="12071"/>
                </a:lnTo>
                <a:lnTo>
                  <a:pt x="4039" y="12075"/>
                </a:lnTo>
                <a:lnTo>
                  <a:pt x="4039" y="12076"/>
                </a:lnTo>
                <a:close/>
                <a:moveTo>
                  <a:pt x="8431" y="7696"/>
                </a:moveTo>
                <a:lnTo>
                  <a:pt x="4045" y="12030"/>
                </a:lnTo>
                <a:lnTo>
                  <a:pt x="70" y="3362"/>
                </a:lnTo>
                <a:lnTo>
                  <a:pt x="8431" y="7696"/>
                </a:lnTo>
                <a:close/>
                <a:moveTo>
                  <a:pt x="37891" y="5612"/>
                </a:moveTo>
                <a:lnTo>
                  <a:pt x="36689" y="11484"/>
                </a:lnTo>
                <a:lnTo>
                  <a:pt x="30865" y="5524"/>
                </a:lnTo>
                <a:lnTo>
                  <a:pt x="37891" y="5612"/>
                </a:lnTo>
                <a:close/>
                <a:moveTo>
                  <a:pt x="19821" y="9509"/>
                </a:moveTo>
                <a:lnTo>
                  <a:pt x="19821" y="9509"/>
                </a:lnTo>
                <a:lnTo>
                  <a:pt x="19820" y="9510"/>
                </a:lnTo>
                <a:lnTo>
                  <a:pt x="19820" y="9510"/>
                </a:lnTo>
                <a:lnTo>
                  <a:pt x="19817" y="9512"/>
                </a:lnTo>
                <a:lnTo>
                  <a:pt x="19809" y="9501"/>
                </a:lnTo>
                <a:lnTo>
                  <a:pt x="19821" y="9509"/>
                </a:lnTo>
                <a:close/>
                <a:moveTo>
                  <a:pt x="19794" y="9483"/>
                </a:moveTo>
                <a:lnTo>
                  <a:pt x="19794" y="9483"/>
                </a:lnTo>
                <a:lnTo>
                  <a:pt x="19794" y="9484"/>
                </a:lnTo>
                <a:lnTo>
                  <a:pt x="19794" y="9484"/>
                </a:lnTo>
                <a:lnTo>
                  <a:pt x="19794" y="9487"/>
                </a:lnTo>
                <a:lnTo>
                  <a:pt x="19794" y="9487"/>
                </a:lnTo>
                <a:lnTo>
                  <a:pt x="19788" y="9484"/>
                </a:lnTo>
                <a:lnTo>
                  <a:pt x="19788" y="9484"/>
                </a:lnTo>
                <a:lnTo>
                  <a:pt x="19784" y="9485"/>
                </a:lnTo>
                <a:lnTo>
                  <a:pt x="19784" y="9485"/>
                </a:lnTo>
                <a:lnTo>
                  <a:pt x="19784" y="9485"/>
                </a:lnTo>
                <a:lnTo>
                  <a:pt x="19784" y="9485"/>
                </a:lnTo>
                <a:lnTo>
                  <a:pt x="19782" y="9482"/>
                </a:lnTo>
                <a:lnTo>
                  <a:pt x="19782" y="9482"/>
                </a:lnTo>
                <a:lnTo>
                  <a:pt x="19784" y="9483"/>
                </a:lnTo>
                <a:lnTo>
                  <a:pt x="19788" y="9483"/>
                </a:lnTo>
                <a:lnTo>
                  <a:pt x="19788" y="9483"/>
                </a:lnTo>
                <a:lnTo>
                  <a:pt x="19792" y="9483"/>
                </a:lnTo>
                <a:lnTo>
                  <a:pt x="19794" y="9483"/>
                </a:lnTo>
                <a:lnTo>
                  <a:pt x="19794" y="9483"/>
                </a:lnTo>
                <a:close/>
                <a:moveTo>
                  <a:pt x="19815" y="9470"/>
                </a:moveTo>
                <a:lnTo>
                  <a:pt x="19806" y="9473"/>
                </a:lnTo>
                <a:lnTo>
                  <a:pt x="19814" y="9466"/>
                </a:lnTo>
                <a:lnTo>
                  <a:pt x="19814" y="9466"/>
                </a:lnTo>
                <a:lnTo>
                  <a:pt x="19814" y="9469"/>
                </a:lnTo>
                <a:lnTo>
                  <a:pt x="19814" y="9469"/>
                </a:lnTo>
                <a:lnTo>
                  <a:pt x="19815" y="9470"/>
                </a:lnTo>
                <a:lnTo>
                  <a:pt x="19815" y="9470"/>
                </a:lnTo>
                <a:close/>
                <a:moveTo>
                  <a:pt x="15411" y="3873"/>
                </a:moveTo>
                <a:lnTo>
                  <a:pt x="19738" y="9455"/>
                </a:lnTo>
                <a:lnTo>
                  <a:pt x="8531" y="7680"/>
                </a:lnTo>
                <a:lnTo>
                  <a:pt x="15411" y="3873"/>
                </a:lnTo>
                <a:close/>
                <a:moveTo>
                  <a:pt x="30050" y="63"/>
                </a:moveTo>
                <a:lnTo>
                  <a:pt x="19790" y="9452"/>
                </a:lnTo>
                <a:lnTo>
                  <a:pt x="15455" y="3857"/>
                </a:lnTo>
                <a:lnTo>
                  <a:pt x="30050" y="63"/>
                </a:lnTo>
                <a:close/>
                <a:moveTo>
                  <a:pt x="30789" y="5489"/>
                </a:moveTo>
                <a:lnTo>
                  <a:pt x="19881" y="9428"/>
                </a:lnTo>
                <a:lnTo>
                  <a:pt x="30109" y="66"/>
                </a:lnTo>
                <a:lnTo>
                  <a:pt x="30789" y="5489"/>
                </a:lnTo>
                <a:close/>
                <a:moveTo>
                  <a:pt x="15341" y="3863"/>
                </a:moveTo>
                <a:lnTo>
                  <a:pt x="8467" y="7667"/>
                </a:lnTo>
                <a:lnTo>
                  <a:pt x="115" y="3338"/>
                </a:lnTo>
                <a:lnTo>
                  <a:pt x="15341" y="3863"/>
                </a:lnTo>
                <a:close/>
                <a:moveTo>
                  <a:pt x="41409" y="77"/>
                </a:moveTo>
                <a:lnTo>
                  <a:pt x="37906" y="5571"/>
                </a:lnTo>
                <a:lnTo>
                  <a:pt x="30898" y="5482"/>
                </a:lnTo>
                <a:lnTo>
                  <a:pt x="41409" y="77"/>
                </a:lnTo>
                <a:close/>
                <a:moveTo>
                  <a:pt x="4042" y="45"/>
                </a:moveTo>
                <a:lnTo>
                  <a:pt x="15275" y="3819"/>
                </a:lnTo>
                <a:lnTo>
                  <a:pt x="80" y="3295"/>
                </a:lnTo>
                <a:lnTo>
                  <a:pt x="4042" y="45"/>
                </a:lnTo>
                <a:close/>
                <a:moveTo>
                  <a:pt x="41459" y="33"/>
                </a:moveTo>
                <a:lnTo>
                  <a:pt x="41456" y="35"/>
                </a:lnTo>
                <a:lnTo>
                  <a:pt x="41456" y="35"/>
                </a:lnTo>
                <a:lnTo>
                  <a:pt x="41456" y="35"/>
                </a:lnTo>
                <a:lnTo>
                  <a:pt x="41456" y="35"/>
                </a:lnTo>
                <a:lnTo>
                  <a:pt x="41455" y="34"/>
                </a:lnTo>
                <a:lnTo>
                  <a:pt x="41459" y="33"/>
                </a:lnTo>
                <a:close/>
                <a:moveTo>
                  <a:pt x="30112" y="29"/>
                </a:moveTo>
                <a:lnTo>
                  <a:pt x="30112" y="29"/>
                </a:lnTo>
                <a:lnTo>
                  <a:pt x="30111" y="30"/>
                </a:lnTo>
                <a:lnTo>
                  <a:pt x="30108" y="33"/>
                </a:lnTo>
                <a:lnTo>
                  <a:pt x="30108" y="33"/>
                </a:lnTo>
                <a:lnTo>
                  <a:pt x="30107" y="32"/>
                </a:lnTo>
                <a:lnTo>
                  <a:pt x="30107" y="32"/>
                </a:lnTo>
                <a:lnTo>
                  <a:pt x="30107" y="30"/>
                </a:lnTo>
                <a:lnTo>
                  <a:pt x="30112" y="29"/>
                </a:lnTo>
                <a:close/>
                <a:moveTo>
                  <a:pt x="30123" y="26"/>
                </a:moveTo>
                <a:lnTo>
                  <a:pt x="30123" y="27"/>
                </a:lnTo>
                <a:lnTo>
                  <a:pt x="30123" y="27"/>
                </a:lnTo>
                <a:lnTo>
                  <a:pt x="30122" y="27"/>
                </a:lnTo>
                <a:lnTo>
                  <a:pt x="30123" y="26"/>
                </a:lnTo>
                <a:close/>
                <a:moveTo>
                  <a:pt x="41465" y="17"/>
                </a:moveTo>
                <a:lnTo>
                  <a:pt x="41465" y="17"/>
                </a:lnTo>
                <a:lnTo>
                  <a:pt x="41465" y="17"/>
                </a:lnTo>
                <a:lnTo>
                  <a:pt x="41465" y="17"/>
                </a:lnTo>
                <a:lnTo>
                  <a:pt x="41465" y="17"/>
                </a:lnTo>
                <a:lnTo>
                  <a:pt x="41465" y="17"/>
                </a:lnTo>
                <a:close/>
                <a:moveTo>
                  <a:pt x="41465" y="17"/>
                </a:moveTo>
                <a:lnTo>
                  <a:pt x="41465" y="17"/>
                </a:lnTo>
                <a:lnTo>
                  <a:pt x="41465" y="17"/>
                </a:lnTo>
                <a:lnTo>
                  <a:pt x="41465" y="17"/>
                </a:lnTo>
                <a:lnTo>
                  <a:pt x="41465" y="17"/>
                </a:lnTo>
                <a:lnTo>
                  <a:pt x="41465" y="17"/>
                </a:lnTo>
                <a:close/>
                <a:moveTo>
                  <a:pt x="30135" y="17"/>
                </a:moveTo>
                <a:lnTo>
                  <a:pt x="30134" y="17"/>
                </a:lnTo>
                <a:lnTo>
                  <a:pt x="30135" y="17"/>
                </a:lnTo>
                <a:close/>
                <a:moveTo>
                  <a:pt x="41475" y="1"/>
                </a:moveTo>
                <a:lnTo>
                  <a:pt x="41475" y="1"/>
                </a:lnTo>
                <a:lnTo>
                  <a:pt x="41475" y="1"/>
                </a:lnTo>
                <a:lnTo>
                  <a:pt x="41475" y="1"/>
                </a:lnTo>
                <a:lnTo>
                  <a:pt x="41475" y="1"/>
                </a:lnTo>
                <a:lnTo>
                  <a:pt x="41475" y="1"/>
                </a:lnTo>
                <a:close/>
              </a:path>
            </a:pathLst>
          </a:custGeom>
          <a:no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7" name="Text Placeholder 45">
            <a:extLst>
              <a:ext uri="{FF2B5EF4-FFF2-40B4-BE49-F238E27FC236}">
                <a16:creationId xmlns:a16="http://schemas.microsoft.com/office/drawing/2014/main" id="{D0D1EE6D-469F-462B-9911-DEA659FA0CA1}"/>
              </a:ext>
            </a:extLst>
          </p:cNvPr>
          <p:cNvSpPr>
            <a:spLocks noGrp="1"/>
          </p:cNvSpPr>
          <p:nvPr>
            <p:ph type="body" sz="quarter" idx="10" hasCustomPrompt="1"/>
          </p:nvPr>
        </p:nvSpPr>
        <p:spPr>
          <a:xfrm>
            <a:off x="374904" y="2743200"/>
            <a:ext cx="8291512" cy="1014413"/>
          </a:xfrm>
        </p:spPr>
        <p:txBody>
          <a:bodyPr/>
          <a:lstStyle>
            <a:lvl1pPr>
              <a:defRPr sz="5000">
                <a:solidFill>
                  <a:schemeClr val="bg1"/>
                </a:solidFill>
                <a:latin typeface="+mj-lt"/>
              </a:defRPr>
            </a:lvl1pPr>
          </a:lstStyle>
          <a:p>
            <a:pPr lvl="0"/>
            <a:r>
              <a:rPr lang="en-US" dirty="0"/>
              <a:t>Divider Slide</a:t>
            </a:r>
          </a:p>
        </p:txBody>
      </p:sp>
    </p:spTree>
    <p:extLst>
      <p:ext uri="{BB962C8B-B14F-4D97-AF65-F5344CB8AC3E}">
        <p14:creationId xmlns:p14="http://schemas.microsoft.com/office/powerpoint/2010/main" val="387800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99964F-F5DB-4554-8AE1-1642573A23B4}"/>
              </a:ext>
            </a:extLst>
          </p:cNvPr>
          <p:cNvPicPr>
            <a:picLocks noChangeAspect="1"/>
          </p:cNvPicPr>
          <p:nvPr userDrawn="1"/>
        </p:nvPicPr>
        <p:blipFill rotWithShape="1">
          <a:blip r:embed="rId2"/>
          <a:srcRect l="16986" t="9533" r="2072" b="14711"/>
          <a:stretch/>
        </p:blipFill>
        <p:spPr>
          <a:xfrm>
            <a:off x="-1" y="0"/>
            <a:ext cx="12192001" cy="6858000"/>
          </a:xfrm>
          <a:prstGeom prst="rect">
            <a:avLst/>
          </a:prstGeom>
        </p:spPr>
      </p:pic>
      <p:sp>
        <p:nvSpPr>
          <p:cNvPr id="25" name="Text Placeholder 4"/>
          <p:cNvSpPr>
            <a:spLocks noGrp="1"/>
          </p:cNvSpPr>
          <p:nvPr>
            <p:ph type="body" sz="quarter" idx="10" hasCustomPrompt="1"/>
          </p:nvPr>
        </p:nvSpPr>
        <p:spPr>
          <a:xfrm>
            <a:off x="385893" y="5660616"/>
            <a:ext cx="4586850" cy="365760"/>
          </a:xfrm>
          <a:prstGeom prst="rect">
            <a:avLst/>
          </a:prstGeom>
        </p:spPr>
        <p:txBody>
          <a:bodyPr/>
          <a:lstStyle>
            <a:lvl1pPr marL="0" indent="0">
              <a:buClr>
                <a:schemeClr val="tx1"/>
              </a:buClr>
              <a:buNone/>
              <a:defRPr sz="2399">
                <a:solidFill>
                  <a:schemeClr val="bg1"/>
                </a:solidFill>
              </a:defRPr>
            </a:lvl1pPr>
          </a:lstStyle>
          <a:p>
            <a:pPr lvl="0"/>
            <a:r>
              <a:rPr lang="en-US" dirty="0"/>
              <a:t>Click to add text</a:t>
            </a:r>
          </a:p>
        </p:txBody>
      </p:sp>
      <p:sp>
        <p:nvSpPr>
          <p:cNvPr id="3" name="Text Placeholder 2">
            <a:extLst>
              <a:ext uri="{FF2B5EF4-FFF2-40B4-BE49-F238E27FC236}">
                <a16:creationId xmlns:a16="http://schemas.microsoft.com/office/drawing/2014/main" id="{ED84973B-4678-4A90-A6D7-F98E66A45208}"/>
              </a:ext>
            </a:extLst>
          </p:cNvPr>
          <p:cNvSpPr>
            <a:spLocks noGrp="1"/>
          </p:cNvSpPr>
          <p:nvPr>
            <p:ph type="body" sz="quarter" idx="11" hasCustomPrompt="1"/>
          </p:nvPr>
        </p:nvSpPr>
        <p:spPr>
          <a:xfrm>
            <a:off x="383135" y="1785257"/>
            <a:ext cx="5712866" cy="3323772"/>
          </a:xfrm>
        </p:spPr>
        <p:txBody>
          <a:bodyPr/>
          <a:lstStyle>
            <a:lvl1pPr>
              <a:defRPr sz="7000">
                <a:solidFill>
                  <a:schemeClr val="bg1"/>
                </a:solidFill>
                <a:latin typeface="+mj-lt"/>
              </a:defRPr>
            </a:lvl1pPr>
          </a:lstStyle>
          <a:p>
            <a:pPr lvl="0"/>
            <a:r>
              <a:rPr lang="en-US" dirty="0"/>
              <a:t>Title</a:t>
            </a:r>
          </a:p>
        </p:txBody>
      </p:sp>
      <p:pic>
        <p:nvPicPr>
          <p:cNvPr id="8" name="Picture 7">
            <a:extLst>
              <a:ext uri="{FF2B5EF4-FFF2-40B4-BE49-F238E27FC236}">
                <a16:creationId xmlns:a16="http://schemas.microsoft.com/office/drawing/2014/main" id="{4897DDBD-9C54-4960-8C27-B1E53A33E9C3}"/>
              </a:ext>
            </a:extLst>
          </p:cNvPr>
          <p:cNvPicPr>
            <a:picLocks noChangeAspect="1"/>
          </p:cNvPicPr>
          <p:nvPr userDrawn="1"/>
        </p:nvPicPr>
        <p:blipFill>
          <a:blip r:embed="rId3"/>
          <a:stretch>
            <a:fillRect/>
          </a:stretch>
        </p:blipFill>
        <p:spPr>
          <a:xfrm>
            <a:off x="447092" y="291050"/>
            <a:ext cx="3127809" cy="778624"/>
          </a:xfrm>
          <a:prstGeom prst="rect">
            <a:avLst/>
          </a:prstGeom>
        </p:spPr>
      </p:pic>
    </p:spTree>
    <p:extLst>
      <p:ext uri="{BB962C8B-B14F-4D97-AF65-F5344CB8AC3E}">
        <p14:creationId xmlns:p14="http://schemas.microsoft.com/office/powerpoint/2010/main" val="339349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
          <p15:clr>
            <a:srgbClr val="FBAE40"/>
          </p15:clr>
        </p15:guide>
        <p15:guide id="2" pos="3839">
          <p15:clr>
            <a:srgbClr val="FBAE40"/>
          </p15:clr>
        </p15:guide>
        <p15:guide id="3" orient="horz" pos="3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p:cNvSpPr>
            <a:spLocks noGrp="1"/>
          </p:cNvSpPr>
          <p:nvPr>
            <p:ph type="ctrTitle"/>
          </p:nvPr>
        </p:nvSpPr>
        <p:spPr>
          <a:xfrm>
            <a:off x="379413" y="2321901"/>
            <a:ext cx="9521825" cy="1994392"/>
          </a:xfrm>
        </p:spPr>
        <p:txBody>
          <a:bodyPr vert="horz" wrap="square" lIns="0" tIns="0" rIns="0" bIns="0" anchor="t" anchorCtr="0">
            <a:noAutofit/>
          </a:bodyPr>
          <a:lstStyle>
            <a:lvl1pPr algn="l">
              <a:defRPr sz="72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91957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a:t>Click to edit Master title style</a:t>
            </a:r>
            <a:endParaRPr lang="en-GB"/>
          </a:p>
        </p:txBody>
      </p:sp>
      <p:sp>
        <p:nvSpPr>
          <p:cNvPr id="6" name="TextBox 5">
            <a:extLst>
              <a:ext uri="{FF2B5EF4-FFF2-40B4-BE49-F238E27FC236}">
                <a16:creationId xmlns:a16="http://schemas.microsoft.com/office/drawing/2014/main" id="{BA47F97A-FC5D-42D2-A8B9-51CE83F3FAC6}"/>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err="1">
              <a:latin typeface="3M Circular TT Light" panose="020B0404020101020102" pitchFamily="34" charset="0"/>
              <a:cs typeface="3M Circular TT Light" panose="020B0404020101020102" pitchFamily="34" charset="0"/>
            </a:endParaRPr>
          </a:p>
        </p:txBody>
      </p:sp>
      <p:sp>
        <p:nvSpPr>
          <p:cNvPr id="8" name="TextBox 24">
            <a:extLst>
              <a:ext uri="{FF2B5EF4-FFF2-40B4-BE49-F238E27FC236}">
                <a16:creationId xmlns:a16="http://schemas.microsoft.com/office/drawing/2014/main" id="{8E35E8B8-00CB-47C7-85AB-24F57DE61FEA}"/>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0" name="Picture 9">
            <a:extLst>
              <a:ext uri="{FF2B5EF4-FFF2-40B4-BE49-F238E27FC236}">
                <a16:creationId xmlns:a16="http://schemas.microsoft.com/office/drawing/2014/main" id="{9CBF646B-2447-4502-A1CA-44C5223971C1}"/>
              </a:ext>
            </a:extLst>
          </p:cNvPr>
          <p:cNvPicPr>
            <a:picLocks noChangeAspect="1"/>
          </p:cNvPicPr>
          <p:nvPr userDrawn="1"/>
        </p:nvPicPr>
        <p:blipFill>
          <a:blip r:embed="rId2"/>
          <a:stretch>
            <a:fillRect/>
          </a:stretch>
        </p:blipFill>
        <p:spPr>
          <a:xfrm>
            <a:off x="10254148" y="6297545"/>
            <a:ext cx="1559058" cy="388106"/>
          </a:xfrm>
          <a:prstGeom prst="rect">
            <a:avLst/>
          </a:prstGeom>
        </p:spPr>
      </p:pic>
      <p:sp>
        <p:nvSpPr>
          <p:cNvPr id="14" name="Picture Placeholder 3">
            <a:extLst>
              <a:ext uri="{FF2B5EF4-FFF2-40B4-BE49-F238E27FC236}">
                <a16:creationId xmlns:a16="http://schemas.microsoft.com/office/drawing/2014/main" id="{1F318DA6-0F56-46A8-BC05-E92320715E66}"/>
              </a:ext>
            </a:extLst>
          </p:cNvPr>
          <p:cNvSpPr>
            <a:spLocks noGrp="1"/>
          </p:cNvSpPr>
          <p:nvPr>
            <p:ph type="pic" sz="quarter" idx="14"/>
          </p:nvPr>
        </p:nvSpPr>
        <p:spPr>
          <a:xfrm>
            <a:off x="732409" y="3973586"/>
            <a:ext cx="3361125" cy="1875538"/>
          </a:xfrm>
        </p:spPr>
        <p:txBody>
          <a:bodyPr/>
          <a:lstStyle/>
          <a:p>
            <a:endParaRPr lang="en-US" dirty="0"/>
          </a:p>
        </p:txBody>
      </p:sp>
      <p:sp>
        <p:nvSpPr>
          <p:cNvPr id="15" name="Picture Placeholder 3">
            <a:extLst>
              <a:ext uri="{FF2B5EF4-FFF2-40B4-BE49-F238E27FC236}">
                <a16:creationId xmlns:a16="http://schemas.microsoft.com/office/drawing/2014/main" id="{A33E4A02-2B05-4FD5-ADAE-842FD34A007E}"/>
              </a:ext>
            </a:extLst>
          </p:cNvPr>
          <p:cNvSpPr>
            <a:spLocks noGrp="1"/>
          </p:cNvSpPr>
          <p:nvPr>
            <p:ph type="pic" sz="quarter" idx="15"/>
          </p:nvPr>
        </p:nvSpPr>
        <p:spPr>
          <a:xfrm>
            <a:off x="7721787" y="3945625"/>
            <a:ext cx="3361125" cy="1875538"/>
          </a:xfrm>
        </p:spPr>
        <p:txBody>
          <a:bodyPr/>
          <a:lstStyle/>
          <a:p>
            <a:endParaRPr lang="en-US" dirty="0"/>
          </a:p>
        </p:txBody>
      </p:sp>
      <p:sp>
        <p:nvSpPr>
          <p:cNvPr id="16" name="Picture Placeholder 3">
            <a:extLst>
              <a:ext uri="{FF2B5EF4-FFF2-40B4-BE49-F238E27FC236}">
                <a16:creationId xmlns:a16="http://schemas.microsoft.com/office/drawing/2014/main" id="{754FFEA4-F8C7-4B20-B74E-BF03A6048075}"/>
              </a:ext>
            </a:extLst>
          </p:cNvPr>
          <p:cNvSpPr>
            <a:spLocks noGrp="1"/>
          </p:cNvSpPr>
          <p:nvPr>
            <p:ph type="pic" sz="quarter" idx="16"/>
          </p:nvPr>
        </p:nvSpPr>
        <p:spPr>
          <a:xfrm>
            <a:off x="4227098" y="3959606"/>
            <a:ext cx="3361125" cy="1875538"/>
          </a:xfrm>
        </p:spPr>
        <p:txBody>
          <a:bodyPr/>
          <a:lstStyle/>
          <a:p>
            <a:endParaRPr lang="en-US" dirty="0"/>
          </a:p>
        </p:txBody>
      </p:sp>
      <p:sp>
        <p:nvSpPr>
          <p:cNvPr id="18" name="Picture Placeholder 3">
            <a:extLst>
              <a:ext uri="{FF2B5EF4-FFF2-40B4-BE49-F238E27FC236}">
                <a16:creationId xmlns:a16="http://schemas.microsoft.com/office/drawing/2014/main" id="{8837AFB9-DAF0-4CED-A0B5-0E0AAB9F50E7}"/>
              </a:ext>
            </a:extLst>
          </p:cNvPr>
          <p:cNvSpPr>
            <a:spLocks noGrp="1"/>
          </p:cNvSpPr>
          <p:nvPr>
            <p:ph type="pic" sz="quarter" idx="18"/>
          </p:nvPr>
        </p:nvSpPr>
        <p:spPr>
          <a:xfrm>
            <a:off x="8681545" y="2080965"/>
            <a:ext cx="2352132" cy="1662820"/>
          </a:xfrm>
        </p:spPr>
        <p:txBody>
          <a:bodyPr/>
          <a:lstStyle/>
          <a:p>
            <a:endParaRPr lang="en-US" dirty="0"/>
          </a:p>
        </p:txBody>
      </p:sp>
      <p:sp>
        <p:nvSpPr>
          <p:cNvPr id="20" name="Picture Placeholder 3">
            <a:extLst>
              <a:ext uri="{FF2B5EF4-FFF2-40B4-BE49-F238E27FC236}">
                <a16:creationId xmlns:a16="http://schemas.microsoft.com/office/drawing/2014/main" id="{A915EE5B-A0F3-498D-9DBF-749B3F19F9B2}"/>
              </a:ext>
            </a:extLst>
          </p:cNvPr>
          <p:cNvSpPr>
            <a:spLocks noGrp="1"/>
          </p:cNvSpPr>
          <p:nvPr>
            <p:ph type="pic" sz="quarter" idx="20"/>
          </p:nvPr>
        </p:nvSpPr>
        <p:spPr>
          <a:xfrm>
            <a:off x="5994213" y="2080965"/>
            <a:ext cx="2352132" cy="1662820"/>
          </a:xfrm>
        </p:spPr>
        <p:txBody>
          <a:bodyPr/>
          <a:lstStyle/>
          <a:p>
            <a:endParaRPr lang="en-US" dirty="0"/>
          </a:p>
        </p:txBody>
      </p:sp>
      <p:sp>
        <p:nvSpPr>
          <p:cNvPr id="21" name="Picture Placeholder 3">
            <a:extLst>
              <a:ext uri="{FF2B5EF4-FFF2-40B4-BE49-F238E27FC236}">
                <a16:creationId xmlns:a16="http://schemas.microsoft.com/office/drawing/2014/main" id="{3531B504-7C6B-4A50-B88C-59FDB8F7EB8D}"/>
              </a:ext>
            </a:extLst>
          </p:cNvPr>
          <p:cNvSpPr>
            <a:spLocks noGrp="1"/>
          </p:cNvSpPr>
          <p:nvPr>
            <p:ph type="pic" sz="quarter" idx="21"/>
          </p:nvPr>
        </p:nvSpPr>
        <p:spPr>
          <a:xfrm>
            <a:off x="3363311" y="2080965"/>
            <a:ext cx="2352132" cy="1662820"/>
          </a:xfrm>
        </p:spPr>
        <p:txBody>
          <a:bodyPr/>
          <a:lstStyle/>
          <a:p>
            <a:endParaRPr lang="en-US" dirty="0"/>
          </a:p>
        </p:txBody>
      </p:sp>
      <p:sp>
        <p:nvSpPr>
          <p:cNvPr id="22" name="Picture Placeholder 3">
            <a:extLst>
              <a:ext uri="{FF2B5EF4-FFF2-40B4-BE49-F238E27FC236}">
                <a16:creationId xmlns:a16="http://schemas.microsoft.com/office/drawing/2014/main" id="{B049CD80-D019-4089-95F4-45E6C263B3F9}"/>
              </a:ext>
            </a:extLst>
          </p:cNvPr>
          <p:cNvSpPr>
            <a:spLocks noGrp="1"/>
          </p:cNvSpPr>
          <p:nvPr>
            <p:ph type="pic" sz="quarter" idx="22"/>
          </p:nvPr>
        </p:nvSpPr>
        <p:spPr>
          <a:xfrm>
            <a:off x="732409" y="2053004"/>
            <a:ext cx="2352132" cy="1662820"/>
          </a:xfrm>
        </p:spPr>
        <p:txBody>
          <a:bodyPr/>
          <a:lstStyle/>
          <a:p>
            <a:endParaRPr lang="en-US" dirty="0"/>
          </a:p>
        </p:txBody>
      </p:sp>
      <p:pic>
        <p:nvPicPr>
          <p:cNvPr id="5" name="Picture 4">
            <a:extLst>
              <a:ext uri="{FF2B5EF4-FFF2-40B4-BE49-F238E27FC236}">
                <a16:creationId xmlns:a16="http://schemas.microsoft.com/office/drawing/2014/main" id="{52AB4C37-7EA1-47E8-A277-04F4457C97D1}"/>
              </a:ext>
            </a:extLst>
          </p:cNvPr>
          <p:cNvPicPr>
            <a:picLocks noChangeAspect="1"/>
          </p:cNvPicPr>
          <p:nvPr userDrawn="1"/>
        </p:nvPicPr>
        <p:blipFill>
          <a:blip r:embed="rId3"/>
          <a:stretch>
            <a:fillRect/>
          </a:stretch>
        </p:blipFill>
        <p:spPr>
          <a:xfrm>
            <a:off x="-3970" y="6050964"/>
            <a:ext cx="12192000" cy="91440"/>
          </a:xfrm>
          <a:prstGeom prst="rect">
            <a:avLst/>
          </a:prstGeom>
        </p:spPr>
      </p:pic>
    </p:spTree>
    <p:extLst>
      <p:ext uri="{BB962C8B-B14F-4D97-AF65-F5344CB8AC3E}">
        <p14:creationId xmlns:p14="http://schemas.microsoft.com/office/powerpoint/2010/main" val="333715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ver_5 line">
    <p:spTree>
      <p:nvGrpSpPr>
        <p:cNvPr id="1" name=""/>
        <p:cNvGrpSpPr/>
        <p:nvPr/>
      </p:nvGrpSpPr>
      <p:grpSpPr>
        <a:xfrm>
          <a:off x="0" y="0"/>
          <a:ext cx="0" cy="0"/>
          <a:chOff x="0" y="0"/>
          <a:chExt cx="0" cy="0"/>
        </a:xfrm>
      </p:grpSpPr>
      <p:grpSp>
        <p:nvGrpSpPr>
          <p:cNvPr id="22" name="Group 21"/>
          <p:cNvGrpSpPr/>
          <p:nvPr userDrawn="1"/>
        </p:nvGrpSpPr>
        <p:grpSpPr>
          <a:xfrm>
            <a:off x="6095262" y="0"/>
            <a:ext cx="6101116" cy="6858864"/>
            <a:chOff x="6095262" y="0"/>
            <a:chExt cx="6101116" cy="6858864"/>
          </a:xfrm>
        </p:grpSpPr>
        <p:sp>
          <p:nvSpPr>
            <p:cNvPr id="23" name="Freeform 22"/>
            <p:cNvSpPr/>
            <p:nvPr userDrawn="1"/>
          </p:nvSpPr>
          <p:spPr>
            <a:xfrm>
              <a:off x="6105525" y="0"/>
              <a:ext cx="6082158" cy="6858000"/>
            </a:xfrm>
            <a:custGeom>
              <a:avLst/>
              <a:gdLst>
                <a:gd name="connsiteX0" fmla="*/ 6096000 w 6096000"/>
                <a:gd name="connsiteY0" fmla="*/ 0 h 6867525"/>
                <a:gd name="connsiteX1" fmla="*/ 0 w 6096000"/>
                <a:gd name="connsiteY1" fmla="*/ 9525 h 6867525"/>
                <a:gd name="connsiteX2" fmla="*/ 3362325 w 6096000"/>
                <a:gd name="connsiteY2" fmla="*/ 6867525 h 6867525"/>
                <a:gd name="connsiteX3" fmla="*/ 6096000 w 6096000"/>
                <a:gd name="connsiteY3" fmla="*/ 6858000 h 6867525"/>
                <a:gd name="connsiteX4" fmla="*/ 6096000 w 6096000"/>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525">
                  <a:moveTo>
                    <a:pt x="6096000" y="0"/>
                  </a:moveTo>
                  <a:lnTo>
                    <a:pt x="0" y="9525"/>
                  </a:lnTo>
                  <a:lnTo>
                    <a:pt x="3362325" y="6867525"/>
                  </a:lnTo>
                  <a:lnTo>
                    <a:pt x="6096000" y="6858000"/>
                  </a:lnTo>
                  <a:lnTo>
                    <a:pt x="609600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4" name="Freeform 23"/>
            <p:cNvSpPr/>
            <p:nvPr userDrawn="1"/>
          </p:nvSpPr>
          <p:spPr>
            <a:xfrm flipH="1">
              <a:off x="6099048" y="0"/>
              <a:ext cx="6096736" cy="4569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2623 w 3395129"/>
                <a:gd name="connsiteY0" fmla="*/ 652 h 3446751"/>
                <a:gd name="connsiteX1" fmla="*/ 0 w 3395129"/>
                <a:gd name="connsiteY1" fmla="*/ 3446751 h 3446751"/>
                <a:gd name="connsiteX2" fmla="*/ 3395129 w 3395129"/>
                <a:gd name="connsiteY2" fmla="*/ 0 h 3446751"/>
                <a:gd name="connsiteX3" fmla="*/ 2623 w 3395129"/>
                <a:gd name="connsiteY3" fmla="*/ 652 h 3446751"/>
              </a:gdLst>
              <a:ahLst/>
              <a:cxnLst>
                <a:cxn ang="0">
                  <a:pos x="connsiteX0" y="connsiteY0"/>
                </a:cxn>
                <a:cxn ang="0">
                  <a:pos x="connsiteX1" y="connsiteY1"/>
                </a:cxn>
                <a:cxn ang="0">
                  <a:pos x="connsiteX2" y="connsiteY2"/>
                </a:cxn>
                <a:cxn ang="0">
                  <a:pos x="connsiteX3" y="connsiteY3"/>
                </a:cxn>
              </a:cxnLst>
              <a:rect l="l" t="t" r="r" b="b"/>
              <a:pathLst>
                <a:path w="3395129" h="3446751">
                  <a:moveTo>
                    <a:pt x="2623" y="652"/>
                  </a:moveTo>
                  <a:cubicBezTo>
                    <a:pt x="1749" y="1149352"/>
                    <a:pt x="874" y="2298051"/>
                    <a:pt x="0" y="3446751"/>
                  </a:cubicBezTo>
                  <a:lnTo>
                    <a:pt x="3395129" y="0"/>
                  </a:lnTo>
                  <a:lnTo>
                    <a:pt x="2623" y="652"/>
                  </a:lnTo>
                  <a:close/>
                </a:path>
              </a:pathLst>
            </a:custGeom>
            <a:gradFill flip="none" rotWithShape="1">
              <a:gsLst>
                <a:gs pos="1000">
                  <a:schemeClr val="accent2"/>
                </a:gs>
                <a:gs pos="100000">
                  <a:schemeClr val="accent3"/>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userDrawn="1"/>
          </p:nvSpPr>
          <p:spPr>
            <a:xfrm flipH="1">
              <a:off x="9451181" y="4569416"/>
              <a:ext cx="2745197" cy="2289448"/>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1529836 w 1529836"/>
                <a:gd name="connsiteY0" fmla="*/ 1726951 h 1726951"/>
                <a:gd name="connsiteX1" fmla="*/ 4894 w 1529836"/>
                <a:gd name="connsiteY1" fmla="*/ 0 h 1726951"/>
                <a:gd name="connsiteX2" fmla="*/ 0 w 1529836"/>
                <a:gd name="connsiteY2" fmla="*/ 1719114 h 1726951"/>
                <a:gd name="connsiteX3" fmla="*/ 1529836 w 1529836"/>
                <a:gd name="connsiteY3" fmla="*/ 1726951 h 1726951"/>
                <a:gd name="connsiteX0" fmla="*/ 1524956 w 1524956"/>
                <a:gd name="connsiteY0" fmla="*/ 1726951 h 1726951"/>
                <a:gd name="connsiteX1" fmla="*/ 14 w 1524956"/>
                <a:gd name="connsiteY1" fmla="*/ 0 h 1726951"/>
                <a:gd name="connsiteX2" fmla="*/ 139661 w 1524956"/>
                <a:gd name="connsiteY2" fmla="*/ 1496385 h 1726951"/>
                <a:gd name="connsiteX3" fmla="*/ 1524956 w 1524956"/>
                <a:gd name="connsiteY3" fmla="*/ 1726951 h 1726951"/>
                <a:gd name="connsiteX0" fmla="*/ 1525273 w 1525273"/>
                <a:gd name="connsiteY0" fmla="*/ 1726951 h 1726951"/>
                <a:gd name="connsiteX1" fmla="*/ 331 w 1525273"/>
                <a:gd name="connsiteY1" fmla="*/ 0 h 1726951"/>
                <a:gd name="connsiteX2" fmla="*/ 2068 w 1525273"/>
                <a:gd name="connsiteY2" fmla="*/ 1726299 h 1726951"/>
                <a:gd name="connsiteX3" fmla="*/ 1525273 w 1525273"/>
                <a:gd name="connsiteY3" fmla="*/ 1726951 h 1726951"/>
              </a:gdLst>
              <a:ahLst/>
              <a:cxnLst>
                <a:cxn ang="0">
                  <a:pos x="connsiteX0" y="connsiteY0"/>
                </a:cxn>
                <a:cxn ang="0">
                  <a:pos x="connsiteX1" y="connsiteY1"/>
                </a:cxn>
                <a:cxn ang="0">
                  <a:pos x="connsiteX2" y="connsiteY2"/>
                </a:cxn>
                <a:cxn ang="0">
                  <a:pos x="connsiteX3" y="connsiteY3"/>
                </a:cxn>
              </a:cxnLst>
              <a:rect l="l" t="t" r="r" b="b"/>
              <a:pathLst>
                <a:path w="1525273" h="1726951">
                  <a:moveTo>
                    <a:pt x="1525273" y="1726951"/>
                  </a:moveTo>
                  <a:lnTo>
                    <a:pt x="331" y="0"/>
                  </a:lnTo>
                  <a:cubicBezTo>
                    <a:pt x="-1300" y="573038"/>
                    <a:pt x="3699" y="1153261"/>
                    <a:pt x="2068" y="1726299"/>
                  </a:cubicBezTo>
                  <a:lnTo>
                    <a:pt x="1525273" y="1726951"/>
                  </a:lnTo>
                  <a:close/>
                </a:path>
              </a:pathLst>
            </a:custGeom>
            <a:gradFill flip="none" rotWithShape="1">
              <a:gsLst>
                <a:gs pos="100000">
                  <a:schemeClr val="accent2"/>
                </a:gs>
                <a:gs pos="0">
                  <a:schemeClr val="accent3"/>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userDrawn="1"/>
          </p:nvSpPr>
          <p:spPr>
            <a:xfrm flipH="1">
              <a:off x="6095262" y="0"/>
              <a:ext cx="6100521" cy="6858864"/>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Lst>
              <a:ahLst/>
              <a:cxnLst>
                <a:cxn ang="0">
                  <a:pos x="connsiteX0" y="connsiteY0"/>
                </a:cxn>
                <a:cxn ang="0">
                  <a:pos x="connsiteX1" y="connsiteY1"/>
                </a:cxn>
                <a:cxn ang="0">
                  <a:pos x="connsiteX2" y="connsiteY2"/>
                </a:cxn>
                <a:cxn ang="0">
                  <a:pos x="connsiteX3" y="connsiteY3"/>
                </a:cxn>
              </a:cxnLst>
              <a:rect l="l" t="t" r="r" b="b"/>
              <a:pathLst>
                <a:path w="3395129" h="5173702">
                  <a:moveTo>
                    <a:pt x="1524942" y="5173702"/>
                  </a:moveTo>
                  <a:lnTo>
                    <a:pt x="0" y="3446751"/>
                  </a:lnTo>
                  <a:lnTo>
                    <a:pt x="3395129" y="0"/>
                  </a:lnTo>
                  <a:lnTo>
                    <a:pt x="1524942" y="5173702"/>
                  </a:lnTo>
                  <a:close/>
                </a:path>
              </a:pathLst>
            </a:custGeom>
            <a:gradFill flip="none" rotWithShape="1">
              <a:gsLst>
                <a:gs pos="1000">
                  <a:schemeClr val="accent2"/>
                </a:gs>
                <a:gs pos="100000">
                  <a:schemeClr val="accent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4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grpSp>
        <p:nvGrpSpPr>
          <p:cNvPr id="12" name="Group 11"/>
          <p:cNvGrpSpPr>
            <a:grpSpLocks noChangeAspect="1"/>
          </p:cNvGrpSpPr>
          <p:nvPr userDrawn="1"/>
        </p:nvGrpSpPr>
        <p:grpSpPr>
          <a:xfrm>
            <a:off x="381000" y="384048"/>
            <a:ext cx="2384269" cy="432000"/>
            <a:chOff x="3024188" y="2847975"/>
            <a:chExt cx="18767426" cy="3400426"/>
          </a:xfrm>
        </p:grpSpPr>
        <p:sp>
          <p:nvSpPr>
            <p:cNvPr id="13" name="Freeform 5"/>
            <p:cNvSpPr>
              <a:spLocks noEditPoints="1"/>
            </p:cNvSpPr>
            <p:nvPr userDrawn="1"/>
          </p:nvSpPr>
          <p:spPr bwMode="auto">
            <a:xfrm>
              <a:off x="3024188" y="2847975"/>
              <a:ext cx="5908675" cy="315595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p:cNvSpPr>
              <a:spLocks/>
            </p:cNvSpPr>
            <p:nvPr userDrawn="1"/>
          </p:nvSpPr>
          <p:spPr bwMode="auto">
            <a:xfrm>
              <a:off x="9871076" y="2952750"/>
              <a:ext cx="868363" cy="1192213"/>
            </a:xfrm>
            <a:custGeom>
              <a:avLst/>
              <a:gdLst>
                <a:gd name="T0" fmla="*/ 19 w 25"/>
                <a:gd name="T1" fmla="*/ 10 h 34"/>
                <a:gd name="T2" fmla="*/ 13 w 25"/>
                <a:gd name="T3" fmla="*/ 5 h 34"/>
                <a:gd name="T4" fmla="*/ 8 w 25"/>
                <a:gd name="T5" fmla="*/ 9 h 34"/>
                <a:gd name="T6" fmla="*/ 11 w 25"/>
                <a:gd name="T7" fmla="*/ 13 h 34"/>
                <a:gd name="T8" fmla="*/ 16 w 25"/>
                <a:gd name="T9" fmla="*/ 14 h 34"/>
                <a:gd name="T10" fmla="*/ 25 w 25"/>
                <a:gd name="T11" fmla="*/ 24 h 34"/>
                <a:gd name="T12" fmla="*/ 13 w 25"/>
                <a:gd name="T13" fmla="*/ 34 h 34"/>
                <a:gd name="T14" fmla="*/ 0 w 25"/>
                <a:gd name="T15" fmla="*/ 24 h 34"/>
                <a:gd name="T16" fmla="*/ 6 w 25"/>
                <a:gd name="T17" fmla="*/ 22 h 34"/>
                <a:gd name="T18" fmla="*/ 13 w 25"/>
                <a:gd name="T19" fmla="*/ 28 h 34"/>
                <a:gd name="T20" fmla="*/ 19 w 25"/>
                <a:gd name="T21" fmla="*/ 24 h 34"/>
                <a:gd name="T22" fmla="*/ 15 w 25"/>
                <a:gd name="T23" fmla="*/ 20 h 34"/>
                <a:gd name="T24" fmla="*/ 10 w 25"/>
                <a:gd name="T25" fmla="*/ 19 h 34"/>
                <a:gd name="T26" fmla="*/ 1 w 25"/>
                <a:gd name="T27" fmla="*/ 10 h 34"/>
                <a:gd name="T28" fmla="*/ 13 w 25"/>
                <a:gd name="T29" fmla="*/ 0 h 34"/>
                <a:gd name="T30" fmla="*/ 25 w 25"/>
                <a:gd name="T31" fmla="*/ 8 h 34"/>
                <a:gd name="T32" fmla="*/ 19 w 25"/>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19" y="10"/>
                  </a:moveTo>
                  <a:cubicBezTo>
                    <a:pt x="19" y="8"/>
                    <a:pt x="17" y="5"/>
                    <a:pt x="13" y="5"/>
                  </a:cubicBezTo>
                  <a:cubicBezTo>
                    <a:pt x="10" y="5"/>
                    <a:pt x="8" y="7"/>
                    <a:pt x="8" y="9"/>
                  </a:cubicBezTo>
                  <a:cubicBezTo>
                    <a:pt x="8" y="11"/>
                    <a:pt x="9" y="13"/>
                    <a:pt x="11" y="13"/>
                  </a:cubicBezTo>
                  <a:cubicBezTo>
                    <a:pt x="16" y="14"/>
                    <a:pt x="16" y="14"/>
                    <a:pt x="16" y="14"/>
                  </a:cubicBezTo>
                  <a:cubicBezTo>
                    <a:pt x="22" y="15"/>
                    <a:pt x="25" y="19"/>
                    <a:pt x="25" y="24"/>
                  </a:cubicBezTo>
                  <a:cubicBezTo>
                    <a:pt x="25" y="29"/>
                    <a:pt x="21" y="34"/>
                    <a:pt x="13" y="34"/>
                  </a:cubicBezTo>
                  <a:cubicBezTo>
                    <a:pt x="4" y="34"/>
                    <a:pt x="1" y="28"/>
                    <a:pt x="0" y="24"/>
                  </a:cubicBezTo>
                  <a:cubicBezTo>
                    <a:pt x="6" y="22"/>
                    <a:pt x="6" y="22"/>
                    <a:pt x="6" y="22"/>
                  </a:cubicBezTo>
                  <a:cubicBezTo>
                    <a:pt x="6" y="25"/>
                    <a:pt x="9" y="28"/>
                    <a:pt x="13" y="28"/>
                  </a:cubicBezTo>
                  <a:cubicBezTo>
                    <a:pt x="17" y="28"/>
                    <a:pt x="19" y="27"/>
                    <a:pt x="19" y="24"/>
                  </a:cubicBezTo>
                  <a:cubicBezTo>
                    <a:pt x="19" y="22"/>
                    <a:pt x="17" y="21"/>
                    <a:pt x="15" y="20"/>
                  </a:cubicBezTo>
                  <a:cubicBezTo>
                    <a:pt x="10" y="19"/>
                    <a:pt x="10" y="19"/>
                    <a:pt x="10" y="19"/>
                  </a:cubicBezTo>
                  <a:cubicBezTo>
                    <a:pt x="5" y="18"/>
                    <a:pt x="1" y="15"/>
                    <a:pt x="1" y="10"/>
                  </a:cubicBezTo>
                  <a:cubicBezTo>
                    <a:pt x="1" y="4"/>
                    <a:pt x="7" y="0"/>
                    <a:pt x="13" y="0"/>
                  </a:cubicBezTo>
                  <a:cubicBezTo>
                    <a:pt x="21" y="0"/>
                    <a:pt x="24" y="4"/>
                    <a:pt x="25" y="8"/>
                  </a:cubicBezTo>
                  <a:lnTo>
                    <a:pt x="1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p:cNvSpPr>
              <a:spLocks/>
            </p:cNvSpPr>
            <p:nvPr userDrawn="1"/>
          </p:nvSpPr>
          <p:spPr bwMode="auto">
            <a:xfrm>
              <a:off x="10844213" y="3303588"/>
              <a:ext cx="798513"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3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2" y="20"/>
                    <a:pt x="18" y="24"/>
                    <a:pt x="12" y="24"/>
                  </a:cubicBezTo>
                  <a:cubicBezTo>
                    <a:pt x="5" y="24"/>
                    <a:pt x="0" y="19"/>
                    <a:pt x="0" y="12"/>
                  </a:cubicBezTo>
                  <a:cubicBezTo>
                    <a:pt x="0" y="5"/>
                    <a:pt x="5" y="0"/>
                    <a:pt x="12" y="0"/>
                  </a:cubicBezTo>
                  <a:cubicBezTo>
                    <a:pt x="18" y="0"/>
                    <a:pt x="22" y="4"/>
                    <a:pt x="23" y="7"/>
                  </a:cubicBezTo>
                  <a:cubicBezTo>
                    <a:pt x="17" y="9"/>
                    <a:pt x="17" y="9"/>
                    <a:pt x="17" y="9"/>
                  </a:cubicBezTo>
                  <a:cubicBezTo>
                    <a:pt x="17" y="7"/>
                    <a:pt x="15" y="5"/>
                    <a:pt x="12" y="5"/>
                  </a:cubicBezTo>
                  <a:cubicBezTo>
                    <a:pt x="9" y="5"/>
                    <a:pt x="6" y="8"/>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8"/>
            <p:cNvSpPr>
              <a:spLocks noEditPoints="1"/>
            </p:cNvSpPr>
            <p:nvPr userDrawn="1"/>
          </p:nvSpPr>
          <p:spPr bwMode="auto">
            <a:xfrm>
              <a:off x="11747501" y="2917825"/>
              <a:ext cx="277813" cy="1192213"/>
            </a:xfrm>
            <a:custGeom>
              <a:avLst/>
              <a:gdLst>
                <a:gd name="T0" fmla="*/ 4 w 8"/>
                <a:gd name="T1" fmla="*/ 0 h 34"/>
                <a:gd name="T2" fmla="*/ 8 w 8"/>
                <a:gd name="T3" fmla="*/ 4 h 34"/>
                <a:gd name="T4" fmla="*/ 4 w 8"/>
                <a:gd name="T5" fmla="*/ 8 h 34"/>
                <a:gd name="T6" fmla="*/ 0 w 8"/>
                <a:gd name="T7" fmla="*/ 4 h 34"/>
                <a:gd name="T8" fmla="*/ 4 w 8"/>
                <a:gd name="T9" fmla="*/ 0 h 34"/>
                <a:gd name="T10" fmla="*/ 1 w 8"/>
                <a:gd name="T11" fmla="*/ 34 h 34"/>
                <a:gd name="T12" fmla="*/ 1 w 8"/>
                <a:gd name="T13" fmla="*/ 11 h 34"/>
                <a:gd name="T14" fmla="*/ 7 w 8"/>
                <a:gd name="T15" fmla="*/ 11 h 34"/>
                <a:gd name="T16" fmla="*/ 7 w 8"/>
                <a:gd name="T17" fmla="*/ 34 h 34"/>
                <a:gd name="T18" fmla="*/ 1 w 8"/>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4">
                  <a:moveTo>
                    <a:pt x="4" y="0"/>
                  </a:moveTo>
                  <a:cubicBezTo>
                    <a:pt x="6" y="0"/>
                    <a:pt x="8" y="2"/>
                    <a:pt x="8" y="4"/>
                  </a:cubicBezTo>
                  <a:cubicBezTo>
                    <a:pt x="8" y="6"/>
                    <a:pt x="6" y="8"/>
                    <a:pt x="4" y="8"/>
                  </a:cubicBezTo>
                  <a:cubicBezTo>
                    <a:pt x="2" y="8"/>
                    <a:pt x="0" y="6"/>
                    <a:pt x="0" y="4"/>
                  </a:cubicBezTo>
                  <a:cubicBezTo>
                    <a:pt x="0" y="2"/>
                    <a:pt x="2" y="0"/>
                    <a:pt x="4" y="0"/>
                  </a:cubicBezTo>
                  <a:close/>
                  <a:moveTo>
                    <a:pt x="1" y="34"/>
                  </a:moveTo>
                  <a:cubicBezTo>
                    <a:pt x="1" y="11"/>
                    <a:pt x="1" y="11"/>
                    <a:pt x="1" y="11"/>
                  </a:cubicBezTo>
                  <a:cubicBezTo>
                    <a:pt x="7" y="11"/>
                    <a:pt x="7" y="11"/>
                    <a:pt x="7" y="11"/>
                  </a:cubicBezTo>
                  <a:cubicBezTo>
                    <a:pt x="7" y="34"/>
                    <a:pt x="7" y="34"/>
                    <a:pt x="7" y="34"/>
                  </a:cubicBezTo>
                  <a:lnTo>
                    <a:pt x="1"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9"/>
            <p:cNvSpPr>
              <a:spLocks noEditPoints="1"/>
            </p:cNvSpPr>
            <p:nvPr userDrawn="1"/>
          </p:nvSpPr>
          <p:spPr bwMode="auto">
            <a:xfrm>
              <a:off x="12165013" y="3303588"/>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5 h 24"/>
                <a:gd name="T18" fmla="*/ 22 w 22"/>
                <a:gd name="T19" fmla="*/ 17 h 24"/>
                <a:gd name="T20" fmla="*/ 16 w 22"/>
                <a:gd name="T21" fmla="*/ 9 h 24"/>
                <a:gd name="T22" fmla="*/ 11 w 22"/>
                <a:gd name="T23" fmla="*/ 5 h 24"/>
                <a:gd name="T24" fmla="*/ 6 w 22"/>
                <a:gd name="T25" fmla="*/ 9 h 24"/>
                <a:gd name="T26" fmla="*/ 16 w 22"/>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4"/>
                    <a:pt x="5" y="0"/>
                    <a:pt x="11" y="0"/>
                  </a:cubicBezTo>
                  <a:cubicBezTo>
                    <a:pt x="18" y="0"/>
                    <a:pt x="22" y="4"/>
                    <a:pt x="22" y="12"/>
                  </a:cubicBezTo>
                  <a:cubicBezTo>
                    <a:pt x="22" y="12"/>
                    <a:pt x="22" y="13"/>
                    <a:pt x="22"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0"/>
            <p:cNvSpPr>
              <a:spLocks/>
            </p:cNvSpPr>
            <p:nvPr userDrawn="1"/>
          </p:nvSpPr>
          <p:spPr bwMode="auto">
            <a:xfrm>
              <a:off x="13103226" y="3303588"/>
              <a:ext cx="730250" cy="806450"/>
            </a:xfrm>
            <a:custGeom>
              <a:avLst/>
              <a:gdLst>
                <a:gd name="T0" fmla="*/ 6 w 21"/>
                <a:gd name="T1" fmla="*/ 23 h 23"/>
                <a:gd name="T2" fmla="*/ 0 w 21"/>
                <a:gd name="T3" fmla="*/ 23 h 23"/>
                <a:gd name="T4" fmla="*/ 0 w 21"/>
                <a:gd name="T5" fmla="*/ 0 h 23"/>
                <a:gd name="T6" fmla="*/ 6 w 21"/>
                <a:gd name="T7" fmla="*/ 0 h 23"/>
                <a:gd name="T8" fmla="*/ 6 w 21"/>
                <a:gd name="T9" fmla="*/ 3 h 23"/>
                <a:gd name="T10" fmla="*/ 13 w 21"/>
                <a:gd name="T11" fmla="*/ 0 h 23"/>
                <a:gd name="T12" fmla="*/ 21 w 21"/>
                <a:gd name="T13" fmla="*/ 9 h 23"/>
                <a:gd name="T14" fmla="*/ 21 w 21"/>
                <a:gd name="T15" fmla="*/ 23 h 23"/>
                <a:gd name="T16" fmla="*/ 15 w 21"/>
                <a:gd name="T17" fmla="*/ 23 h 23"/>
                <a:gd name="T18" fmla="*/ 15 w 21"/>
                <a:gd name="T19" fmla="*/ 10 h 23"/>
                <a:gd name="T20" fmla="*/ 10 w 21"/>
                <a:gd name="T21" fmla="*/ 5 h 23"/>
                <a:gd name="T22" fmla="*/ 6 w 21"/>
                <a:gd name="T23" fmla="*/ 10 h 23"/>
                <a:gd name="T24" fmla="*/ 6 w 21"/>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3">
                  <a:moveTo>
                    <a:pt x="6" y="23"/>
                  </a:moveTo>
                  <a:cubicBezTo>
                    <a:pt x="0" y="23"/>
                    <a:pt x="0" y="23"/>
                    <a:pt x="0" y="23"/>
                  </a:cubicBezTo>
                  <a:cubicBezTo>
                    <a:pt x="0" y="0"/>
                    <a:pt x="0" y="0"/>
                    <a:pt x="0" y="0"/>
                  </a:cubicBezTo>
                  <a:cubicBezTo>
                    <a:pt x="6" y="0"/>
                    <a:pt x="6" y="0"/>
                    <a:pt x="6" y="0"/>
                  </a:cubicBezTo>
                  <a:cubicBezTo>
                    <a:pt x="6" y="3"/>
                    <a:pt x="6" y="3"/>
                    <a:pt x="6" y="3"/>
                  </a:cubicBezTo>
                  <a:cubicBezTo>
                    <a:pt x="7" y="1"/>
                    <a:pt x="10" y="0"/>
                    <a:pt x="13" y="0"/>
                  </a:cubicBezTo>
                  <a:cubicBezTo>
                    <a:pt x="18" y="0"/>
                    <a:pt x="21" y="4"/>
                    <a:pt x="21" y="9"/>
                  </a:cubicBezTo>
                  <a:cubicBezTo>
                    <a:pt x="21" y="23"/>
                    <a:pt x="21" y="23"/>
                    <a:pt x="21" y="23"/>
                  </a:cubicBezTo>
                  <a:cubicBezTo>
                    <a:pt x="15" y="23"/>
                    <a:pt x="15" y="23"/>
                    <a:pt x="15" y="23"/>
                  </a:cubicBezTo>
                  <a:cubicBezTo>
                    <a:pt x="15" y="10"/>
                    <a:pt x="15" y="10"/>
                    <a:pt x="15" y="10"/>
                  </a:cubicBezTo>
                  <a:cubicBezTo>
                    <a:pt x="15" y="7"/>
                    <a:pt x="13" y="5"/>
                    <a:pt x="10" y="5"/>
                  </a:cubicBezTo>
                  <a:cubicBezTo>
                    <a:pt x="8" y="5"/>
                    <a:pt x="6" y="8"/>
                    <a:pt x="6" y="10"/>
                  </a:cubicBezTo>
                  <a:lnTo>
                    <a:pt x="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1"/>
            <p:cNvSpPr>
              <a:spLocks/>
            </p:cNvSpPr>
            <p:nvPr userDrawn="1"/>
          </p:nvSpPr>
          <p:spPr bwMode="auto">
            <a:xfrm>
              <a:off x="13971588" y="3303588"/>
              <a:ext cx="800100"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2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1" y="20"/>
                    <a:pt x="18" y="24"/>
                    <a:pt x="12" y="24"/>
                  </a:cubicBezTo>
                  <a:cubicBezTo>
                    <a:pt x="5" y="24"/>
                    <a:pt x="0" y="19"/>
                    <a:pt x="0" y="12"/>
                  </a:cubicBezTo>
                  <a:cubicBezTo>
                    <a:pt x="0" y="5"/>
                    <a:pt x="5" y="0"/>
                    <a:pt x="12" y="0"/>
                  </a:cubicBezTo>
                  <a:cubicBezTo>
                    <a:pt x="18" y="0"/>
                    <a:pt x="21" y="4"/>
                    <a:pt x="22" y="7"/>
                  </a:cubicBezTo>
                  <a:cubicBezTo>
                    <a:pt x="17" y="9"/>
                    <a:pt x="17" y="9"/>
                    <a:pt x="17" y="9"/>
                  </a:cubicBezTo>
                  <a:cubicBezTo>
                    <a:pt x="16" y="7"/>
                    <a:pt x="15" y="5"/>
                    <a:pt x="12" y="5"/>
                  </a:cubicBezTo>
                  <a:cubicBezTo>
                    <a:pt x="9" y="5"/>
                    <a:pt x="6" y="8"/>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2"/>
            <p:cNvSpPr>
              <a:spLocks noEditPoints="1"/>
            </p:cNvSpPr>
            <p:nvPr userDrawn="1"/>
          </p:nvSpPr>
          <p:spPr bwMode="auto">
            <a:xfrm>
              <a:off x="14839951" y="3303588"/>
              <a:ext cx="800100" cy="841375"/>
            </a:xfrm>
            <a:custGeom>
              <a:avLst/>
              <a:gdLst>
                <a:gd name="T0" fmla="*/ 22 w 23"/>
                <a:gd name="T1" fmla="*/ 17 h 24"/>
                <a:gd name="T2" fmla="*/ 12 w 23"/>
                <a:gd name="T3" fmla="*/ 24 h 24"/>
                <a:gd name="T4" fmla="*/ 0 w 23"/>
                <a:gd name="T5" fmla="*/ 12 h 24"/>
                <a:gd name="T6" fmla="*/ 11 w 23"/>
                <a:gd name="T7" fmla="*/ 0 h 24"/>
                <a:gd name="T8" fmla="*/ 23 w 23"/>
                <a:gd name="T9" fmla="*/ 12 h 24"/>
                <a:gd name="T10" fmla="*/ 23 w 23"/>
                <a:gd name="T11" fmla="*/ 14 h 24"/>
                <a:gd name="T12" fmla="*/ 6 w 23"/>
                <a:gd name="T13" fmla="*/ 14 h 24"/>
                <a:gd name="T14" fmla="*/ 12 w 23"/>
                <a:gd name="T15" fmla="*/ 19 h 24"/>
                <a:gd name="T16" fmla="*/ 17 w 23"/>
                <a:gd name="T17" fmla="*/ 15 h 24"/>
                <a:gd name="T18" fmla="*/ 22 w 23"/>
                <a:gd name="T19" fmla="*/ 17 h 24"/>
                <a:gd name="T20" fmla="*/ 16 w 23"/>
                <a:gd name="T21" fmla="*/ 9 h 24"/>
                <a:gd name="T22" fmla="*/ 11 w 23"/>
                <a:gd name="T23" fmla="*/ 5 h 24"/>
                <a:gd name="T24" fmla="*/ 6 w 23"/>
                <a:gd name="T25" fmla="*/ 9 h 24"/>
                <a:gd name="T26" fmla="*/ 16 w 23"/>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4">
                  <a:moveTo>
                    <a:pt x="22" y="17"/>
                  </a:moveTo>
                  <a:cubicBezTo>
                    <a:pt x="21" y="21"/>
                    <a:pt x="17" y="24"/>
                    <a:pt x="12" y="24"/>
                  </a:cubicBezTo>
                  <a:cubicBezTo>
                    <a:pt x="6" y="24"/>
                    <a:pt x="0" y="20"/>
                    <a:pt x="0" y="12"/>
                  </a:cubicBezTo>
                  <a:cubicBezTo>
                    <a:pt x="0" y="4"/>
                    <a:pt x="5" y="0"/>
                    <a:pt x="11" y="0"/>
                  </a:cubicBezTo>
                  <a:cubicBezTo>
                    <a:pt x="18" y="0"/>
                    <a:pt x="23" y="4"/>
                    <a:pt x="23" y="12"/>
                  </a:cubicBezTo>
                  <a:cubicBezTo>
                    <a:pt x="23" y="12"/>
                    <a:pt x="23" y="13"/>
                    <a:pt x="23"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Oval 13"/>
            <p:cNvSpPr>
              <a:spLocks noChangeArrowheads="1"/>
            </p:cNvSpPr>
            <p:nvPr userDrawn="1"/>
          </p:nvSpPr>
          <p:spPr bwMode="auto">
            <a:xfrm>
              <a:off x="15744826" y="3829050"/>
              <a:ext cx="312738" cy="3159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4"/>
            <p:cNvSpPr>
              <a:spLocks noEditPoints="1"/>
            </p:cNvSpPr>
            <p:nvPr userDrawn="1"/>
          </p:nvSpPr>
          <p:spPr bwMode="auto">
            <a:xfrm>
              <a:off x="9836151" y="4776788"/>
              <a:ext cx="1146175" cy="1155700"/>
            </a:xfrm>
            <a:custGeom>
              <a:avLst/>
              <a:gdLst>
                <a:gd name="T0" fmla="*/ 503 w 722"/>
                <a:gd name="T1" fmla="*/ 552 h 728"/>
                <a:gd name="T2" fmla="*/ 219 w 722"/>
                <a:gd name="T3" fmla="*/ 552 h 728"/>
                <a:gd name="T4" fmla="*/ 153 w 722"/>
                <a:gd name="T5" fmla="*/ 728 h 728"/>
                <a:gd name="T6" fmla="*/ 0 w 722"/>
                <a:gd name="T7" fmla="*/ 728 h 728"/>
                <a:gd name="T8" fmla="*/ 285 w 722"/>
                <a:gd name="T9" fmla="*/ 0 h 728"/>
                <a:gd name="T10" fmla="*/ 438 w 722"/>
                <a:gd name="T11" fmla="*/ 0 h 728"/>
                <a:gd name="T12" fmla="*/ 722 w 722"/>
                <a:gd name="T13" fmla="*/ 728 h 728"/>
                <a:gd name="T14" fmla="*/ 569 w 722"/>
                <a:gd name="T15" fmla="*/ 728 h 728"/>
                <a:gd name="T16" fmla="*/ 503 w 722"/>
                <a:gd name="T17" fmla="*/ 552 h 728"/>
                <a:gd name="T18" fmla="*/ 263 w 722"/>
                <a:gd name="T19" fmla="*/ 419 h 728"/>
                <a:gd name="T20" fmla="*/ 460 w 722"/>
                <a:gd name="T21" fmla="*/ 419 h 728"/>
                <a:gd name="T22" fmla="*/ 350 w 722"/>
                <a:gd name="T23" fmla="*/ 154 h 728"/>
                <a:gd name="T24" fmla="*/ 263 w 722"/>
                <a:gd name="T25" fmla="*/ 41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2" h="728">
                  <a:moveTo>
                    <a:pt x="503" y="552"/>
                  </a:moveTo>
                  <a:lnTo>
                    <a:pt x="219" y="552"/>
                  </a:lnTo>
                  <a:lnTo>
                    <a:pt x="153" y="728"/>
                  </a:lnTo>
                  <a:lnTo>
                    <a:pt x="0" y="728"/>
                  </a:lnTo>
                  <a:lnTo>
                    <a:pt x="285" y="0"/>
                  </a:lnTo>
                  <a:lnTo>
                    <a:pt x="438" y="0"/>
                  </a:lnTo>
                  <a:lnTo>
                    <a:pt x="722" y="728"/>
                  </a:lnTo>
                  <a:lnTo>
                    <a:pt x="569" y="728"/>
                  </a:lnTo>
                  <a:lnTo>
                    <a:pt x="503" y="552"/>
                  </a:lnTo>
                  <a:close/>
                  <a:moveTo>
                    <a:pt x="263" y="419"/>
                  </a:moveTo>
                  <a:lnTo>
                    <a:pt x="460" y="419"/>
                  </a:lnTo>
                  <a:lnTo>
                    <a:pt x="350" y="154"/>
                  </a:lnTo>
                  <a:lnTo>
                    <a:pt x="263" y="4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5"/>
            <p:cNvSpPr>
              <a:spLocks noEditPoints="1"/>
            </p:cNvSpPr>
            <p:nvPr userDrawn="1"/>
          </p:nvSpPr>
          <p:spPr bwMode="auto">
            <a:xfrm>
              <a:off x="11087101"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7 w 24"/>
                <a:gd name="T15" fmla="*/ 22 h 33"/>
                <a:gd name="T16" fmla="*/ 7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20" y="24"/>
                    <a:pt x="13" y="24"/>
                  </a:cubicBezTo>
                  <a:cubicBezTo>
                    <a:pt x="10" y="24"/>
                    <a:pt x="8" y="23"/>
                    <a:pt x="7" y="22"/>
                  </a:cubicBezTo>
                  <a:cubicBezTo>
                    <a:pt x="7" y="33"/>
                    <a:pt x="7" y="33"/>
                    <a:pt x="7"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6"/>
            <p:cNvSpPr>
              <a:spLocks noEditPoints="1"/>
            </p:cNvSpPr>
            <p:nvPr userDrawn="1"/>
          </p:nvSpPr>
          <p:spPr bwMode="auto">
            <a:xfrm>
              <a:off x="12060238"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6 w 24"/>
                <a:gd name="T15" fmla="*/ 22 h 33"/>
                <a:gd name="T16" fmla="*/ 6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19" y="24"/>
                    <a:pt x="13" y="24"/>
                  </a:cubicBezTo>
                  <a:cubicBezTo>
                    <a:pt x="10" y="24"/>
                    <a:pt x="7" y="23"/>
                    <a:pt x="6" y="22"/>
                  </a:cubicBezTo>
                  <a:cubicBezTo>
                    <a:pt x="6" y="33"/>
                    <a:pt x="6" y="33"/>
                    <a:pt x="6"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Rectangle 17"/>
            <p:cNvSpPr>
              <a:spLocks noChangeArrowheads="1"/>
            </p:cNvSpPr>
            <p:nvPr userDrawn="1"/>
          </p:nvSpPr>
          <p:spPr bwMode="auto">
            <a:xfrm>
              <a:off x="13033376" y="4741863"/>
              <a:ext cx="207963" cy="1190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8"/>
            <p:cNvSpPr>
              <a:spLocks noEditPoints="1"/>
            </p:cNvSpPr>
            <p:nvPr userDrawn="1"/>
          </p:nvSpPr>
          <p:spPr bwMode="auto">
            <a:xfrm>
              <a:off x="13450888" y="4705350"/>
              <a:ext cx="242888" cy="1227138"/>
            </a:xfrm>
            <a:custGeom>
              <a:avLst/>
              <a:gdLst>
                <a:gd name="T0" fmla="*/ 4 w 7"/>
                <a:gd name="T1" fmla="*/ 0 h 35"/>
                <a:gd name="T2" fmla="*/ 7 w 7"/>
                <a:gd name="T3" fmla="*/ 4 h 35"/>
                <a:gd name="T4" fmla="*/ 4 w 7"/>
                <a:gd name="T5" fmla="*/ 8 h 35"/>
                <a:gd name="T6" fmla="*/ 0 w 7"/>
                <a:gd name="T7" fmla="*/ 4 h 35"/>
                <a:gd name="T8" fmla="*/ 4 w 7"/>
                <a:gd name="T9" fmla="*/ 0 h 35"/>
                <a:gd name="T10" fmla="*/ 1 w 7"/>
                <a:gd name="T11" fmla="*/ 35 h 35"/>
                <a:gd name="T12" fmla="*/ 1 w 7"/>
                <a:gd name="T13" fmla="*/ 12 h 35"/>
                <a:gd name="T14" fmla="*/ 7 w 7"/>
                <a:gd name="T15" fmla="*/ 12 h 35"/>
                <a:gd name="T16" fmla="*/ 7 w 7"/>
                <a:gd name="T17" fmla="*/ 35 h 35"/>
                <a:gd name="T18" fmla="*/ 1 w 7"/>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5">
                  <a:moveTo>
                    <a:pt x="4" y="0"/>
                  </a:moveTo>
                  <a:cubicBezTo>
                    <a:pt x="6" y="0"/>
                    <a:pt x="7" y="2"/>
                    <a:pt x="7" y="4"/>
                  </a:cubicBezTo>
                  <a:cubicBezTo>
                    <a:pt x="7"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9"/>
            <p:cNvSpPr>
              <a:spLocks noEditPoints="1"/>
            </p:cNvSpPr>
            <p:nvPr userDrawn="1"/>
          </p:nvSpPr>
          <p:spPr bwMode="auto">
            <a:xfrm>
              <a:off x="13866813" y="5091113"/>
              <a:ext cx="765175" cy="841375"/>
            </a:xfrm>
            <a:custGeom>
              <a:avLst/>
              <a:gdLst>
                <a:gd name="T0" fmla="*/ 22 w 22"/>
                <a:gd name="T1" fmla="*/ 17 h 24"/>
                <a:gd name="T2" fmla="*/ 11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1"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0"/>
            <p:cNvSpPr>
              <a:spLocks noEditPoints="1"/>
            </p:cNvSpPr>
            <p:nvPr userDrawn="1"/>
          </p:nvSpPr>
          <p:spPr bwMode="auto">
            <a:xfrm>
              <a:off x="14736763" y="4741863"/>
              <a:ext cx="833438" cy="1190625"/>
            </a:xfrm>
            <a:custGeom>
              <a:avLst/>
              <a:gdLst>
                <a:gd name="T0" fmla="*/ 24 w 24"/>
                <a:gd name="T1" fmla="*/ 30 h 34"/>
                <a:gd name="T2" fmla="*/ 24 w 24"/>
                <a:gd name="T3" fmla="*/ 34 h 34"/>
                <a:gd name="T4" fmla="*/ 18 w 24"/>
                <a:gd name="T5" fmla="*/ 34 h 34"/>
                <a:gd name="T6" fmla="*/ 18 w 24"/>
                <a:gd name="T7" fmla="*/ 31 h 34"/>
                <a:gd name="T8" fmla="*/ 12 w 24"/>
                <a:gd name="T9" fmla="*/ 34 h 34"/>
                <a:gd name="T10" fmla="*/ 0 w 24"/>
                <a:gd name="T11" fmla="*/ 22 h 34"/>
                <a:gd name="T12" fmla="*/ 11 w 24"/>
                <a:gd name="T13" fmla="*/ 10 h 34"/>
                <a:gd name="T14" fmla="*/ 18 w 24"/>
                <a:gd name="T15" fmla="*/ 13 h 34"/>
                <a:gd name="T16" fmla="*/ 18 w 24"/>
                <a:gd name="T17" fmla="*/ 0 h 34"/>
                <a:gd name="T18" fmla="*/ 24 w 24"/>
                <a:gd name="T19" fmla="*/ 0 h 34"/>
                <a:gd name="T20" fmla="*/ 24 w 24"/>
                <a:gd name="T21" fmla="*/ 30 h 34"/>
                <a:gd name="T22" fmla="*/ 12 w 24"/>
                <a:gd name="T23" fmla="*/ 29 h 34"/>
                <a:gd name="T24" fmla="*/ 18 w 24"/>
                <a:gd name="T25" fmla="*/ 22 h 34"/>
                <a:gd name="T26" fmla="*/ 12 w 24"/>
                <a:gd name="T27" fmla="*/ 16 h 34"/>
                <a:gd name="T28" fmla="*/ 7 w 24"/>
                <a:gd name="T29" fmla="*/ 22 h 34"/>
                <a:gd name="T30" fmla="*/ 12 w 24"/>
                <a:gd name="T3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4">
                  <a:moveTo>
                    <a:pt x="24" y="30"/>
                  </a:moveTo>
                  <a:cubicBezTo>
                    <a:pt x="24" y="31"/>
                    <a:pt x="24" y="33"/>
                    <a:pt x="24" y="34"/>
                  </a:cubicBezTo>
                  <a:cubicBezTo>
                    <a:pt x="18" y="34"/>
                    <a:pt x="18" y="34"/>
                    <a:pt x="18" y="34"/>
                  </a:cubicBezTo>
                  <a:cubicBezTo>
                    <a:pt x="18" y="33"/>
                    <a:pt x="18" y="32"/>
                    <a:pt x="18" y="31"/>
                  </a:cubicBezTo>
                  <a:cubicBezTo>
                    <a:pt x="17" y="33"/>
                    <a:pt x="15" y="34"/>
                    <a:pt x="12" y="34"/>
                  </a:cubicBezTo>
                  <a:cubicBezTo>
                    <a:pt x="5" y="34"/>
                    <a:pt x="0" y="29"/>
                    <a:pt x="0" y="22"/>
                  </a:cubicBezTo>
                  <a:cubicBezTo>
                    <a:pt x="0" y="15"/>
                    <a:pt x="5" y="10"/>
                    <a:pt x="11" y="10"/>
                  </a:cubicBezTo>
                  <a:cubicBezTo>
                    <a:pt x="15" y="10"/>
                    <a:pt x="17" y="12"/>
                    <a:pt x="18" y="13"/>
                  </a:cubicBezTo>
                  <a:cubicBezTo>
                    <a:pt x="18" y="0"/>
                    <a:pt x="18" y="0"/>
                    <a:pt x="18" y="0"/>
                  </a:cubicBezTo>
                  <a:cubicBezTo>
                    <a:pt x="24" y="0"/>
                    <a:pt x="24" y="0"/>
                    <a:pt x="24" y="0"/>
                  </a:cubicBezTo>
                  <a:lnTo>
                    <a:pt x="24" y="30"/>
                  </a:lnTo>
                  <a:close/>
                  <a:moveTo>
                    <a:pt x="12" y="29"/>
                  </a:moveTo>
                  <a:cubicBezTo>
                    <a:pt x="15" y="29"/>
                    <a:pt x="18" y="26"/>
                    <a:pt x="18" y="22"/>
                  </a:cubicBezTo>
                  <a:cubicBezTo>
                    <a:pt x="18" y="18"/>
                    <a:pt x="15" y="16"/>
                    <a:pt x="12" y="16"/>
                  </a:cubicBezTo>
                  <a:cubicBezTo>
                    <a:pt x="9" y="16"/>
                    <a:pt x="7" y="18"/>
                    <a:pt x="7" y="22"/>
                  </a:cubicBezTo>
                  <a:cubicBezTo>
                    <a:pt x="7" y="26"/>
                    <a:pt x="9" y="29"/>
                    <a:pt x="12" y="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1"/>
            <p:cNvSpPr>
              <a:spLocks/>
            </p:cNvSpPr>
            <p:nvPr userDrawn="1"/>
          </p:nvSpPr>
          <p:spPr bwMode="auto">
            <a:xfrm>
              <a:off x="16057563" y="4881563"/>
              <a:ext cx="520700" cy="1050925"/>
            </a:xfrm>
            <a:custGeom>
              <a:avLst/>
              <a:gdLst>
                <a:gd name="T0" fmla="*/ 10 w 15"/>
                <a:gd name="T1" fmla="*/ 7 h 30"/>
                <a:gd name="T2" fmla="*/ 15 w 15"/>
                <a:gd name="T3" fmla="*/ 7 h 30"/>
                <a:gd name="T4" fmla="*/ 15 w 15"/>
                <a:gd name="T5" fmla="*/ 12 h 30"/>
                <a:gd name="T6" fmla="*/ 10 w 15"/>
                <a:gd name="T7" fmla="*/ 12 h 30"/>
                <a:gd name="T8" fmla="*/ 10 w 15"/>
                <a:gd name="T9" fmla="*/ 22 h 30"/>
                <a:gd name="T10" fmla="*/ 13 w 15"/>
                <a:gd name="T11" fmla="*/ 25 h 30"/>
                <a:gd name="T12" fmla="*/ 15 w 15"/>
                <a:gd name="T13" fmla="*/ 24 h 30"/>
                <a:gd name="T14" fmla="*/ 15 w 15"/>
                <a:gd name="T15" fmla="*/ 30 h 30"/>
                <a:gd name="T16" fmla="*/ 11 w 15"/>
                <a:gd name="T17" fmla="*/ 30 h 30"/>
                <a:gd name="T18" fmla="*/ 4 w 15"/>
                <a:gd name="T19" fmla="*/ 23 h 30"/>
                <a:gd name="T20" fmla="*/ 4 w 15"/>
                <a:gd name="T21" fmla="*/ 12 h 30"/>
                <a:gd name="T22" fmla="*/ 0 w 15"/>
                <a:gd name="T23" fmla="*/ 12 h 30"/>
                <a:gd name="T24" fmla="*/ 0 w 15"/>
                <a:gd name="T25" fmla="*/ 7 h 30"/>
                <a:gd name="T26" fmla="*/ 1 w 15"/>
                <a:gd name="T27" fmla="*/ 7 h 30"/>
                <a:gd name="T28" fmla="*/ 5 w 15"/>
                <a:gd name="T29" fmla="*/ 3 h 30"/>
                <a:gd name="T30" fmla="*/ 5 w 15"/>
                <a:gd name="T31" fmla="*/ 0 h 30"/>
                <a:gd name="T32" fmla="*/ 10 w 15"/>
                <a:gd name="T33" fmla="*/ 0 h 30"/>
                <a:gd name="T34" fmla="*/ 10 w 15"/>
                <a:gd name="T3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0">
                  <a:moveTo>
                    <a:pt x="10" y="7"/>
                  </a:moveTo>
                  <a:cubicBezTo>
                    <a:pt x="15" y="7"/>
                    <a:pt x="15" y="7"/>
                    <a:pt x="15" y="7"/>
                  </a:cubicBezTo>
                  <a:cubicBezTo>
                    <a:pt x="15" y="12"/>
                    <a:pt x="15" y="12"/>
                    <a:pt x="15" y="12"/>
                  </a:cubicBezTo>
                  <a:cubicBezTo>
                    <a:pt x="10" y="12"/>
                    <a:pt x="10" y="12"/>
                    <a:pt x="10" y="12"/>
                  </a:cubicBezTo>
                  <a:cubicBezTo>
                    <a:pt x="10" y="22"/>
                    <a:pt x="10" y="22"/>
                    <a:pt x="10" y="22"/>
                  </a:cubicBezTo>
                  <a:cubicBezTo>
                    <a:pt x="10" y="24"/>
                    <a:pt x="11" y="25"/>
                    <a:pt x="13" y="25"/>
                  </a:cubicBezTo>
                  <a:cubicBezTo>
                    <a:pt x="14" y="25"/>
                    <a:pt x="15" y="24"/>
                    <a:pt x="15" y="24"/>
                  </a:cubicBezTo>
                  <a:cubicBezTo>
                    <a:pt x="15" y="30"/>
                    <a:pt x="15" y="30"/>
                    <a:pt x="15" y="30"/>
                  </a:cubicBezTo>
                  <a:cubicBezTo>
                    <a:pt x="14" y="30"/>
                    <a:pt x="13" y="30"/>
                    <a:pt x="11" y="30"/>
                  </a:cubicBezTo>
                  <a:cubicBezTo>
                    <a:pt x="7" y="30"/>
                    <a:pt x="4" y="27"/>
                    <a:pt x="4" y="23"/>
                  </a:cubicBezTo>
                  <a:cubicBezTo>
                    <a:pt x="4" y="12"/>
                    <a:pt x="4" y="12"/>
                    <a:pt x="4" y="12"/>
                  </a:cubicBezTo>
                  <a:cubicBezTo>
                    <a:pt x="0" y="12"/>
                    <a:pt x="0" y="12"/>
                    <a:pt x="0" y="12"/>
                  </a:cubicBezTo>
                  <a:cubicBezTo>
                    <a:pt x="0" y="7"/>
                    <a:pt x="0" y="7"/>
                    <a:pt x="0" y="7"/>
                  </a:cubicBezTo>
                  <a:cubicBezTo>
                    <a:pt x="1" y="7"/>
                    <a:pt x="1" y="7"/>
                    <a:pt x="1" y="7"/>
                  </a:cubicBezTo>
                  <a:cubicBezTo>
                    <a:pt x="4" y="7"/>
                    <a:pt x="5" y="5"/>
                    <a:pt x="5" y="3"/>
                  </a:cubicBezTo>
                  <a:cubicBezTo>
                    <a:pt x="5" y="0"/>
                    <a:pt x="5" y="0"/>
                    <a:pt x="5" y="0"/>
                  </a:cubicBezTo>
                  <a:cubicBezTo>
                    <a:pt x="10" y="0"/>
                    <a:pt x="10" y="0"/>
                    <a:pt x="10" y="0"/>
                  </a:cubicBezTo>
                  <a:lnTo>
                    <a:pt x="1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2"/>
            <p:cNvSpPr>
              <a:spLocks noEditPoints="1"/>
            </p:cNvSpPr>
            <p:nvPr userDrawn="1"/>
          </p:nvSpPr>
          <p:spPr bwMode="auto">
            <a:xfrm>
              <a:off x="16683038" y="5091113"/>
              <a:ext cx="833438" cy="841375"/>
            </a:xfrm>
            <a:custGeom>
              <a:avLst/>
              <a:gdLst>
                <a:gd name="T0" fmla="*/ 24 w 24"/>
                <a:gd name="T1" fmla="*/ 12 h 24"/>
                <a:gd name="T2" fmla="*/ 12 w 24"/>
                <a:gd name="T3" fmla="*/ 24 h 24"/>
                <a:gd name="T4" fmla="*/ 0 w 24"/>
                <a:gd name="T5" fmla="*/ 12 h 24"/>
                <a:gd name="T6" fmla="*/ 12 w 24"/>
                <a:gd name="T7" fmla="*/ 0 h 24"/>
                <a:gd name="T8" fmla="*/ 24 w 24"/>
                <a:gd name="T9" fmla="*/ 12 h 24"/>
                <a:gd name="T10" fmla="*/ 18 w 24"/>
                <a:gd name="T11" fmla="*/ 12 h 24"/>
                <a:gd name="T12" fmla="*/ 12 w 24"/>
                <a:gd name="T13" fmla="*/ 6 h 24"/>
                <a:gd name="T14" fmla="*/ 6 w 24"/>
                <a:gd name="T15" fmla="*/ 12 h 24"/>
                <a:gd name="T16" fmla="*/ 12 w 24"/>
                <a:gd name="T17" fmla="*/ 19 h 24"/>
                <a:gd name="T18" fmla="*/ 18 w 24"/>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18" y="12"/>
                  </a:moveTo>
                  <a:cubicBezTo>
                    <a:pt x="18" y="8"/>
                    <a:pt x="15" y="6"/>
                    <a:pt x="12" y="6"/>
                  </a:cubicBezTo>
                  <a:cubicBezTo>
                    <a:pt x="9" y="6"/>
                    <a:pt x="6" y="8"/>
                    <a:pt x="6" y="12"/>
                  </a:cubicBezTo>
                  <a:cubicBezTo>
                    <a:pt x="6" y="17"/>
                    <a:pt x="9" y="19"/>
                    <a:pt x="12" y="19"/>
                  </a:cubicBezTo>
                  <a:cubicBezTo>
                    <a:pt x="15" y="19"/>
                    <a:pt x="18" y="17"/>
                    <a:pt x="18"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23"/>
            <p:cNvSpPr>
              <a:spLocks/>
            </p:cNvSpPr>
            <p:nvPr userDrawn="1"/>
          </p:nvSpPr>
          <p:spPr bwMode="auto">
            <a:xfrm>
              <a:off x="18003838" y="4776788"/>
              <a:ext cx="728663" cy="1155700"/>
            </a:xfrm>
            <a:custGeom>
              <a:avLst/>
              <a:gdLst>
                <a:gd name="T0" fmla="*/ 0 w 459"/>
                <a:gd name="T1" fmla="*/ 728 h 728"/>
                <a:gd name="T2" fmla="*/ 0 w 459"/>
                <a:gd name="T3" fmla="*/ 0 h 728"/>
                <a:gd name="T4" fmla="*/ 131 w 459"/>
                <a:gd name="T5" fmla="*/ 0 h 728"/>
                <a:gd name="T6" fmla="*/ 131 w 459"/>
                <a:gd name="T7" fmla="*/ 596 h 728"/>
                <a:gd name="T8" fmla="*/ 459 w 459"/>
                <a:gd name="T9" fmla="*/ 596 h 728"/>
                <a:gd name="T10" fmla="*/ 459 w 459"/>
                <a:gd name="T11" fmla="*/ 728 h 728"/>
                <a:gd name="T12" fmla="*/ 0 w 459"/>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459" h="728">
                  <a:moveTo>
                    <a:pt x="0" y="728"/>
                  </a:moveTo>
                  <a:lnTo>
                    <a:pt x="0" y="0"/>
                  </a:lnTo>
                  <a:lnTo>
                    <a:pt x="131" y="0"/>
                  </a:lnTo>
                  <a:lnTo>
                    <a:pt x="131" y="596"/>
                  </a:lnTo>
                  <a:lnTo>
                    <a:pt x="459" y="596"/>
                  </a:lnTo>
                  <a:lnTo>
                    <a:pt x="459" y="728"/>
                  </a:lnTo>
                  <a:lnTo>
                    <a:pt x="0" y="7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24"/>
            <p:cNvSpPr>
              <a:spLocks noEditPoints="1"/>
            </p:cNvSpPr>
            <p:nvPr userDrawn="1"/>
          </p:nvSpPr>
          <p:spPr bwMode="auto">
            <a:xfrm>
              <a:off x="18837276" y="4705350"/>
              <a:ext cx="277813" cy="1227138"/>
            </a:xfrm>
            <a:custGeom>
              <a:avLst/>
              <a:gdLst>
                <a:gd name="T0" fmla="*/ 4 w 8"/>
                <a:gd name="T1" fmla="*/ 0 h 35"/>
                <a:gd name="T2" fmla="*/ 8 w 8"/>
                <a:gd name="T3" fmla="*/ 4 h 35"/>
                <a:gd name="T4" fmla="*/ 4 w 8"/>
                <a:gd name="T5" fmla="*/ 8 h 35"/>
                <a:gd name="T6" fmla="*/ 0 w 8"/>
                <a:gd name="T7" fmla="*/ 4 h 35"/>
                <a:gd name="T8" fmla="*/ 4 w 8"/>
                <a:gd name="T9" fmla="*/ 0 h 35"/>
                <a:gd name="T10" fmla="*/ 1 w 8"/>
                <a:gd name="T11" fmla="*/ 35 h 35"/>
                <a:gd name="T12" fmla="*/ 1 w 8"/>
                <a:gd name="T13" fmla="*/ 12 h 35"/>
                <a:gd name="T14" fmla="*/ 7 w 8"/>
                <a:gd name="T15" fmla="*/ 12 h 35"/>
                <a:gd name="T16" fmla="*/ 7 w 8"/>
                <a:gd name="T17" fmla="*/ 35 h 35"/>
                <a:gd name="T18" fmla="*/ 1 w 8"/>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4" y="0"/>
                  </a:moveTo>
                  <a:cubicBezTo>
                    <a:pt x="6" y="0"/>
                    <a:pt x="8" y="2"/>
                    <a:pt x="8" y="4"/>
                  </a:cubicBezTo>
                  <a:cubicBezTo>
                    <a:pt x="8"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5"/>
            <p:cNvSpPr>
              <a:spLocks/>
            </p:cNvSpPr>
            <p:nvPr userDrawn="1"/>
          </p:nvSpPr>
          <p:spPr bwMode="auto">
            <a:xfrm>
              <a:off x="19254788" y="4741863"/>
              <a:ext cx="520700" cy="1190625"/>
            </a:xfrm>
            <a:custGeom>
              <a:avLst/>
              <a:gdLst>
                <a:gd name="T0" fmla="*/ 10 w 15"/>
                <a:gd name="T1" fmla="*/ 8 h 34"/>
                <a:gd name="T2" fmla="*/ 10 w 15"/>
                <a:gd name="T3" fmla="*/ 11 h 34"/>
                <a:gd name="T4" fmla="*/ 15 w 15"/>
                <a:gd name="T5" fmla="*/ 11 h 34"/>
                <a:gd name="T6" fmla="*/ 15 w 15"/>
                <a:gd name="T7" fmla="*/ 16 h 34"/>
                <a:gd name="T8" fmla="*/ 10 w 15"/>
                <a:gd name="T9" fmla="*/ 16 h 34"/>
                <a:gd name="T10" fmla="*/ 10 w 15"/>
                <a:gd name="T11" fmla="*/ 34 h 34"/>
                <a:gd name="T12" fmla="*/ 4 w 15"/>
                <a:gd name="T13" fmla="*/ 34 h 34"/>
                <a:gd name="T14" fmla="*/ 4 w 15"/>
                <a:gd name="T15" fmla="*/ 16 h 34"/>
                <a:gd name="T16" fmla="*/ 0 w 15"/>
                <a:gd name="T17" fmla="*/ 16 h 34"/>
                <a:gd name="T18" fmla="*/ 0 w 15"/>
                <a:gd name="T19" fmla="*/ 11 h 34"/>
                <a:gd name="T20" fmla="*/ 4 w 15"/>
                <a:gd name="T21" fmla="*/ 11 h 34"/>
                <a:gd name="T22" fmla="*/ 4 w 15"/>
                <a:gd name="T23" fmla="*/ 8 h 34"/>
                <a:gd name="T24" fmla="*/ 12 w 15"/>
                <a:gd name="T25" fmla="*/ 0 h 34"/>
                <a:gd name="T26" fmla="*/ 15 w 15"/>
                <a:gd name="T27" fmla="*/ 0 h 34"/>
                <a:gd name="T28" fmla="*/ 15 w 15"/>
                <a:gd name="T29" fmla="*/ 5 h 34"/>
                <a:gd name="T30" fmla="*/ 13 w 15"/>
                <a:gd name="T31" fmla="*/ 5 h 34"/>
                <a:gd name="T32" fmla="*/ 10 w 1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10" y="8"/>
                  </a:moveTo>
                  <a:cubicBezTo>
                    <a:pt x="10" y="11"/>
                    <a:pt x="10" y="11"/>
                    <a:pt x="10" y="11"/>
                  </a:cubicBezTo>
                  <a:cubicBezTo>
                    <a:pt x="15" y="11"/>
                    <a:pt x="15" y="11"/>
                    <a:pt x="15" y="11"/>
                  </a:cubicBezTo>
                  <a:cubicBezTo>
                    <a:pt x="15" y="16"/>
                    <a:pt x="15" y="16"/>
                    <a:pt x="15" y="16"/>
                  </a:cubicBezTo>
                  <a:cubicBezTo>
                    <a:pt x="10" y="16"/>
                    <a:pt x="10" y="16"/>
                    <a:pt x="10" y="16"/>
                  </a:cubicBezTo>
                  <a:cubicBezTo>
                    <a:pt x="10" y="34"/>
                    <a:pt x="10" y="34"/>
                    <a:pt x="10" y="34"/>
                  </a:cubicBezTo>
                  <a:cubicBezTo>
                    <a:pt x="4" y="34"/>
                    <a:pt x="4" y="34"/>
                    <a:pt x="4" y="34"/>
                  </a:cubicBezTo>
                  <a:cubicBezTo>
                    <a:pt x="4" y="16"/>
                    <a:pt x="4" y="16"/>
                    <a:pt x="4" y="16"/>
                  </a:cubicBezTo>
                  <a:cubicBezTo>
                    <a:pt x="0" y="16"/>
                    <a:pt x="0" y="16"/>
                    <a:pt x="0" y="16"/>
                  </a:cubicBezTo>
                  <a:cubicBezTo>
                    <a:pt x="0" y="11"/>
                    <a:pt x="0" y="11"/>
                    <a:pt x="0" y="11"/>
                  </a:cubicBezTo>
                  <a:cubicBezTo>
                    <a:pt x="4" y="11"/>
                    <a:pt x="4" y="11"/>
                    <a:pt x="4" y="11"/>
                  </a:cubicBezTo>
                  <a:cubicBezTo>
                    <a:pt x="4" y="8"/>
                    <a:pt x="4" y="8"/>
                    <a:pt x="4" y="8"/>
                  </a:cubicBezTo>
                  <a:cubicBezTo>
                    <a:pt x="4" y="3"/>
                    <a:pt x="7" y="0"/>
                    <a:pt x="12" y="0"/>
                  </a:cubicBezTo>
                  <a:cubicBezTo>
                    <a:pt x="13" y="0"/>
                    <a:pt x="15" y="0"/>
                    <a:pt x="15" y="0"/>
                  </a:cubicBezTo>
                  <a:cubicBezTo>
                    <a:pt x="15" y="5"/>
                    <a:pt x="15" y="5"/>
                    <a:pt x="15" y="5"/>
                  </a:cubicBezTo>
                  <a:cubicBezTo>
                    <a:pt x="15" y="5"/>
                    <a:pt x="14" y="5"/>
                    <a:pt x="13" y="5"/>
                  </a:cubicBezTo>
                  <a:cubicBezTo>
                    <a:pt x="12" y="5"/>
                    <a:pt x="10" y="6"/>
                    <a:pt x="10"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6"/>
            <p:cNvSpPr>
              <a:spLocks noEditPoints="1"/>
            </p:cNvSpPr>
            <p:nvPr userDrawn="1"/>
          </p:nvSpPr>
          <p:spPr bwMode="auto">
            <a:xfrm>
              <a:off x="19845338" y="5091113"/>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Oval 27"/>
            <p:cNvSpPr>
              <a:spLocks noChangeArrowheads="1"/>
            </p:cNvSpPr>
            <p:nvPr userDrawn="1"/>
          </p:nvSpPr>
          <p:spPr bwMode="auto">
            <a:xfrm>
              <a:off x="20748626" y="5653088"/>
              <a:ext cx="312738" cy="2794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28"/>
            <p:cNvSpPr>
              <a:spLocks/>
            </p:cNvSpPr>
            <p:nvPr userDrawn="1"/>
          </p:nvSpPr>
          <p:spPr bwMode="auto">
            <a:xfrm>
              <a:off x="21409026" y="4776788"/>
              <a:ext cx="382588" cy="349250"/>
            </a:xfrm>
            <a:custGeom>
              <a:avLst/>
              <a:gdLst>
                <a:gd name="T0" fmla="*/ 0 w 241"/>
                <a:gd name="T1" fmla="*/ 220 h 220"/>
                <a:gd name="T2" fmla="*/ 0 w 241"/>
                <a:gd name="T3" fmla="*/ 0 h 220"/>
                <a:gd name="T4" fmla="*/ 44 w 241"/>
                <a:gd name="T5" fmla="*/ 0 h 220"/>
                <a:gd name="T6" fmla="*/ 109 w 241"/>
                <a:gd name="T7" fmla="*/ 154 h 220"/>
                <a:gd name="T8" fmla="*/ 175 w 241"/>
                <a:gd name="T9" fmla="*/ 0 h 220"/>
                <a:gd name="T10" fmla="*/ 241 w 241"/>
                <a:gd name="T11" fmla="*/ 0 h 220"/>
                <a:gd name="T12" fmla="*/ 241 w 241"/>
                <a:gd name="T13" fmla="*/ 220 h 220"/>
                <a:gd name="T14" fmla="*/ 197 w 241"/>
                <a:gd name="T15" fmla="*/ 220 h 220"/>
                <a:gd name="T16" fmla="*/ 197 w 241"/>
                <a:gd name="T17" fmla="*/ 66 h 220"/>
                <a:gd name="T18" fmla="*/ 131 w 241"/>
                <a:gd name="T19" fmla="*/ 220 h 220"/>
                <a:gd name="T20" fmla="*/ 109 w 241"/>
                <a:gd name="T21" fmla="*/ 220 h 220"/>
                <a:gd name="T22" fmla="*/ 44 w 241"/>
                <a:gd name="T23" fmla="*/ 66 h 220"/>
                <a:gd name="T24" fmla="*/ 44 w 241"/>
                <a:gd name="T25" fmla="*/ 220 h 220"/>
                <a:gd name="T26" fmla="*/ 0 w 241"/>
                <a:gd name="T2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20">
                  <a:moveTo>
                    <a:pt x="0" y="220"/>
                  </a:moveTo>
                  <a:lnTo>
                    <a:pt x="0" y="0"/>
                  </a:lnTo>
                  <a:lnTo>
                    <a:pt x="44" y="0"/>
                  </a:lnTo>
                  <a:lnTo>
                    <a:pt x="109" y="154"/>
                  </a:lnTo>
                  <a:lnTo>
                    <a:pt x="175" y="0"/>
                  </a:lnTo>
                  <a:lnTo>
                    <a:pt x="241" y="0"/>
                  </a:lnTo>
                  <a:lnTo>
                    <a:pt x="241" y="220"/>
                  </a:lnTo>
                  <a:lnTo>
                    <a:pt x="197" y="220"/>
                  </a:lnTo>
                  <a:lnTo>
                    <a:pt x="197" y="66"/>
                  </a:lnTo>
                  <a:lnTo>
                    <a:pt x="131" y="220"/>
                  </a:lnTo>
                  <a:lnTo>
                    <a:pt x="109" y="220"/>
                  </a:lnTo>
                  <a:lnTo>
                    <a:pt x="44" y="66"/>
                  </a:lnTo>
                  <a:lnTo>
                    <a:pt x="44" y="220"/>
                  </a:lnTo>
                  <a:lnTo>
                    <a:pt x="0" y="2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9"/>
            <p:cNvSpPr>
              <a:spLocks/>
            </p:cNvSpPr>
            <p:nvPr userDrawn="1"/>
          </p:nvSpPr>
          <p:spPr bwMode="auto">
            <a:xfrm>
              <a:off x="21061363" y="4776788"/>
              <a:ext cx="277813" cy="349250"/>
            </a:xfrm>
            <a:custGeom>
              <a:avLst/>
              <a:gdLst>
                <a:gd name="T0" fmla="*/ 0 w 175"/>
                <a:gd name="T1" fmla="*/ 0 h 220"/>
                <a:gd name="T2" fmla="*/ 175 w 175"/>
                <a:gd name="T3" fmla="*/ 0 h 220"/>
                <a:gd name="T4" fmla="*/ 175 w 175"/>
                <a:gd name="T5" fmla="*/ 44 h 220"/>
                <a:gd name="T6" fmla="*/ 110 w 175"/>
                <a:gd name="T7" fmla="*/ 44 h 220"/>
                <a:gd name="T8" fmla="*/ 110 w 175"/>
                <a:gd name="T9" fmla="*/ 220 h 220"/>
                <a:gd name="T10" fmla="*/ 66 w 175"/>
                <a:gd name="T11" fmla="*/ 220 h 220"/>
                <a:gd name="T12" fmla="*/ 66 w 175"/>
                <a:gd name="T13" fmla="*/ 44 h 220"/>
                <a:gd name="T14" fmla="*/ 0 w 175"/>
                <a:gd name="T15" fmla="*/ 44 h 220"/>
                <a:gd name="T16" fmla="*/ 0 w 175"/>
                <a:gd name="T1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0" y="0"/>
                  </a:moveTo>
                  <a:lnTo>
                    <a:pt x="175" y="0"/>
                  </a:lnTo>
                  <a:lnTo>
                    <a:pt x="175" y="44"/>
                  </a:lnTo>
                  <a:lnTo>
                    <a:pt x="110" y="44"/>
                  </a:lnTo>
                  <a:lnTo>
                    <a:pt x="110" y="220"/>
                  </a:lnTo>
                  <a:lnTo>
                    <a:pt x="66" y="220"/>
                  </a:lnTo>
                  <a:lnTo>
                    <a:pt x="66" y="44"/>
                  </a:lnTo>
                  <a:lnTo>
                    <a:pt x="0" y="4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54258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0E26F3-9C17-41D9-9CC3-0E3DABC3A981}"/>
              </a:ext>
            </a:extLst>
          </p:cNvPr>
          <p:cNvSpPr>
            <a:spLocks noGrp="1"/>
          </p:cNvSpPr>
          <p:nvPr>
            <p:ph type="body" sz="quarter" idx="10" hasCustomPrompt="1"/>
          </p:nvPr>
        </p:nvSpPr>
        <p:spPr>
          <a:xfrm>
            <a:off x="447675" y="2075481"/>
            <a:ext cx="10907262" cy="1179878"/>
          </a:xfrm>
        </p:spPr>
        <p:txBody>
          <a:bodyPr/>
          <a:lstStyle>
            <a:lvl1pPr>
              <a:lnSpc>
                <a:spcPct val="90000"/>
              </a:lnSpc>
              <a:spcAft>
                <a:spcPts val="0"/>
              </a:spcAft>
              <a:defRPr sz="6000">
                <a:latin typeface="+mj-lt"/>
              </a:defRPr>
            </a:lvl1pPr>
          </a:lstStyle>
          <a:p>
            <a:pPr lvl="0"/>
            <a:r>
              <a:rPr lang="en-US"/>
              <a:t>Step 1</a:t>
            </a:r>
          </a:p>
        </p:txBody>
      </p:sp>
      <p:sp>
        <p:nvSpPr>
          <p:cNvPr id="12" name="TextBox 11">
            <a:extLst>
              <a:ext uri="{FF2B5EF4-FFF2-40B4-BE49-F238E27FC236}">
                <a16:creationId xmlns:a16="http://schemas.microsoft.com/office/drawing/2014/main" id="{16A5F981-BBFC-4C1E-81DC-5474604AB820}"/>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err="1">
              <a:latin typeface="3M Circular TT Light" panose="020B0404020101020102" pitchFamily="34" charset="0"/>
              <a:cs typeface="3M Circular TT Light" panose="020B0404020101020102" pitchFamily="34" charset="0"/>
            </a:endParaRPr>
          </a:p>
        </p:txBody>
      </p:sp>
      <p:sp>
        <p:nvSpPr>
          <p:cNvPr id="13" name="TextBox 24">
            <a:extLst>
              <a:ext uri="{FF2B5EF4-FFF2-40B4-BE49-F238E27FC236}">
                <a16:creationId xmlns:a16="http://schemas.microsoft.com/office/drawing/2014/main" id="{8E5CF716-81C1-4D1E-B785-AFA19024B34A}"/>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8" name="Rectangle 7">
            <a:extLst>
              <a:ext uri="{FF2B5EF4-FFF2-40B4-BE49-F238E27FC236}">
                <a16:creationId xmlns:a16="http://schemas.microsoft.com/office/drawing/2014/main" id="{713CD8B4-1815-4C19-B066-4AFAEF8E793A}"/>
              </a:ext>
            </a:extLst>
          </p:cNvPr>
          <p:cNvSpPr/>
          <p:nvPr userDrawn="1"/>
        </p:nvSpPr>
        <p:spPr>
          <a:xfrm>
            <a:off x="1" y="5857568"/>
            <a:ext cx="12192000" cy="4572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EC32B7E-BAC8-494E-B707-EFE97FBE44AB}"/>
              </a:ext>
            </a:extLst>
          </p:cNvPr>
          <p:cNvPicPr>
            <a:picLocks noChangeAspect="1"/>
          </p:cNvPicPr>
          <p:nvPr userDrawn="1"/>
        </p:nvPicPr>
        <p:blipFill>
          <a:blip r:embed="rId2"/>
          <a:stretch>
            <a:fillRect/>
          </a:stretch>
        </p:blipFill>
        <p:spPr>
          <a:xfrm>
            <a:off x="4876800" y="1501468"/>
            <a:ext cx="7315200" cy="4813300"/>
          </a:xfrm>
          <a:prstGeom prst="rect">
            <a:avLst/>
          </a:prstGeom>
        </p:spPr>
      </p:pic>
    </p:spTree>
    <p:extLst>
      <p:ext uri="{BB962C8B-B14F-4D97-AF65-F5344CB8AC3E}">
        <p14:creationId xmlns:p14="http://schemas.microsoft.com/office/powerpoint/2010/main" val="358778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525412"/>
            <a:ext cx="11425237" cy="82296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430767"/>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331311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1_Title Only">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AEDE70-F3B9-42F5-B674-182D2C9B7B05}"/>
              </a:ext>
            </a:extLst>
          </p:cNvPr>
          <p:cNvSpPr/>
          <p:nvPr userDrawn="1"/>
        </p:nvSpPr>
        <p:spPr>
          <a:xfrm>
            <a:off x="-397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p:cNvSpPr>
            <a:spLocks noGrp="1"/>
          </p:cNvSpPr>
          <p:nvPr>
            <p:ph type="title"/>
          </p:nvPr>
        </p:nvSpPr>
        <p:spPr/>
        <p:txBody>
          <a:bodyPr rIns="0"/>
          <a:lstStyle/>
          <a:p>
            <a:r>
              <a:rPr lang="en-US"/>
              <a:t>Click to edit Master title style</a:t>
            </a:r>
            <a:endParaRPr lang="en-GB"/>
          </a:p>
        </p:txBody>
      </p:sp>
      <p:sp>
        <p:nvSpPr>
          <p:cNvPr id="4" name="TextBox 3"/>
          <p:cNvSpPr txBox="1"/>
          <p:nvPr userDrawn="1"/>
        </p:nvSpPr>
        <p:spPr>
          <a:xfrm>
            <a:off x="284556" y="6578028"/>
            <a:ext cx="18971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sp>
        <p:nvSpPr>
          <p:cNvPr id="9" name="TextBox 24">
            <a:extLst>
              <a:ext uri="{FF2B5EF4-FFF2-40B4-BE49-F238E27FC236}">
                <a16:creationId xmlns:a16="http://schemas.microsoft.com/office/drawing/2014/main" id="{B6FDC2EC-9068-443A-8BD2-3160227961C1}"/>
              </a:ext>
            </a:extLst>
          </p:cNvPr>
          <p:cNvSpPr txBox="1">
            <a:spLocks noChangeArrowheads="1"/>
          </p:cNvSpPr>
          <p:nvPr userDrawn="1"/>
        </p:nvSpPr>
        <p:spPr bwMode="auto">
          <a:xfrm>
            <a:off x="546906" y="6578024"/>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chemeClr val="tx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0" name="Picture 9" descr="Graphical user interface&#10;&#10;Description automatically generated with low confidence">
            <a:extLst>
              <a:ext uri="{FF2B5EF4-FFF2-40B4-BE49-F238E27FC236}">
                <a16:creationId xmlns:a16="http://schemas.microsoft.com/office/drawing/2014/main" id="{C82BEE48-ECA6-A147-80FC-822A42C8B6E8}"/>
              </a:ext>
            </a:extLst>
          </p:cNvPr>
          <p:cNvPicPr>
            <a:picLocks noChangeAspect="1"/>
          </p:cNvPicPr>
          <p:nvPr userDrawn="1"/>
        </p:nvPicPr>
        <p:blipFill>
          <a:blip r:embed="rId2"/>
          <a:stretch>
            <a:fillRect/>
          </a:stretch>
        </p:blipFill>
        <p:spPr>
          <a:xfrm>
            <a:off x="10250178" y="6298455"/>
            <a:ext cx="1560528" cy="387365"/>
          </a:xfrm>
          <a:prstGeom prst="rect">
            <a:avLst/>
          </a:prstGeom>
        </p:spPr>
      </p:pic>
      <p:pic>
        <p:nvPicPr>
          <p:cNvPr id="11" name="Picture 10">
            <a:extLst>
              <a:ext uri="{FF2B5EF4-FFF2-40B4-BE49-F238E27FC236}">
                <a16:creationId xmlns:a16="http://schemas.microsoft.com/office/drawing/2014/main" id="{539E8B3F-6E46-9043-A8DB-D32BFBF2BFD6}"/>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29351944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536448"/>
            <a:ext cx="11426952" cy="5661152"/>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4915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descr="A picture containing metalware, chain&#10;&#10;Description automatically generated">
            <a:extLst>
              <a:ext uri="{FF2B5EF4-FFF2-40B4-BE49-F238E27FC236}">
                <a16:creationId xmlns:a16="http://schemas.microsoft.com/office/drawing/2014/main" id="{2A79E994-6C8B-479F-AFC8-72B0D1DFAA1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3072A8-8FC2-AB4E-88F0-5F61000A2DC9}"/>
              </a:ext>
            </a:extLst>
          </p:cNvPr>
          <p:cNvSpPr>
            <a:spLocks noGrp="1"/>
          </p:cNvSpPr>
          <p:nvPr>
            <p:ph type="ctrTitle"/>
          </p:nvPr>
        </p:nvSpPr>
        <p:spPr>
          <a:xfrm>
            <a:off x="515112" y="2110335"/>
            <a:ext cx="5244557" cy="2387600"/>
          </a:xfrm>
        </p:spPr>
        <p:txBody>
          <a:bodyPr lIns="0" tIns="0" rIns="0" bIns="0" anchor="b">
            <a:noAutofit/>
          </a:bodyPr>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9D3F635C-03CE-354A-8CE4-609C519272F3}"/>
              </a:ext>
            </a:extLst>
          </p:cNvPr>
          <p:cNvSpPr>
            <a:spLocks noGrp="1"/>
          </p:cNvSpPr>
          <p:nvPr>
            <p:ph type="subTitle" idx="1"/>
          </p:nvPr>
        </p:nvSpPr>
        <p:spPr>
          <a:xfrm>
            <a:off x="515112" y="4967784"/>
            <a:ext cx="5244557" cy="1277987"/>
          </a:xfrm>
        </p:spPr>
        <p:txBody>
          <a:bodyPr lIns="0" tIns="0" rIns="0" bIns="0">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26051675-5464-4E7E-A27B-8C04B88AB52E}"/>
              </a:ext>
            </a:extLst>
          </p:cNvPr>
          <p:cNvPicPr>
            <a:picLocks noChangeAspect="1"/>
          </p:cNvPicPr>
          <p:nvPr userDrawn="1"/>
        </p:nvPicPr>
        <p:blipFill>
          <a:blip r:embed="rId3"/>
          <a:stretch>
            <a:fillRect/>
          </a:stretch>
        </p:blipFill>
        <p:spPr>
          <a:xfrm>
            <a:off x="515112" y="239832"/>
            <a:ext cx="3252216" cy="813054"/>
          </a:xfrm>
          <a:prstGeom prst="rect">
            <a:avLst/>
          </a:prstGeom>
        </p:spPr>
      </p:pic>
    </p:spTree>
    <p:extLst>
      <p:ext uri="{BB962C8B-B14F-4D97-AF65-F5344CB8AC3E}">
        <p14:creationId xmlns:p14="http://schemas.microsoft.com/office/powerpoint/2010/main" val="138622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pic>
        <p:nvPicPr>
          <p:cNvPr id="6" name="Picture 5" descr="A picture containing linedrawing, ceramic ware, glass, porcelain&#10;&#10;Description automatically generated">
            <a:extLst>
              <a:ext uri="{FF2B5EF4-FFF2-40B4-BE49-F238E27FC236}">
                <a16:creationId xmlns:a16="http://schemas.microsoft.com/office/drawing/2014/main" id="{E22C1975-6E36-417B-9B2D-76048DE1A4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15112" y="2338705"/>
            <a:ext cx="8350592" cy="2401738"/>
          </a:xfrm>
        </p:spPr>
        <p:txBody>
          <a:bodyPr lIns="0" tIns="0" rIns="0" bIns="0">
            <a:noAutofit/>
          </a:bodyPr>
          <a:lstStyle>
            <a:lvl1pPr>
              <a:defRPr sz="72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A44EDCD-271C-482B-A3B5-00EFAE519A97}"/>
              </a:ext>
            </a:extLst>
          </p:cNvPr>
          <p:cNvCxnSpPr>
            <a:cxnSpLocks/>
          </p:cNvCxnSpPr>
          <p:nvPr userDrawn="1"/>
        </p:nvCxnSpPr>
        <p:spPr>
          <a:xfrm>
            <a:off x="0" y="6653284"/>
            <a:ext cx="12192000" cy="0"/>
          </a:xfrm>
          <a:prstGeom prst="line">
            <a:avLst/>
          </a:prstGeom>
          <a:ln w="406400">
            <a:gradFill>
              <a:gsLst>
                <a:gs pos="0">
                  <a:srgbClr val="00C8E6"/>
                </a:gs>
                <a:gs pos="50000">
                  <a:srgbClr val="1E1E96"/>
                </a:gs>
                <a:gs pos="100000">
                  <a:srgbClr val="8228B4"/>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B95E5D4A-36C2-40D7-83FC-3A0AD6C147B9}"/>
              </a:ext>
            </a:extLst>
          </p:cNvPr>
          <p:cNvSpPr>
            <a:spLocks noGrp="1"/>
          </p:cNvSpPr>
          <p:nvPr>
            <p:ph type="body" sz="quarter" idx="10"/>
          </p:nvPr>
        </p:nvSpPr>
        <p:spPr>
          <a:xfrm>
            <a:off x="514350" y="4872038"/>
            <a:ext cx="8826500" cy="1312862"/>
          </a:xfrm>
        </p:spPr>
        <p:txBody>
          <a:bodyPr/>
          <a:lstStyle>
            <a:lvl1pPr marL="0" indent="0">
              <a:spcBef>
                <a:spcPts val="0"/>
              </a:spcBef>
              <a:spcAft>
                <a:spcPts val="600"/>
              </a:spcAft>
              <a:buNone/>
              <a:defRPr>
                <a:solidFill>
                  <a:schemeClr val="tx1"/>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A661A383-20C2-4ED4-AC31-3CF8DD3CDA0A}"/>
              </a:ext>
            </a:extLst>
          </p:cNvPr>
          <p:cNvPicPr>
            <a:picLocks noChangeAspect="1"/>
          </p:cNvPicPr>
          <p:nvPr userDrawn="1"/>
        </p:nvPicPr>
        <p:blipFill>
          <a:blip r:embed="rId3"/>
          <a:srcRect/>
          <a:stretch/>
        </p:blipFill>
        <p:spPr>
          <a:xfrm>
            <a:off x="514350" y="419910"/>
            <a:ext cx="3107155" cy="772507"/>
          </a:xfrm>
          <a:prstGeom prst="rect">
            <a:avLst/>
          </a:prstGeom>
        </p:spPr>
      </p:pic>
    </p:spTree>
    <p:extLst>
      <p:ext uri="{BB962C8B-B14F-4D97-AF65-F5344CB8AC3E}">
        <p14:creationId xmlns:p14="http://schemas.microsoft.com/office/powerpoint/2010/main" val="15330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C6EC52-ACE9-414B-ACD3-4366560AA555}"/>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6" name="TextBox 24">
            <a:extLst>
              <a:ext uri="{FF2B5EF4-FFF2-40B4-BE49-F238E27FC236}">
                <a16:creationId xmlns:a16="http://schemas.microsoft.com/office/drawing/2014/main" id="{4B7D97CB-4F56-4E99-8DCD-E896915AE24B}"/>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2020. All Rights Reserved. </a:t>
            </a:r>
          </a:p>
        </p:txBody>
      </p:sp>
      <p:sp>
        <p:nvSpPr>
          <p:cNvPr id="7" name="Rectangle 6">
            <a:extLst>
              <a:ext uri="{FF2B5EF4-FFF2-40B4-BE49-F238E27FC236}">
                <a16:creationId xmlns:a16="http://schemas.microsoft.com/office/drawing/2014/main" id="{95C3C88B-B222-4431-AF47-A304053FD1B2}"/>
              </a:ext>
            </a:extLst>
          </p:cNvPr>
          <p:cNvSpPr/>
          <p:nvPr userDrawn="1"/>
        </p:nvSpPr>
        <p:spPr>
          <a:xfrm>
            <a:off x="1" y="6161848"/>
            <a:ext cx="12192000" cy="45720"/>
          </a:xfrm>
          <a:prstGeom prst="rect">
            <a:avLst/>
          </a:prstGeom>
          <a:gradFill>
            <a:gsLst>
              <a:gs pos="0">
                <a:srgbClr val="00C8E6"/>
              </a:gs>
              <a:gs pos="50000">
                <a:srgbClr val="1E1E96"/>
              </a:gs>
              <a:gs pos="10000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FBC6F9E-7816-4FC0-A6F3-67E20EDB3327}"/>
              </a:ext>
            </a:extLst>
          </p:cNvPr>
          <p:cNvPicPr>
            <a:picLocks noChangeAspect="1"/>
          </p:cNvPicPr>
          <p:nvPr userDrawn="1"/>
        </p:nvPicPr>
        <p:blipFill>
          <a:blip r:embed="rId2"/>
          <a:stretch>
            <a:fillRect/>
          </a:stretch>
        </p:blipFill>
        <p:spPr>
          <a:xfrm>
            <a:off x="10254148" y="6297545"/>
            <a:ext cx="1559058" cy="388106"/>
          </a:xfrm>
          <a:prstGeom prst="rect">
            <a:avLst/>
          </a:prstGeom>
        </p:spPr>
      </p:pic>
    </p:spTree>
    <p:extLst>
      <p:ext uri="{BB962C8B-B14F-4D97-AF65-F5344CB8AC3E}">
        <p14:creationId xmlns:p14="http://schemas.microsoft.com/office/powerpoint/2010/main" val="1291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a:t>Click to edit Master title style</a:t>
            </a:r>
            <a:endParaRPr lang="en-GB"/>
          </a:p>
        </p:txBody>
      </p:sp>
      <p:sp>
        <p:nvSpPr>
          <p:cNvPr id="6" name="Text Placeholder 5">
            <a:extLst>
              <a:ext uri="{FF2B5EF4-FFF2-40B4-BE49-F238E27FC236}">
                <a16:creationId xmlns:a16="http://schemas.microsoft.com/office/drawing/2014/main" id="{8893782A-0EF4-48A3-9789-6DE186EE8711}"/>
              </a:ext>
            </a:extLst>
          </p:cNvPr>
          <p:cNvSpPr>
            <a:spLocks noGrp="1"/>
          </p:cNvSpPr>
          <p:nvPr>
            <p:ph type="body" sz="quarter" idx="10"/>
          </p:nvPr>
        </p:nvSpPr>
        <p:spPr>
          <a:xfrm>
            <a:off x="379413" y="1298460"/>
            <a:ext cx="11425237" cy="4791075"/>
          </a:xfrm>
        </p:spPr>
        <p:txBody>
          <a:bodyPr/>
          <a:lstStyle>
            <a:lvl1pPr>
              <a:lnSpc>
                <a:spcPct val="100000"/>
              </a:lnSpc>
              <a:defRPr sz="2800">
                <a:latin typeface="3M Circular TT Light" panose="020B0404020101020102" pitchFamily="34" charset="0"/>
                <a:cs typeface="3M Circular TT Light" panose="020B0404020101020102" pitchFamily="34" charset="0"/>
              </a:defRPr>
            </a:lvl1pPr>
            <a:lvl2pPr>
              <a:lnSpc>
                <a:spcPct val="100000"/>
              </a:lnSpc>
              <a:defRPr>
                <a:latin typeface="3M Circular TT Light" panose="020B0404020101020102" pitchFamily="34" charset="0"/>
                <a:cs typeface="3M Circular TT Light" panose="020B0404020101020102" pitchFamily="34" charset="0"/>
              </a:defRPr>
            </a:lvl2pPr>
            <a:lvl3pPr>
              <a:lnSpc>
                <a:spcPct val="100000"/>
              </a:lnSpc>
              <a:defRPr>
                <a:latin typeface="3M Circular TT Light" panose="020B0404020101020102" pitchFamily="34" charset="0"/>
                <a:cs typeface="3M Circular TT Light" panose="020B0404020101020102" pitchFamily="34" charset="0"/>
              </a:defRPr>
            </a:lvl3pPr>
            <a:lvl4pPr>
              <a:lnSpc>
                <a:spcPct val="100000"/>
              </a:lnSpc>
              <a:defRPr>
                <a:latin typeface="3M Circular TT Light" panose="020B0404020101020102" pitchFamily="34" charset="0"/>
                <a:cs typeface="3M Circular TT Light" panose="020B0404020101020102" pitchFamily="34" charset="0"/>
              </a:defRPr>
            </a:lvl4pPr>
            <a:lvl5pPr>
              <a:lnSpc>
                <a:spcPct val="100000"/>
              </a:lnSpc>
              <a:defRPr>
                <a:latin typeface="3M Circular TT Light" panose="020B0404020101020102" pitchFamily="34" charset="0"/>
                <a:cs typeface="3M Circular TT Light" panose="020B0404020101020102"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Box 16">
            <a:extLst>
              <a:ext uri="{FF2B5EF4-FFF2-40B4-BE49-F238E27FC236}">
                <a16:creationId xmlns:a16="http://schemas.microsoft.com/office/drawing/2014/main" id="{3DA62508-F27E-4487-9F3F-4DD0A10D5633}"/>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24" name="TextBox 23">
            <a:extLst>
              <a:ext uri="{FF2B5EF4-FFF2-40B4-BE49-F238E27FC236}">
                <a16:creationId xmlns:a16="http://schemas.microsoft.com/office/drawing/2014/main" id="{3099F846-6F85-43BB-8CF0-15E3EC90BB23}"/>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2023. All Rights Reserved. </a:t>
            </a:r>
          </a:p>
        </p:txBody>
      </p:sp>
      <p:sp>
        <p:nvSpPr>
          <p:cNvPr id="25" name="Rectangle 24">
            <a:extLst>
              <a:ext uri="{FF2B5EF4-FFF2-40B4-BE49-F238E27FC236}">
                <a16:creationId xmlns:a16="http://schemas.microsoft.com/office/drawing/2014/main" id="{F7B28B2F-10C9-4848-8F38-D56CF4B6EC8E}"/>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383131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500757"/>
          </a:xfrm>
        </p:spPr>
        <p:txBody>
          <a:bodyPr/>
          <a:lstStyle/>
          <a:p>
            <a:r>
              <a:rPr lang="en-US"/>
              <a:t>Click to edit Master title style</a:t>
            </a:r>
            <a:endParaRPr lang="en-GB"/>
          </a:p>
        </p:txBody>
      </p:sp>
      <p:sp>
        <p:nvSpPr>
          <p:cNvPr id="6" name="Text Placeholder 5">
            <a:extLst>
              <a:ext uri="{FF2B5EF4-FFF2-40B4-BE49-F238E27FC236}">
                <a16:creationId xmlns:a16="http://schemas.microsoft.com/office/drawing/2014/main" id="{8893782A-0EF4-48A3-9789-6DE186EE8711}"/>
              </a:ext>
            </a:extLst>
          </p:cNvPr>
          <p:cNvSpPr>
            <a:spLocks noGrp="1"/>
          </p:cNvSpPr>
          <p:nvPr>
            <p:ph type="body" sz="quarter" idx="10"/>
          </p:nvPr>
        </p:nvSpPr>
        <p:spPr>
          <a:xfrm>
            <a:off x="379413" y="1298460"/>
            <a:ext cx="11425237" cy="4791075"/>
          </a:xfrm>
        </p:spPr>
        <p:txBody>
          <a:bodyPr/>
          <a:lstStyle>
            <a:lvl1pPr>
              <a:lnSpc>
                <a:spcPct val="100000"/>
              </a:lnSpc>
              <a:defRPr sz="2800">
                <a:latin typeface="3M Circular TT Light" panose="020B0404020101020102" pitchFamily="34" charset="0"/>
                <a:cs typeface="3M Circular TT Light" panose="020B0404020101020102" pitchFamily="34" charset="0"/>
              </a:defRPr>
            </a:lvl1pPr>
            <a:lvl2pPr>
              <a:lnSpc>
                <a:spcPct val="100000"/>
              </a:lnSpc>
              <a:defRPr>
                <a:latin typeface="3M Circular TT Light" panose="020B0404020101020102" pitchFamily="34" charset="0"/>
                <a:cs typeface="3M Circular TT Light" panose="020B0404020101020102" pitchFamily="34" charset="0"/>
              </a:defRPr>
            </a:lvl2pPr>
            <a:lvl3pPr>
              <a:lnSpc>
                <a:spcPct val="100000"/>
              </a:lnSpc>
              <a:defRPr>
                <a:latin typeface="3M Circular TT Light" panose="020B0404020101020102" pitchFamily="34" charset="0"/>
                <a:cs typeface="3M Circular TT Light" panose="020B0404020101020102" pitchFamily="34" charset="0"/>
              </a:defRPr>
            </a:lvl3pPr>
            <a:lvl4pPr>
              <a:lnSpc>
                <a:spcPct val="100000"/>
              </a:lnSpc>
              <a:defRPr>
                <a:latin typeface="3M Circular TT Light" panose="020B0404020101020102" pitchFamily="34" charset="0"/>
                <a:cs typeface="3M Circular TT Light" panose="020B0404020101020102" pitchFamily="34" charset="0"/>
              </a:defRPr>
            </a:lvl4pPr>
            <a:lvl5pPr>
              <a:lnSpc>
                <a:spcPct val="100000"/>
              </a:lnSpc>
              <a:defRPr>
                <a:latin typeface="3M Circular TT Light" panose="020B0404020101020102" pitchFamily="34" charset="0"/>
                <a:cs typeface="3M Circular TT Light" panose="020B040402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3DA62508-F27E-4487-9F3F-4DD0A10D5633}"/>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24" name="TextBox 23">
            <a:extLst>
              <a:ext uri="{FF2B5EF4-FFF2-40B4-BE49-F238E27FC236}">
                <a16:creationId xmlns:a16="http://schemas.microsoft.com/office/drawing/2014/main" id="{3099F846-6F85-43BB-8CF0-15E3EC90BB23}"/>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3" name="Text Placeholder 2">
            <a:extLst>
              <a:ext uri="{FF2B5EF4-FFF2-40B4-BE49-F238E27FC236}">
                <a16:creationId xmlns:a16="http://schemas.microsoft.com/office/drawing/2014/main" id="{55AF65EC-47A3-4BFE-AA14-86A6EE9F313F}"/>
              </a:ext>
            </a:extLst>
          </p:cNvPr>
          <p:cNvSpPr>
            <a:spLocks noGrp="1"/>
          </p:cNvSpPr>
          <p:nvPr>
            <p:ph type="body" sz="quarter" idx="11"/>
          </p:nvPr>
        </p:nvSpPr>
        <p:spPr>
          <a:xfrm>
            <a:off x="379413" y="849658"/>
            <a:ext cx="11425237" cy="291403"/>
          </a:xfrm>
        </p:spPr>
        <p:txBody>
          <a:bodyPr/>
          <a:lstStyle>
            <a:lvl1pPr>
              <a:defRPr sz="2400"/>
            </a:lvl1pPr>
          </a:lstStyle>
          <a:p>
            <a:pPr lvl="0"/>
            <a:r>
              <a:rPr lang="en-US"/>
              <a:t>Click to edit Master text styles</a:t>
            </a:r>
          </a:p>
        </p:txBody>
      </p:sp>
      <p:sp>
        <p:nvSpPr>
          <p:cNvPr id="8" name="Rectangle 7">
            <a:extLst>
              <a:ext uri="{FF2B5EF4-FFF2-40B4-BE49-F238E27FC236}">
                <a16:creationId xmlns:a16="http://schemas.microsoft.com/office/drawing/2014/main" id="{91CB600E-1757-4ECB-A458-6BD19FE7EC52}"/>
              </a:ext>
            </a:extLst>
          </p:cNvPr>
          <p:cNvSpPr/>
          <p:nvPr userDrawn="1"/>
        </p:nvSpPr>
        <p:spPr>
          <a:xfrm>
            <a:off x="0" y="-87549"/>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187756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F18D0F8-C3A4-44D3-A8A1-5821387A3E06}"/>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11" name="TextBox 10">
            <a:extLst>
              <a:ext uri="{FF2B5EF4-FFF2-40B4-BE49-F238E27FC236}">
                <a16:creationId xmlns:a16="http://schemas.microsoft.com/office/drawing/2014/main" id="{B58E18AF-B7D7-4EAF-BCF5-6651046FFEB3}"/>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2023. All Rights Reserved. </a:t>
            </a:r>
          </a:p>
        </p:txBody>
      </p:sp>
      <p:sp>
        <p:nvSpPr>
          <p:cNvPr id="13" name="Rectangle 12">
            <a:extLst>
              <a:ext uri="{FF2B5EF4-FFF2-40B4-BE49-F238E27FC236}">
                <a16:creationId xmlns:a16="http://schemas.microsoft.com/office/drawing/2014/main" id="{F9F29821-3082-444E-8E84-51A9F6488FFC}"/>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383381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14325" marR="0" indent="-1317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473075" marR="0" indent="-1158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642938" marR="0" indent="-1031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grpSp>
        <p:nvGrpSpPr>
          <p:cNvPr id="11" name="Group 10">
            <a:extLst>
              <a:ext uri="{FF2B5EF4-FFF2-40B4-BE49-F238E27FC236}">
                <a16:creationId xmlns:a16="http://schemas.microsoft.com/office/drawing/2014/main" id="{9CCC2FEF-317E-4C1E-8ADA-F868920B4912}"/>
              </a:ext>
            </a:extLst>
          </p:cNvPr>
          <p:cNvGrpSpPr/>
          <p:nvPr userDrawn="1"/>
        </p:nvGrpSpPr>
        <p:grpSpPr>
          <a:xfrm>
            <a:off x="305991" y="6569823"/>
            <a:ext cx="2634079" cy="138337"/>
            <a:chOff x="305991" y="6595827"/>
            <a:chExt cx="2634079" cy="138337"/>
          </a:xfrm>
        </p:grpSpPr>
        <p:sp>
          <p:nvSpPr>
            <p:cNvPr id="12" name="Footer Placeholder 3">
              <a:extLst>
                <a:ext uri="{FF2B5EF4-FFF2-40B4-BE49-F238E27FC236}">
                  <a16:creationId xmlns:a16="http://schemas.microsoft.com/office/drawing/2014/main" id="{52AA7EEB-AAF0-4250-ACA7-2FC29E8FD40B}"/>
                </a:ext>
              </a:extLst>
            </p:cNvPr>
            <p:cNvSpPr txBox="1">
              <a:spLocks/>
            </p:cNvSpPr>
            <p:nvPr/>
          </p:nvSpPr>
          <p:spPr bwMode="auto">
            <a:xfrm>
              <a:off x="807721" y="6596419"/>
              <a:ext cx="1064702" cy="137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a:extLst>
                <a:ext uri="{FF2B5EF4-FFF2-40B4-BE49-F238E27FC236}">
                  <a16:creationId xmlns:a16="http://schemas.microsoft.com/office/drawing/2014/main" id="{BEF6703D-5FCF-4045-8737-AED8FB453867}"/>
                </a:ext>
              </a:extLst>
            </p:cNvPr>
            <p:cNvSpPr txBox="1">
              <a:spLocks noChangeArrowheads="1"/>
            </p:cNvSpPr>
            <p:nvPr/>
          </p:nvSpPr>
          <p:spPr bwMode="auto">
            <a:xfrm>
              <a:off x="305991" y="6596425"/>
              <a:ext cx="598320" cy="12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1/2/2021</a:t>
              </a:r>
            </a:p>
          </p:txBody>
        </p:sp>
        <p:sp>
          <p:nvSpPr>
            <p:cNvPr id="14" name="Rectangle 26">
              <a:extLst>
                <a:ext uri="{FF2B5EF4-FFF2-40B4-BE49-F238E27FC236}">
                  <a16:creationId xmlns:a16="http://schemas.microsoft.com/office/drawing/2014/main" id="{01443CEC-9F2B-436C-BCC4-130E89DEE1FF}"/>
                </a:ext>
              </a:extLst>
            </p:cNvPr>
            <p:cNvSpPr>
              <a:spLocks noChangeArrowheads="1"/>
            </p:cNvSpPr>
            <p:nvPr/>
          </p:nvSpPr>
          <p:spPr bwMode="auto">
            <a:xfrm>
              <a:off x="305991" y="6595827"/>
              <a:ext cx="360757" cy="123087"/>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15" name="TextBox 24">
              <a:extLst>
                <a:ext uri="{FF2B5EF4-FFF2-40B4-BE49-F238E27FC236}">
                  <a16:creationId xmlns:a16="http://schemas.microsoft.com/office/drawing/2014/main" id="{77ED6164-8FEC-496E-B9FA-57D84D6A9E48}"/>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17" name="Footer Placeholder 3">
              <a:extLst>
                <a:ext uri="{FF2B5EF4-FFF2-40B4-BE49-F238E27FC236}">
                  <a16:creationId xmlns:a16="http://schemas.microsoft.com/office/drawing/2014/main" id="{26A734BA-17A2-4BC7-8DB1-7A34AC0C011C}"/>
                </a:ext>
              </a:extLst>
            </p:cNvPr>
            <p:cNvSpPr txBox="1">
              <a:spLocks/>
            </p:cNvSpPr>
            <p:nvPr/>
          </p:nvSpPr>
          <p:spPr bwMode="auto">
            <a:xfrm>
              <a:off x="1934230" y="6596401"/>
              <a:ext cx="1005840" cy="137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
        <p:nvSpPr>
          <p:cNvPr id="16" name="Rectangle 15">
            <a:extLst>
              <a:ext uri="{FF2B5EF4-FFF2-40B4-BE49-F238E27FC236}">
                <a16:creationId xmlns:a16="http://schemas.microsoft.com/office/drawing/2014/main" id="{78271588-1E7C-4E69-853B-20584EC832C7}"/>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203192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a:t>Click to edit Master title style</a:t>
            </a:r>
            <a:endParaRPr lang="en-GB"/>
          </a:p>
        </p:txBody>
      </p:sp>
      <p:sp>
        <p:nvSpPr>
          <p:cNvPr id="6" name="Text Placeholder 5">
            <a:extLst>
              <a:ext uri="{FF2B5EF4-FFF2-40B4-BE49-F238E27FC236}">
                <a16:creationId xmlns:a16="http://schemas.microsoft.com/office/drawing/2014/main" id="{8893782A-0EF4-48A3-9789-6DE186EE8711}"/>
              </a:ext>
            </a:extLst>
          </p:cNvPr>
          <p:cNvSpPr>
            <a:spLocks noGrp="1"/>
          </p:cNvSpPr>
          <p:nvPr>
            <p:ph type="body" sz="quarter" idx="10"/>
          </p:nvPr>
        </p:nvSpPr>
        <p:spPr>
          <a:xfrm>
            <a:off x="379414" y="1331913"/>
            <a:ext cx="5486400" cy="4791075"/>
          </a:xfrm>
        </p:spPr>
        <p:txBody>
          <a:bodyPr/>
          <a:lstStyle>
            <a:lvl1pPr>
              <a:lnSpc>
                <a:spcPct val="90000"/>
              </a:lnSpc>
              <a:defRPr sz="2800">
                <a:latin typeface="3M Circular TT Light" panose="020B0404020101020102" pitchFamily="34" charset="0"/>
                <a:cs typeface="3M Circular TT Light" panose="020B0404020101020102" pitchFamily="34" charset="0"/>
              </a:defRPr>
            </a:lvl1pPr>
            <a:lvl2pPr>
              <a:lnSpc>
                <a:spcPct val="100000"/>
              </a:lnSpc>
              <a:defRPr>
                <a:latin typeface="3M Circular TT Light" panose="020B0404020101020102" pitchFamily="34" charset="0"/>
                <a:cs typeface="3M Circular TT Light" panose="020B0404020101020102" pitchFamily="34" charset="0"/>
              </a:defRPr>
            </a:lvl2pPr>
            <a:lvl3pPr>
              <a:lnSpc>
                <a:spcPct val="100000"/>
              </a:lnSpc>
              <a:defRPr>
                <a:latin typeface="3M Circular TT Light" panose="020B0404020101020102" pitchFamily="34" charset="0"/>
                <a:cs typeface="3M Circular TT Light" panose="020B0404020101020102" pitchFamily="34" charset="0"/>
              </a:defRPr>
            </a:lvl3pPr>
            <a:lvl4pPr>
              <a:lnSpc>
                <a:spcPct val="100000"/>
              </a:lnSpc>
              <a:defRPr>
                <a:latin typeface="3M Circular TT Light" panose="020B0404020101020102" pitchFamily="34" charset="0"/>
                <a:cs typeface="3M Circular TT Light" panose="020B0404020101020102" pitchFamily="34" charset="0"/>
              </a:defRPr>
            </a:lvl4pPr>
            <a:lvl5pPr>
              <a:lnSpc>
                <a:spcPct val="100000"/>
              </a:lnSpc>
              <a:defRPr>
                <a:latin typeface="3M Circular TT Light" panose="020B0404020101020102" pitchFamily="34" charset="0"/>
                <a:cs typeface="3M Circular TT Light" panose="020B040402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3DA62508-F27E-4487-9F3F-4DD0A10D5633}"/>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24" name="TextBox 23">
            <a:extLst>
              <a:ext uri="{FF2B5EF4-FFF2-40B4-BE49-F238E27FC236}">
                <a16:creationId xmlns:a16="http://schemas.microsoft.com/office/drawing/2014/main" id="{3099F846-6F85-43BB-8CF0-15E3EC90BB23}"/>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3" name="Text Placeholder 2">
            <a:extLst>
              <a:ext uri="{FF2B5EF4-FFF2-40B4-BE49-F238E27FC236}">
                <a16:creationId xmlns:a16="http://schemas.microsoft.com/office/drawing/2014/main" id="{55AF1E3B-E662-4CAD-A23B-0DF69E1A3725}"/>
              </a:ext>
            </a:extLst>
          </p:cNvPr>
          <p:cNvSpPr>
            <a:spLocks noGrp="1"/>
          </p:cNvSpPr>
          <p:nvPr>
            <p:ph type="body" sz="quarter" idx="11"/>
          </p:nvPr>
        </p:nvSpPr>
        <p:spPr>
          <a:xfrm>
            <a:off x="6318249" y="1316038"/>
            <a:ext cx="5486400" cy="4827587"/>
          </a:xfrm>
        </p:spPr>
        <p:txBody>
          <a:bodyPr/>
          <a:lstStyle>
            <a:lvl1pPr>
              <a:lnSpc>
                <a:spcPct val="90000"/>
              </a:lnSpc>
              <a:defRPr sz="2800">
                <a:latin typeface="3M Circular TT Light" panose="020B0404020101020102" pitchFamily="34" charset="0"/>
                <a:cs typeface="3M Circular TT Light" panose="020B0404020101020102" pitchFamily="34" charset="0"/>
              </a:defRPr>
            </a:lvl1pPr>
            <a:lvl2pPr>
              <a:lnSpc>
                <a:spcPct val="100000"/>
              </a:lnSpc>
              <a:defRPr>
                <a:latin typeface="3M Circular TT Light" panose="020B0404020101020102" pitchFamily="34" charset="0"/>
                <a:cs typeface="3M Circular TT Light" panose="020B0404020101020102" pitchFamily="34" charset="0"/>
              </a:defRPr>
            </a:lvl2pPr>
            <a:lvl3pPr>
              <a:lnSpc>
                <a:spcPct val="100000"/>
              </a:lnSpc>
              <a:defRPr>
                <a:latin typeface="3M Circular TT Light" panose="020B0404020101020102" pitchFamily="34" charset="0"/>
                <a:cs typeface="3M Circular TT Light" panose="020B0404020101020102" pitchFamily="34" charset="0"/>
              </a:defRPr>
            </a:lvl3pPr>
            <a:lvl4pPr>
              <a:lnSpc>
                <a:spcPct val="100000"/>
              </a:lnSpc>
              <a:defRPr>
                <a:latin typeface="3M Circular TT Light" panose="020B0404020101020102" pitchFamily="34" charset="0"/>
                <a:cs typeface="3M Circular TT Light" panose="020B0404020101020102" pitchFamily="34" charset="0"/>
              </a:defRPr>
            </a:lvl4pPr>
            <a:lvl5pPr>
              <a:lnSpc>
                <a:spcPct val="100000"/>
              </a:lnSpc>
              <a:defRPr>
                <a:latin typeface="3M Circular TT Light" panose="020B0404020101020102" pitchFamily="34" charset="0"/>
                <a:cs typeface="3M Circular TT Light" panose="020B040402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EA19596-2158-4D74-BFE2-97AF0DCD7ADF}"/>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54819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500757"/>
          </a:xfrm>
        </p:spPr>
        <p:txBody>
          <a:bodyPr/>
          <a:lstStyle/>
          <a:p>
            <a:r>
              <a:rPr lang="en-US"/>
              <a:t>Click to edit Master title style</a:t>
            </a:r>
            <a:endParaRPr lang="en-GB"/>
          </a:p>
        </p:txBody>
      </p:sp>
      <p:sp>
        <p:nvSpPr>
          <p:cNvPr id="6" name="Text Placeholder 5">
            <a:extLst>
              <a:ext uri="{FF2B5EF4-FFF2-40B4-BE49-F238E27FC236}">
                <a16:creationId xmlns:a16="http://schemas.microsoft.com/office/drawing/2014/main" id="{8893782A-0EF4-48A3-9789-6DE186EE8711}"/>
              </a:ext>
            </a:extLst>
          </p:cNvPr>
          <p:cNvSpPr>
            <a:spLocks noGrp="1"/>
          </p:cNvSpPr>
          <p:nvPr>
            <p:ph type="body" sz="quarter" idx="10"/>
          </p:nvPr>
        </p:nvSpPr>
        <p:spPr>
          <a:xfrm>
            <a:off x="379414" y="1331913"/>
            <a:ext cx="3657600" cy="4791075"/>
          </a:xfrm>
        </p:spPr>
        <p:txBody>
          <a:bodyPr/>
          <a:lstStyle>
            <a:lvl1pPr>
              <a:lnSpc>
                <a:spcPct val="90000"/>
              </a:lnSpc>
              <a:defRPr sz="2800">
                <a:latin typeface="3M Circular TT Light" panose="020B0404020101020102" pitchFamily="34" charset="0"/>
                <a:cs typeface="3M Circular TT Light" panose="020B0404020101020102" pitchFamily="34" charset="0"/>
              </a:defRPr>
            </a:lvl1pPr>
            <a:lvl2pPr>
              <a:lnSpc>
                <a:spcPct val="100000"/>
              </a:lnSpc>
              <a:defRPr>
                <a:latin typeface="3M Circular TT Light" panose="020B0404020101020102" pitchFamily="34" charset="0"/>
                <a:cs typeface="3M Circular TT Light" panose="020B0404020101020102" pitchFamily="34" charset="0"/>
              </a:defRPr>
            </a:lvl2pPr>
            <a:lvl3pPr>
              <a:lnSpc>
                <a:spcPct val="100000"/>
              </a:lnSpc>
              <a:defRPr>
                <a:latin typeface="3M Circular TT Light" panose="020B0404020101020102" pitchFamily="34" charset="0"/>
                <a:cs typeface="3M Circular TT Light" panose="020B0404020101020102" pitchFamily="34" charset="0"/>
              </a:defRPr>
            </a:lvl3pPr>
            <a:lvl4pPr>
              <a:lnSpc>
                <a:spcPct val="100000"/>
              </a:lnSpc>
              <a:defRPr>
                <a:latin typeface="3M Circular TT Light" panose="020B0404020101020102" pitchFamily="34" charset="0"/>
                <a:cs typeface="3M Circular TT Light" panose="020B0404020101020102" pitchFamily="34" charset="0"/>
              </a:defRPr>
            </a:lvl4pPr>
            <a:lvl5pPr>
              <a:lnSpc>
                <a:spcPct val="100000"/>
              </a:lnSpc>
              <a:defRPr>
                <a:latin typeface="3M Circular TT Light" panose="020B0404020101020102" pitchFamily="34" charset="0"/>
                <a:cs typeface="3M Circular TT Light" panose="020B040402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3DA62508-F27E-4487-9F3F-4DD0A10D5633}"/>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24" name="TextBox 23">
            <a:extLst>
              <a:ext uri="{FF2B5EF4-FFF2-40B4-BE49-F238E27FC236}">
                <a16:creationId xmlns:a16="http://schemas.microsoft.com/office/drawing/2014/main" id="{3099F846-6F85-43BB-8CF0-15E3EC90BB23}"/>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3" name="Text Placeholder 2">
            <a:extLst>
              <a:ext uri="{FF2B5EF4-FFF2-40B4-BE49-F238E27FC236}">
                <a16:creationId xmlns:a16="http://schemas.microsoft.com/office/drawing/2014/main" id="{55AF65EC-47A3-4BFE-AA14-86A6EE9F313F}"/>
              </a:ext>
            </a:extLst>
          </p:cNvPr>
          <p:cNvSpPr>
            <a:spLocks noGrp="1"/>
          </p:cNvSpPr>
          <p:nvPr>
            <p:ph type="body" sz="quarter" idx="11"/>
          </p:nvPr>
        </p:nvSpPr>
        <p:spPr>
          <a:xfrm>
            <a:off x="379413" y="849658"/>
            <a:ext cx="11425237" cy="320013"/>
          </a:xfrm>
        </p:spPr>
        <p:txBody>
          <a:bodyPr/>
          <a:lstStyle>
            <a:lvl1pPr>
              <a:defRPr sz="2400"/>
            </a:lvl1pPr>
          </a:lstStyle>
          <a:p>
            <a:pPr lvl="0"/>
            <a:r>
              <a:rPr lang="en-US"/>
              <a:t>Click to edit Master text styles</a:t>
            </a:r>
          </a:p>
        </p:txBody>
      </p:sp>
      <p:sp>
        <p:nvSpPr>
          <p:cNvPr id="5" name="Text Placeholder 4">
            <a:extLst>
              <a:ext uri="{FF2B5EF4-FFF2-40B4-BE49-F238E27FC236}">
                <a16:creationId xmlns:a16="http://schemas.microsoft.com/office/drawing/2014/main" id="{E48A1CEE-BD5D-4A37-BD8F-F99B8E6B1045}"/>
              </a:ext>
            </a:extLst>
          </p:cNvPr>
          <p:cNvSpPr>
            <a:spLocks noGrp="1"/>
          </p:cNvSpPr>
          <p:nvPr>
            <p:ph type="body" sz="quarter" idx="12"/>
          </p:nvPr>
        </p:nvSpPr>
        <p:spPr>
          <a:xfrm>
            <a:off x="4263230" y="1331913"/>
            <a:ext cx="3657600" cy="4791075"/>
          </a:xfrm>
        </p:spPr>
        <p:txBody>
          <a:bodyPr/>
          <a:lstStyle>
            <a:lvl1pPr>
              <a:lnSpc>
                <a:spcPct val="90000"/>
              </a:lnSpc>
              <a:defRPr sz="2800">
                <a:latin typeface="3M Circular TT Light" panose="020B0404020101020102" pitchFamily="34" charset="0"/>
                <a:cs typeface="3M Circular TT Light" panose="020B0404020101020102" pitchFamily="34" charset="0"/>
              </a:defRPr>
            </a:lvl1pPr>
            <a:lvl2pPr>
              <a:lnSpc>
                <a:spcPct val="100000"/>
              </a:lnSpc>
              <a:defRPr>
                <a:latin typeface="3M Circular TT Light" panose="020B0404020101020102" pitchFamily="34" charset="0"/>
                <a:cs typeface="3M Circular TT Light" panose="020B0404020101020102" pitchFamily="34" charset="0"/>
              </a:defRPr>
            </a:lvl2pPr>
            <a:lvl3pPr>
              <a:lnSpc>
                <a:spcPct val="100000"/>
              </a:lnSpc>
              <a:defRPr>
                <a:latin typeface="3M Circular TT Light" panose="020B0404020101020102" pitchFamily="34" charset="0"/>
                <a:cs typeface="3M Circular TT Light" panose="020B0404020101020102" pitchFamily="34" charset="0"/>
              </a:defRPr>
            </a:lvl3pPr>
            <a:lvl4pPr>
              <a:lnSpc>
                <a:spcPct val="100000"/>
              </a:lnSpc>
              <a:defRPr>
                <a:latin typeface="3M Circular TT Light" panose="020B0404020101020102" pitchFamily="34" charset="0"/>
                <a:cs typeface="3M Circular TT Light" panose="020B0404020101020102" pitchFamily="34" charset="0"/>
              </a:defRPr>
            </a:lvl4pPr>
            <a:lvl5pPr>
              <a:lnSpc>
                <a:spcPct val="100000"/>
              </a:lnSpc>
              <a:defRPr>
                <a:latin typeface="3M Circular TT Light" panose="020B0404020101020102" pitchFamily="34" charset="0"/>
                <a:cs typeface="3M Circular TT Light" panose="020B040402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993F3CA-94AC-4566-A796-150BB4FB88D3}"/>
              </a:ext>
            </a:extLst>
          </p:cNvPr>
          <p:cNvSpPr>
            <a:spLocks noGrp="1"/>
          </p:cNvSpPr>
          <p:nvPr>
            <p:ph type="body" sz="quarter" idx="13"/>
          </p:nvPr>
        </p:nvSpPr>
        <p:spPr>
          <a:xfrm>
            <a:off x="8147046" y="1331913"/>
            <a:ext cx="3657600" cy="4791075"/>
          </a:xfrm>
        </p:spPr>
        <p:txBody>
          <a:bodyPr/>
          <a:lstStyle>
            <a:lvl1pPr>
              <a:lnSpc>
                <a:spcPct val="90000"/>
              </a:lnSpc>
              <a:defRPr sz="2800">
                <a:latin typeface="3M Circular TT Light" panose="020B0404020101020102" pitchFamily="34" charset="0"/>
                <a:cs typeface="3M Circular TT Light" panose="020B0404020101020102" pitchFamily="34" charset="0"/>
              </a:defRPr>
            </a:lvl1pPr>
            <a:lvl2pPr>
              <a:lnSpc>
                <a:spcPct val="100000"/>
              </a:lnSpc>
              <a:defRPr>
                <a:latin typeface="3M Circular TT Light" panose="020B0404020101020102" pitchFamily="34" charset="0"/>
                <a:cs typeface="3M Circular TT Light" panose="020B0404020101020102" pitchFamily="34" charset="0"/>
              </a:defRPr>
            </a:lvl2pPr>
            <a:lvl3pPr>
              <a:lnSpc>
                <a:spcPct val="100000"/>
              </a:lnSpc>
              <a:defRPr>
                <a:latin typeface="3M Circular TT Light" panose="020B0404020101020102" pitchFamily="34" charset="0"/>
                <a:cs typeface="3M Circular TT Light" panose="020B0404020101020102" pitchFamily="34" charset="0"/>
              </a:defRPr>
            </a:lvl3pPr>
            <a:lvl4pPr>
              <a:lnSpc>
                <a:spcPct val="100000"/>
              </a:lnSpc>
              <a:defRPr>
                <a:latin typeface="3M Circular TT Light" panose="020B0404020101020102" pitchFamily="34" charset="0"/>
                <a:cs typeface="3M Circular TT Light" panose="020B0404020101020102" pitchFamily="34" charset="0"/>
              </a:defRPr>
            </a:lvl4pPr>
            <a:lvl5pPr>
              <a:lnSpc>
                <a:spcPct val="100000"/>
              </a:lnSpc>
              <a:defRPr>
                <a:latin typeface="3M Circular TT Light" panose="020B0404020101020102" pitchFamily="34" charset="0"/>
                <a:cs typeface="3M Circular TT Light" panose="020B040402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2E2251FD-03CC-4BC1-B201-6BBAFA65E197}"/>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191368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dirty="0"/>
          </a:p>
        </p:txBody>
      </p:sp>
      <p:sp>
        <p:nvSpPr>
          <p:cNvPr id="5" name="Content Placeholder 4"/>
          <p:cNvSpPr>
            <a:spLocks noGrp="1"/>
          </p:cNvSpPr>
          <p:nvPr>
            <p:ph sz="quarter" idx="15"/>
          </p:nvPr>
        </p:nvSpPr>
        <p:spPr>
          <a:xfrm>
            <a:off x="379410" y="1295401"/>
            <a:ext cx="11430000" cy="4563568"/>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901408"/>
            <a:ext cx="11430000" cy="365760"/>
          </a:xfrm>
        </p:spPr>
        <p:txBody>
          <a:bodyPr/>
          <a:lstStyle>
            <a:lvl1pPr>
              <a:lnSpc>
                <a:spcPct val="90000"/>
              </a:lnSpc>
              <a:defRPr sz="2400">
                <a:latin typeface="3M Circular TT Light" panose="020B0404020101020102" pitchFamily="34" charset="0"/>
                <a:cs typeface="3M Circular TT Light" panose="020B0404020101020102" pitchFamily="34" charset="0"/>
              </a:defRPr>
            </a:lvl1pPr>
          </a:lstStyle>
          <a:p>
            <a:pPr lvl="0"/>
            <a:r>
              <a:rPr lang="en-US" dirty="0"/>
              <a:t>Edit Master text styles</a:t>
            </a:r>
          </a:p>
        </p:txBody>
      </p:sp>
      <p:sp>
        <p:nvSpPr>
          <p:cNvPr id="9" name="TextBox 8">
            <a:extLst>
              <a:ext uri="{FF2B5EF4-FFF2-40B4-BE49-F238E27FC236}">
                <a16:creationId xmlns:a16="http://schemas.microsoft.com/office/drawing/2014/main" id="{CF897A9F-F43E-4F62-BB8C-6DF4A3180892}"/>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10" name="TextBox 24">
            <a:extLst>
              <a:ext uri="{FF2B5EF4-FFF2-40B4-BE49-F238E27FC236}">
                <a16:creationId xmlns:a16="http://schemas.microsoft.com/office/drawing/2014/main" id="{873A0786-3215-4D7E-8549-2B277D96F9A0}"/>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2" name="Picture 11">
            <a:extLst>
              <a:ext uri="{FF2B5EF4-FFF2-40B4-BE49-F238E27FC236}">
                <a16:creationId xmlns:a16="http://schemas.microsoft.com/office/drawing/2014/main" id="{C928D89E-F578-4F0D-BAA0-0BD591C3F9D1}"/>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3" name="Picture 12">
            <a:extLst>
              <a:ext uri="{FF2B5EF4-FFF2-40B4-BE49-F238E27FC236}">
                <a16:creationId xmlns:a16="http://schemas.microsoft.com/office/drawing/2014/main" id="{6E79566A-7FEC-6F4E-9FB5-AE10355270D5}"/>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238802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Large Mess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ED6A44-D76E-4E44-AB86-1796890E2065}"/>
              </a:ext>
            </a:extLst>
          </p:cNvPr>
          <p:cNvSpPr/>
          <p:nvPr userDrawn="1"/>
        </p:nvSpPr>
        <p:spPr>
          <a:xfrm>
            <a:off x="-1" y="0"/>
            <a:ext cx="12191999" cy="6858000"/>
          </a:xfrm>
          <a:prstGeom prst="rect">
            <a:avLst/>
          </a:prstGeom>
          <a:solidFill>
            <a:srgbClr val="A8A8A8"/>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5" name="Content Placeholder 4"/>
          <p:cNvSpPr>
            <a:spLocks noGrp="1"/>
          </p:cNvSpPr>
          <p:nvPr>
            <p:ph sz="quarter" idx="15"/>
          </p:nvPr>
        </p:nvSpPr>
        <p:spPr>
          <a:xfrm>
            <a:off x="1395664" y="1323054"/>
            <a:ext cx="10287000" cy="2637932"/>
          </a:xfrm>
        </p:spPr>
        <p:txBody>
          <a:bodyPr rIns="0" anchor="b"/>
          <a:lstStyle>
            <a:lvl1pPr algn="r">
              <a:lnSpc>
                <a:spcPct val="90000"/>
              </a:lnSpc>
              <a:defRPr sz="6000">
                <a:solidFill>
                  <a:schemeClr val="bg1"/>
                </a:solidFill>
                <a:latin typeface="3M Circular TT Bold" panose="020B0804020101010102" pitchFamily="34" charset="0"/>
                <a:cs typeface="3M Circular TT Bold" panose="020B0804020101010102" pitchFamily="34" charset="0"/>
              </a:defRPr>
            </a:lvl1pPr>
            <a:lvl2pPr>
              <a:defRPr sz="4400">
                <a:latin typeface="+mj-lt"/>
              </a:defRPr>
            </a:lvl2pPr>
            <a:lvl3pPr>
              <a:defRPr sz="4000">
                <a:latin typeface="+mj-lt"/>
              </a:defRPr>
            </a:lvl3pPr>
            <a:lvl4pPr>
              <a:defRPr sz="3600">
                <a:latin typeface="+mj-lt"/>
              </a:defRPr>
            </a:lvl4pPr>
            <a:lvl5pPr>
              <a:defRPr sz="3200">
                <a:latin typeface="+mj-lt"/>
              </a:defRPr>
            </a:lvl5pPr>
          </a:lstStyle>
          <a:p>
            <a:pPr lvl="0"/>
            <a:r>
              <a:rPr lang="en-US"/>
              <a:t>Click to edit Master text styles</a:t>
            </a:r>
          </a:p>
        </p:txBody>
      </p:sp>
      <p:sp>
        <p:nvSpPr>
          <p:cNvPr id="13" name="TextBox 12">
            <a:extLst>
              <a:ext uri="{FF2B5EF4-FFF2-40B4-BE49-F238E27FC236}">
                <a16:creationId xmlns:a16="http://schemas.microsoft.com/office/drawing/2014/main" id="{CA3BCC93-18EB-4385-BBEF-A7818A45BA81}"/>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15" name="TextBox 14">
            <a:extLst>
              <a:ext uri="{FF2B5EF4-FFF2-40B4-BE49-F238E27FC236}">
                <a16:creationId xmlns:a16="http://schemas.microsoft.com/office/drawing/2014/main" id="{9E3263E9-710E-49BD-818B-B5011305565A}"/>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8" name="Picture 7">
            <a:extLst>
              <a:ext uri="{FF2B5EF4-FFF2-40B4-BE49-F238E27FC236}">
                <a16:creationId xmlns:a16="http://schemas.microsoft.com/office/drawing/2014/main" id="{88EEC483-13CE-43B6-BD48-8180422865F3}"/>
              </a:ext>
            </a:extLst>
          </p:cNvPr>
          <p:cNvPicPr>
            <a:picLocks noChangeAspect="1"/>
          </p:cNvPicPr>
          <p:nvPr userDrawn="1"/>
        </p:nvPicPr>
        <p:blipFill>
          <a:blip r:embed="rId2"/>
          <a:stretch>
            <a:fillRect/>
          </a:stretch>
        </p:blipFill>
        <p:spPr>
          <a:xfrm>
            <a:off x="10254148" y="6299271"/>
            <a:ext cx="1559058" cy="389765"/>
          </a:xfrm>
          <a:prstGeom prst="rect">
            <a:avLst/>
          </a:prstGeom>
        </p:spPr>
      </p:pic>
      <p:sp>
        <p:nvSpPr>
          <p:cNvPr id="4" name="Text Placeholder 3">
            <a:extLst>
              <a:ext uri="{FF2B5EF4-FFF2-40B4-BE49-F238E27FC236}">
                <a16:creationId xmlns:a16="http://schemas.microsoft.com/office/drawing/2014/main" id="{9FDDBE3B-76C8-4D7A-88B4-B78844AFAC6B}"/>
              </a:ext>
            </a:extLst>
          </p:cNvPr>
          <p:cNvSpPr>
            <a:spLocks noGrp="1"/>
          </p:cNvSpPr>
          <p:nvPr>
            <p:ph type="body" sz="quarter" idx="16" hasCustomPrompt="1"/>
          </p:nvPr>
        </p:nvSpPr>
        <p:spPr>
          <a:xfrm>
            <a:off x="379414" y="5236907"/>
            <a:ext cx="1581734" cy="835870"/>
          </a:xfrm>
        </p:spPr>
        <p:txBody>
          <a:bodyPr/>
          <a:lstStyle>
            <a:lvl1pPr>
              <a:defRPr sz="6000">
                <a:solidFill>
                  <a:schemeClr val="bg1"/>
                </a:solidFill>
                <a:latin typeface="3M Circular TT Light" panose="020B0404020101020102" pitchFamily="34" charset="0"/>
                <a:cs typeface="3M Circular TT Light" panose="020B0404020101020102" pitchFamily="34" charset="0"/>
              </a:defRPr>
            </a:lvl1pPr>
          </a:lstStyle>
          <a:p>
            <a:pPr lvl="0"/>
            <a:r>
              <a:rPr lang="en-US"/>
              <a:t>01</a:t>
            </a:r>
          </a:p>
        </p:txBody>
      </p:sp>
      <p:cxnSp>
        <p:nvCxnSpPr>
          <p:cNvPr id="9" name="Straight Connector 8">
            <a:extLst>
              <a:ext uri="{FF2B5EF4-FFF2-40B4-BE49-F238E27FC236}">
                <a16:creationId xmlns:a16="http://schemas.microsoft.com/office/drawing/2014/main" id="{7A701580-D35E-4C4A-B06D-698522BC78AA}"/>
              </a:ext>
            </a:extLst>
          </p:cNvPr>
          <p:cNvCxnSpPr/>
          <p:nvPr userDrawn="1"/>
        </p:nvCxnSpPr>
        <p:spPr>
          <a:xfrm>
            <a:off x="-1" y="4102769"/>
            <a:ext cx="1168266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569B32C-A518-48B3-919D-A930B36135CF}"/>
              </a:ext>
            </a:extLst>
          </p:cNvPr>
          <p:cNvSpPr>
            <a:spLocks noGrp="1"/>
          </p:cNvSpPr>
          <p:nvPr>
            <p:ph type="body" sz="quarter" idx="17"/>
          </p:nvPr>
        </p:nvSpPr>
        <p:spPr>
          <a:xfrm>
            <a:off x="2340564" y="4222750"/>
            <a:ext cx="9341850" cy="1062038"/>
          </a:xfrm>
        </p:spPr>
        <p:txBody>
          <a:bodyPr rIns="0"/>
          <a:lstStyle>
            <a:lvl1pPr algn="r">
              <a:defRPr sz="32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9634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384048"/>
            <a:ext cx="11426952" cy="5861304"/>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Box 14">
            <a:extLst>
              <a:ext uri="{FF2B5EF4-FFF2-40B4-BE49-F238E27FC236}">
                <a16:creationId xmlns:a16="http://schemas.microsoft.com/office/drawing/2014/main" id="{9AEFBB07-1312-4B10-855C-0E3CC12852F0}"/>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16" name="TextBox 15">
            <a:extLst>
              <a:ext uri="{FF2B5EF4-FFF2-40B4-BE49-F238E27FC236}">
                <a16:creationId xmlns:a16="http://schemas.microsoft.com/office/drawing/2014/main" id="{346DDD86-1F6F-4FB4-BB86-DC9E2B670B13}"/>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17" name="Rectangle 16">
            <a:extLst>
              <a:ext uri="{FF2B5EF4-FFF2-40B4-BE49-F238E27FC236}">
                <a16:creationId xmlns:a16="http://schemas.microsoft.com/office/drawing/2014/main" id="{0AE8479D-A1D5-45DC-8F88-B48270FA5EFF}"/>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123596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8" name="Content Placeholder 4"/>
          <p:cNvSpPr>
            <a:spLocks noGrp="1"/>
          </p:cNvSpPr>
          <p:nvPr>
            <p:ph sz="quarter" idx="13"/>
          </p:nvPr>
        </p:nvSpPr>
        <p:spPr>
          <a:xfrm>
            <a:off x="384048" y="383675"/>
            <a:ext cx="7616952"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p:cNvSpPr>
            <a:spLocks noGrp="1"/>
          </p:cNvSpPr>
          <p:nvPr>
            <p:ph type="pic" sz="quarter" idx="14"/>
          </p:nvPr>
        </p:nvSpPr>
        <p:spPr>
          <a:xfrm>
            <a:off x="8019288" y="381000"/>
            <a:ext cx="3794760" cy="5864225"/>
          </a:xfrm>
          <a:solidFill>
            <a:schemeClr val="bg1">
              <a:lumMod val="85000"/>
            </a:schemeClr>
          </a:solidFill>
        </p:spPr>
        <p:txBody>
          <a:bodyPr/>
          <a:lstStyle>
            <a:lvl1pPr>
              <a:defRPr sz="1600"/>
            </a:lvl1pPr>
          </a:lstStyle>
          <a:p>
            <a:r>
              <a:rPr lang="en-US"/>
              <a:t>Click icon to add picture</a:t>
            </a:r>
          </a:p>
        </p:txBody>
      </p:sp>
      <p:sp>
        <p:nvSpPr>
          <p:cNvPr id="14" name="TextBox 13">
            <a:extLst>
              <a:ext uri="{FF2B5EF4-FFF2-40B4-BE49-F238E27FC236}">
                <a16:creationId xmlns:a16="http://schemas.microsoft.com/office/drawing/2014/main" id="{695C2C35-E3DC-41DB-82BA-D54F3E58AE4C}"/>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16" name="TextBox 15">
            <a:extLst>
              <a:ext uri="{FF2B5EF4-FFF2-40B4-BE49-F238E27FC236}">
                <a16:creationId xmlns:a16="http://schemas.microsoft.com/office/drawing/2014/main" id="{B70AE5D4-504C-4C87-8C99-0DD901E5C2B7}"/>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18" name="Rectangle 17">
            <a:extLst>
              <a:ext uri="{FF2B5EF4-FFF2-40B4-BE49-F238E27FC236}">
                <a16:creationId xmlns:a16="http://schemas.microsoft.com/office/drawing/2014/main" id="{1D21D014-7253-4767-A809-1AA5BC52E516}"/>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26459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384048"/>
            <a:ext cx="3816000" cy="2930652"/>
          </a:xfrm>
          <a:solidFill>
            <a:schemeClr val="bg1">
              <a:lumMod val="85000"/>
            </a:schemeClr>
          </a:solidFill>
        </p:spPr>
        <p:txBody>
          <a:bodyPr lIns="0" rIns="0"/>
          <a:lstStyle>
            <a:lvl1pPr>
              <a:defRPr sz="1600"/>
            </a:lvl1pPr>
          </a:lstStyle>
          <a:p>
            <a:r>
              <a:rPr lang="en-US"/>
              <a:t>Click icon to add picture</a:t>
            </a:r>
            <a:endParaRPr lang="en-GB"/>
          </a:p>
        </p:txBody>
      </p:sp>
      <p:sp>
        <p:nvSpPr>
          <p:cNvPr id="13" name="Picture Placeholder 9"/>
          <p:cNvSpPr>
            <a:spLocks noGrp="1"/>
          </p:cNvSpPr>
          <p:nvPr>
            <p:ph type="pic" sz="quarter" idx="16"/>
          </p:nvPr>
        </p:nvSpPr>
        <p:spPr>
          <a:xfrm>
            <a:off x="384048" y="3314645"/>
            <a:ext cx="3816000" cy="2938461"/>
          </a:xfrm>
          <a:solidFill>
            <a:schemeClr val="bg1">
              <a:lumMod val="85000"/>
            </a:schemeClr>
          </a:solidFill>
        </p:spPr>
        <p:txBody>
          <a:bodyPr lIns="0" rIns="0"/>
          <a:lstStyle>
            <a:lvl1pPr>
              <a:defRPr sz="1600"/>
            </a:lvl1pPr>
          </a:lstStyle>
          <a:p>
            <a:r>
              <a:rPr lang="en-US"/>
              <a:t>Click icon to add picture</a:t>
            </a:r>
            <a:endParaRPr lang="en-GB"/>
          </a:p>
        </p:txBody>
      </p:sp>
      <p:sp>
        <p:nvSpPr>
          <p:cNvPr id="11" name="Picture Placeholder 9"/>
          <p:cNvSpPr>
            <a:spLocks noGrp="1"/>
          </p:cNvSpPr>
          <p:nvPr>
            <p:ph type="pic" sz="quarter" idx="14"/>
          </p:nvPr>
        </p:nvSpPr>
        <p:spPr>
          <a:xfrm>
            <a:off x="4200048" y="384048"/>
            <a:ext cx="3803262" cy="2930652"/>
          </a:xfrm>
          <a:solidFill>
            <a:schemeClr val="bg1">
              <a:lumMod val="85000"/>
            </a:schemeClr>
          </a:solidFill>
        </p:spPr>
        <p:txBody>
          <a:bodyPr lIns="0" rIns="0"/>
          <a:lstStyle>
            <a:lvl1pPr>
              <a:defRPr sz="1600"/>
            </a:lvl1pPr>
          </a:lstStyle>
          <a:p>
            <a:r>
              <a:rPr lang="en-US"/>
              <a:t>Click icon to add picture</a:t>
            </a:r>
            <a:endParaRPr lang="en-GB"/>
          </a:p>
        </p:txBody>
      </p:sp>
      <p:sp>
        <p:nvSpPr>
          <p:cNvPr id="14" name="Picture Placeholder 9"/>
          <p:cNvSpPr>
            <a:spLocks noGrp="1"/>
          </p:cNvSpPr>
          <p:nvPr>
            <p:ph type="pic" sz="quarter" idx="17"/>
          </p:nvPr>
        </p:nvSpPr>
        <p:spPr>
          <a:xfrm>
            <a:off x="4200048" y="3314646"/>
            <a:ext cx="3803262" cy="2938462"/>
          </a:xfrm>
          <a:solidFill>
            <a:schemeClr val="bg1">
              <a:lumMod val="85000"/>
            </a:schemeClr>
          </a:solidFill>
        </p:spPr>
        <p:txBody>
          <a:bodyPr lIns="0" rIns="0"/>
          <a:lstStyle>
            <a:lvl1pPr>
              <a:defRPr sz="1600"/>
            </a:lvl1pPr>
          </a:lstStyle>
          <a:p>
            <a:r>
              <a:rPr lang="en-US"/>
              <a:t>Click icon to add picture</a:t>
            </a:r>
            <a:endParaRPr lang="en-GB"/>
          </a:p>
        </p:txBody>
      </p:sp>
      <p:sp>
        <p:nvSpPr>
          <p:cNvPr id="12" name="Picture Placeholder 9"/>
          <p:cNvSpPr>
            <a:spLocks noGrp="1"/>
          </p:cNvSpPr>
          <p:nvPr>
            <p:ph type="pic" sz="quarter" idx="15"/>
          </p:nvPr>
        </p:nvSpPr>
        <p:spPr>
          <a:xfrm>
            <a:off x="8001000" y="384048"/>
            <a:ext cx="3816000" cy="2930652"/>
          </a:xfrm>
          <a:solidFill>
            <a:schemeClr val="bg1">
              <a:lumMod val="85000"/>
            </a:schemeClr>
          </a:solidFill>
        </p:spPr>
        <p:txBody>
          <a:bodyPr lIns="0" rIns="0"/>
          <a:lstStyle>
            <a:lvl1pPr>
              <a:defRPr sz="1600"/>
            </a:lvl1pPr>
          </a:lstStyle>
          <a:p>
            <a:r>
              <a:rPr lang="en-US"/>
              <a:t>Click icon to add picture</a:t>
            </a:r>
            <a:endParaRPr lang="en-GB"/>
          </a:p>
        </p:txBody>
      </p:sp>
      <p:sp>
        <p:nvSpPr>
          <p:cNvPr id="15" name="Picture Placeholder 9"/>
          <p:cNvSpPr>
            <a:spLocks noGrp="1"/>
          </p:cNvSpPr>
          <p:nvPr>
            <p:ph type="pic" sz="quarter" idx="18"/>
          </p:nvPr>
        </p:nvSpPr>
        <p:spPr>
          <a:xfrm>
            <a:off x="8001000" y="3314646"/>
            <a:ext cx="3816000" cy="2938460"/>
          </a:xfrm>
          <a:solidFill>
            <a:schemeClr val="bg1">
              <a:lumMod val="85000"/>
            </a:schemeClr>
          </a:solidFill>
        </p:spPr>
        <p:txBody>
          <a:bodyPr lIns="0" rIns="0"/>
          <a:lstStyle>
            <a:lvl1pPr>
              <a:defRPr sz="1600"/>
            </a:lvl1pPr>
          </a:lstStyle>
          <a:p>
            <a:r>
              <a:rPr lang="en-US"/>
              <a:t>Click icon to add picture</a:t>
            </a:r>
            <a:endParaRPr lang="en-GB"/>
          </a:p>
        </p:txBody>
      </p:sp>
      <p:sp>
        <p:nvSpPr>
          <p:cNvPr id="23" name="TextBox 22">
            <a:extLst>
              <a:ext uri="{FF2B5EF4-FFF2-40B4-BE49-F238E27FC236}">
                <a16:creationId xmlns:a16="http://schemas.microsoft.com/office/drawing/2014/main" id="{8A7ABA75-56ED-4524-A9D6-D28D02406029}"/>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25" name="TextBox 24">
            <a:extLst>
              <a:ext uri="{FF2B5EF4-FFF2-40B4-BE49-F238E27FC236}">
                <a16:creationId xmlns:a16="http://schemas.microsoft.com/office/drawing/2014/main" id="{C448C443-E06F-43B6-811F-16008038D566}"/>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26" name="Rectangle 25">
            <a:extLst>
              <a:ext uri="{FF2B5EF4-FFF2-40B4-BE49-F238E27FC236}">
                <a16:creationId xmlns:a16="http://schemas.microsoft.com/office/drawing/2014/main" id="{E12353B4-B13C-4AA0-B15C-0754E361E435}"/>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19970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ulleted list- 2 Column with image-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Ins="0"/>
          <a:lstStyle/>
          <a:p>
            <a:r>
              <a:rPr lang="en-US"/>
              <a:t>Image right</a:t>
            </a:r>
            <a:endParaRPr lang="en-GB"/>
          </a:p>
        </p:txBody>
      </p:sp>
      <p:sp>
        <p:nvSpPr>
          <p:cNvPr id="6" name="Picture Placeholder 4">
            <a:extLst>
              <a:ext uri="{FF2B5EF4-FFF2-40B4-BE49-F238E27FC236}">
                <a16:creationId xmlns:a16="http://schemas.microsoft.com/office/drawing/2014/main" id="{1408C6FB-BB0C-CD4B-B374-025253E647E7}"/>
              </a:ext>
            </a:extLst>
          </p:cNvPr>
          <p:cNvSpPr>
            <a:spLocks noGrp="1"/>
          </p:cNvSpPr>
          <p:nvPr>
            <p:ph type="pic" sz="quarter" idx="10"/>
          </p:nvPr>
        </p:nvSpPr>
        <p:spPr>
          <a:xfrm>
            <a:off x="6562597" y="1333500"/>
            <a:ext cx="5242052" cy="4787900"/>
          </a:xfrm>
          <a:solidFill>
            <a:schemeClr val="bg1">
              <a:lumMod val="95000"/>
            </a:schemeClr>
          </a:solidFill>
        </p:spPr>
        <p:txBody>
          <a:bodyPr/>
          <a:lstStyle>
            <a:lvl1pPr>
              <a:defRPr sz="1400"/>
            </a:lvl1pPr>
          </a:lstStyle>
          <a:p>
            <a:r>
              <a:rPr lang="en-US"/>
              <a:t>Click icon to add picture</a:t>
            </a:r>
          </a:p>
        </p:txBody>
      </p:sp>
      <p:sp>
        <p:nvSpPr>
          <p:cNvPr id="12" name="TextBox 11">
            <a:extLst>
              <a:ext uri="{FF2B5EF4-FFF2-40B4-BE49-F238E27FC236}">
                <a16:creationId xmlns:a16="http://schemas.microsoft.com/office/drawing/2014/main" id="{87A3C5A2-48AB-4810-B02B-D44AA0271EE3}"/>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13" name="TextBox 12">
            <a:extLst>
              <a:ext uri="{FF2B5EF4-FFF2-40B4-BE49-F238E27FC236}">
                <a16:creationId xmlns:a16="http://schemas.microsoft.com/office/drawing/2014/main" id="{93930673-CE59-4E1D-83B2-9DA359D3ACB5}"/>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17" name="Rectangle 16">
            <a:extLst>
              <a:ext uri="{FF2B5EF4-FFF2-40B4-BE49-F238E27FC236}">
                <a16:creationId xmlns:a16="http://schemas.microsoft.com/office/drawing/2014/main" id="{97E66C65-41F4-4407-BEC0-B63F2DF163BC}"/>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83416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able with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9412" y="381000"/>
            <a:ext cx="11425237" cy="435864"/>
          </a:xfrm>
        </p:spPr>
        <p:txBody>
          <a:bodyPr rIns="0"/>
          <a:lstStyle>
            <a:lvl1pPr>
              <a:defRPr/>
            </a:lvl1pPr>
          </a:lstStyle>
          <a:p>
            <a:r>
              <a:rPr lang="en-US"/>
              <a:t>Image left</a:t>
            </a:r>
            <a:endParaRPr lang="en-GB"/>
          </a:p>
        </p:txBody>
      </p:sp>
      <p:sp>
        <p:nvSpPr>
          <p:cNvPr id="11" name="Picture Placeholder 4">
            <a:extLst>
              <a:ext uri="{FF2B5EF4-FFF2-40B4-BE49-F238E27FC236}">
                <a16:creationId xmlns:a16="http://schemas.microsoft.com/office/drawing/2014/main" id="{DEF009F2-17EF-7F4F-91BC-C9D2B62F45CC}"/>
              </a:ext>
            </a:extLst>
          </p:cNvPr>
          <p:cNvSpPr>
            <a:spLocks noGrp="1"/>
          </p:cNvSpPr>
          <p:nvPr>
            <p:ph type="pic" sz="quarter" idx="10"/>
          </p:nvPr>
        </p:nvSpPr>
        <p:spPr>
          <a:xfrm>
            <a:off x="384048" y="1333500"/>
            <a:ext cx="5708649" cy="4914900"/>
          </a:xfrm>
          <a:solidFill>
            <a:schemeClr val="bg1">
              <a:lumMod val="95000"/>
            </a:schemeClr>
          </a:solidFill>
        </p:spPr>
        <p:txBody>
          <a:bodyPr/>
          <a:lstStyle>
            <a:lvl1pPr>
              <a:defRPr sz="1400"/>
            </a:lvl1pPr>
          </a:lstStyle>
          <a:p>
            <a:r>
              <a:rPr lang="en-US"/>
              <a:t>Click icon to add picture</a:t>
            </a:r>
          </a:p>
        </p:txBody>
      </p:sp>
      <p:sp>
        <p:nvSpPr>
          <p:cNvPr id="12" name="TextBox 11">
            <a:extLst>
              <a:ext uri="{FF2B5EF4-FFF2-40B4-BE49-F238E27FC236}">
                <a16:creationId xmlns:a16="http://schemas.microsoft.com/office/drawing/2014/main" id="{E9595D60-5A2A-4BEC-8EEE-120E0684549E}"/>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13" name="TextBox 12">
            <a:extLst>
              <a:ext uri="{FF2B5EF4-FFF2-40B4-BE49-F238E27FC236}">
                <a16:creationId xmlns:a16="http://schemas.microsoft.com/office/drawing/2014/main" id="{7DF00D52-2C2D-48F1-9D6A-354DC9BCC7DC}"/>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18" name="Rectangle 17">
            <a:extLst>
              <a:ext uri="{FF2B5EF4-FFF2-40B4-BE49-F238E27FC236}">
                <a16:creationId xmlns:a16="http://schemas.microsoft.com/office/drawing/2014/main" id="{57CDCF0D-AF01-4C42-B0F5-598511F956D9}"/>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417769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with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9412" y="381000"/>
            <a:ext cx="11425237" cy="435864"/>
          </a:xfrm>
        </p:spPr>
        <p:txBody>
          <a:bodyPr rIns="0"/>
          <a:lstStyle>
            <a:lvl1pPr>
              <a:defRPr/>
            </a:lvl1pPr>
          </a:lstStyle>
          <a:p>
            <a:r>
              <a:rPr lang="en-US"/>
              <a:t>2 images</a:t>
            </a:r>
            <a:endParaRPr lang="en-GB"/>
          </a:p>
        </p:txBody>
      </p:sp>
      <p:sp>
        <p:nvSpPr>
          <p:cNvPr id="11" name="Picture Placeholder 4">
            <a:extLst>
              <a:ext uri="{FF2B5EF4-FFF2-40B4-BE49-F238E27FC236}">
                <a16:creationId xmlns:a16="http://schemas.microsoft.com/office/drawing/2014/main" id="{DEF009F2-17EF-7F4F-91BC-C9D2B62F45CC}"/>
              </a:ext>
            </a:extLst>
          </p:cNvPr>
          <p:cNvSpPr>
            <a:spLocks noGrp="1"/>
          </p:cNvSpPr>
          <p:nvPr>
            <p:ph type="pic" sz="quarter" idx="10"/>
          </p:nvPr>
        </p:nvSpPr>
        <p:spPr>
          <a:xfrm>
            <a:off x="384048" y="1335024"/>
            <a:ext cx="3379977" cy="2185416"/>
          </a:xfrm>
          <a:solidFill>
            <a:schemeClr val="bg1">
              <a:lumMod val="95000"/>
            </a:schemeClr>
          </a:solidFill>
        </p:spPr>
        <p:txBody>
          <a:bodyPr/>
          <a:lstStyle>
            <a:lvl1pPr>
              <a:defRPr sz="1400"/>
            </a:lvl1pPr>
          </a:lstStyle>
          <a:p>
            <a:r>
              <a:rPr lang="en-US"/>
              <a:t>Click icon to add picture</a:t>
            </a:r>
          </a:p>
        </p:txBody>
      </p:sp>
      <p:sp>
        <p:nvSpPr>
          <p:cNvPr id="17" name="Picture Placeholder 4">
            <a:extLst>
              <a:ext uri="{FF2B5EF4-FFF2-40B4-BE49-F238E27FC236}">
                <a16:creationId xmlns:a16="http://schemas.microsoft.com/office/drawing/2014/main" id="{DD33E0B6-FA3C-4C42-8E9A-A34DC203DBF2}"/>
              </a:ext>
            </a:extLst>
          </p:cNvPr>
          <p:cNvSpPr>
            <a:spLocks noGrp="1"/>
          </p:cNvSpPr>
          <p:nvPr>
            <p:ph type="pic" sz="quarter" idx="11"/>
          </p:nvPr>
        </p:nvSpPr>
        <p:spPr>
          <a:xfrm>
            <a:off x="384048" y="3944207"/>
            <a:ext cx="3379977" cy="2185416"/>
          </a:xfrm>
          <a:solidFill>
            <a:schemeClr val="bg1">
              <a:lumMod val="95000"/>
            </a:schemeClr>
          </a:solidFill>
        </p:spPr>
        <p:txBody>
          <a:bodyPr/>
          <a:lstStyle>
            <a:lvl1pPr>
              <a:defRPr sz="1400"/>
            </a:lvl1pPr>
          </a:lstStyle>
          <a:p>
            <a:r>
              <a:rPr lang="en-US"/>
              <a:t>Click icon to add picture</a:t>
            </a:r>
          </a:p>
        </p:txBody>
      </p:sp>
      <p:sp>
        <p:nvSpPr>
          <p:cNvPr id="13" name="TextBox 12">
            <a:extLst>
              <a:ext uri="{FF2B5EF4-FFF2-40B4-BE49-F238E27FC236}">
                <a16:creationId xmlns:a16="http://schemas.microsoft.com/office/drawing/2014/main" id="{9BBED9D3-0737-4338-9679-6DED6C57EEC4}"/>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20" name="TextBox 19">
            <a:extLst>
              <a:ext uri="{FF2B5EF4-FFF2-40B4-BE49-F238E27FC236}">
                <a16:creationId xmlns:a16="http://schemas.microsoft.com/office/drawing/2014/main" id="{3A00B0E8-1F88-468F-8F61-1CAC1310A3DA}"/>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21" name="Rectangle 20">
            <a:extLst>
              <a:ext uri="{FF2B5EF4-FFF2-40B4-BE49-F238E27FC236}">
                <a16:creationId xmlns:a16="http://schemas.microsoft.com/office/drawing/2014/main" id="{6D3B5113-05B8-44F2-A961-044762B14528}"/>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246288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with Content - 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9412" y="381000"/>
            <a:ext cx="11425237" cy="435864"/>
          </a:xfrm>
        </p:spPr>
        <p:txBody>
          <a:bodyPr rIns="0"/>
          <a:lstStyle>
            <a:lvl1pPr>
              <a:defRPr/>
            </a:lvl1pPr>
          </a:lstStyle>
          <a:p>
            <a:r>
              <a:rPr lang="en-US"/>
              <a:t>3 Column</a:t>
            </a:r>
            <a:endParaRPr lang="en-GB"/>
          </a:p>
        </p:txBody>
      </p:sp>
      <p:sp>
        <p:nvSpPr>
          <p:cNvPr id="11" name="Picture Placeholder 4">
            <a:extLst>
              <a:ext uri="{FF2B5EF4-FFF2-40B4-BE49-F238E27FC236}">
                <a16:creationId xmlns:a16="http://schemas.microsoft.com/office/drawing/2014/main" id="{DEF009F2-17EF-7F4F-91BC-C9D2B62F45CC}"/>
              </a:ext>
            </a:extLst>
          </p:cNvPr>
          <p:cNvSpPr>
            <a:spLocks noGrp="1"/>
          </p:cNvSpPr>
          <p:nvPr>
            <p:ph type="pic" sz="quarter" idx="10"/>
          </p:nvPr>
        </p:nvSpPr>
        <p:spPr>
          <a:xfrm>
            <a:off x="387351" y="1335024"/>
            <a:ext cx="3379977" cy="2334202"/>
          </a:xfrm>
          <a:solidFill>
            <a:schemeClr val="bg1">
              <a:lumMod val="95000"/>
            </a:schemeClr>
          </a:solidFill>
        </p:spPr>
        <p:txBody>
          <a:bodyPr/>
          <a:lstStyle>
            <a:lvl1pPr>
              <a:defRPr sz="1400"/>
            </a:lvl1pPr>
          </a:lstStyle>
          <a:p>
            <a:r>
              <a:rPr lang="en-US"/>
              <a:t>Click icon to add picture</a:t>
            </a:r>
          </a:p>
        </p:txBody>
      </p:sp>
      <p:sp>
        <p:nvSpPr>
          <p:cNvPr id="16" name="Picture Placeholder 4">
            <a:extLst>
              <a:ext uri="{FF2B5EF4-FFF2-40B4-BE49-F238E27FC236}">
                <a16:creationId xmlns:a16="http://schemas.microsoft.com/office/drawing/2014/main" id="{645E584F-5DE2-B141-AC84-3A34A02CE5EF}"/>
              </a:ext>
            </a:extLst>
          </p:cNvPr>
          <p:cNvSpPr>
            <a:spLocks noGrp="1"/>
          </p:cNvSpPr>
          <p:nvPr>
            <p:ph type="pic" sz="quarter" idx="11"/>
          </p:nvPr>
        </p:nvSpPr>
        <p:spPr>
          <a:xfrm>
            <a:off x="8012353" y="1335024"/>
            <a:ext cx="3379977" cy="2334202"/>
          </a:xfrm>
          <a:solidFill>
            <a:schemeClr val="bg1">
              <a:lumMod val="95000"/>
            </a:schemeClr>
          </a:solidFill>
        </p:spPr>
        <p:txBody>
          <a:bodyPr/>
          <a:lstStyle>
            <a:lvl1pPr>
              <a:defRPr sz="1400"/>
            </a:lvl1pPr>
          </a:lstStyle>
          <a:p>
            <a:r>
              <a:rPr lang="en-US"/>
              <a:t>Click icon to add picture</a:t>
            </a:r>
          </a:p>
        </p:txBody>
      </p:sp>
      <p:sp>
        <p:nvSpPr>
          <p:cNvPr id="9" name="Picture Placeholder 4">
            <a:extLst>
              <a:ext uri="{FF2B5EF4-FFF2-40B4-BE49-F238E27FC236}">
                <a16:creationId xmlns:a16="http://schemas.microsoft.com/office/drawing/2014/main" id="{055D5057-AB79-EC43-800A-30C61EFE7C32}"/>
              </a:ext>
            </a:extLst>
          </p:cNvPr>
          <p:cNvSpPr>
            <a:spLocks noGrp="1"/>
          </p:cNvSpPr>
          <p:nvPr>
            <p:ph type="pic" sz="quarter" idx="12"/>
          </p:nvPr>
        </p:nvSpPr>
        <p:spPr>
          <a:xfrm>
            <a:off x="4199852" y="1335024"/>
            <a:ext cx="3379977" cy="2334202"/>
          </a:xfrm>
          <a:solidFill>
            <a:schemeClr val="bg1">
              <a:lumMod val="95000"/>
            </a:schemeClr>
          </a:solidFill>
        </p:spPr>
        <p:txBody>
          <a:bodyPr/>
          <a:lstStyle>
            <a:lvl1pPr>
              <a:defRPr sz="1400"/>
            </a:lvl1pPr>
          </a:lstStyle>
          <a:p>
            <a:r>
              <a:rPr lang="en-US"/>
              <a:t>Click icon to add picture</a:t>
            </a:r>
          </a:p>
        </p:txBody>
      </p:sp>
      <p:sp>
        <p:nvSpPr>
          <p:cNvPr id="22" name="TextBox 21">
            <a:extLst>
              <a:ext uri="{FF2B5EF4-FFF2-40B4-BE49-F238E27FC236}">
                <a16:creationId xmlns:a16="http://schemas.microsoft.com/office/drawing/2014/main" id="{43A4F175-1B38-4E45-B943-5194BF9A5023}"/>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23" name="TextBox 22">
            <a:extLst>
              <a:ext uri="{FF2B5EF4-FFF2-40B4-BE49-F238E27FC236}">
                <a16:creationId xmlns:a16="http://schemas.microsoft.com/office/drawing/2014/main" id="{D8AC355A-C6F4-40A1-9281-4231EE48F7C8}"/>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24" name="Rectangle 23">
            <a:extLst>
              <a:ext uri="{FF2B5EF4-FFF2-40B4-BE49-F238E27FC236}">
                <a16:creationId xmlns:a16="http://schemas.microsoft.com/office/drawing/2014/main" id="{BB7E8BCB-DEFF-4630-8EA0-2D8732DE9AE1}"/>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30673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with Content - 4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9412" y="381000"/>
            <a:ext cx="11425237" cy="435864"/>
          </a:xfrm>
        </p:spPr>
        <p:txBody>
          <a:bodyPr rIns="0"/>
          <a:lstStyle>
            <a:lvl1pPr>
              <a:defRPr/>
            </a:lvl1pPr>
          </a:lstStyle>
          <a:p>
            <a:r>
              <a:rPr lang="en-US"/>
              <a:t>4 Column</a:t>
            </a:r>
            <a:endParaRPr lang="en-GB"/>
          </a:p>
        </p:txBody>
      </p:sp>
      <p:sp>
        <p:nvSpPr>
          <p:cNvPr id="11" name="Picture Placeholder 4">
            <a:extLst>
              <a:ext uri="{FF2B5EF4-FFF2-40B4-BE49-F238E27FC236}">
                <a16:creationId xmlns:a16="http://schemas.microsoft.com/office/drawing/2014/main" id="{DEF009F2-17EF-7F4F-91BC-C9D2B62F45CC}"/>
              </a:ext>
            </a:extLst>
          </p:cNvPr>
          <p:cNvSpPr>
            <a:spLocks noGrp="1"/>
          </p:cNvSpPr>
          <p:nvPr>
            <p:ph type="pic" sz="quarter" idx="10"/>
          </p:nvPr>
        </p:nvSpPr>
        <p:spPr>
          <a:xfrm>
            <a:off x="387351" y="1335024"/>
            <a:ext cx="2599689" cy="2334202"/>
          </a:xfrm>
          <a:solidFill>
            <a:schemeClr val="bg1">
              <a:lumMod val="95000"/>
            </a:schemeClr>
          </a:solidFill>
        </p:spPr>
        <p:txBody>
          <a:bodyPr/>
          <a:lstStyle>
            <a:lvl1pPr>
              <a:defRPr sz="1400"/>
            </a:lvl1pPr>
          </a:lstStyle>
          <a:p>
            <a:r>
              <a:rPr lang="en-US"/>
              <a:t>Click icon to add picture</a:t>
            </a:r>
          </a:p>
        </p:txBody>
      </p:sp>
      <p:sp>
        <p:nvSpPr>
          <p:cNvPr id="14" name="Picture Placeholder 4">
            <a:extLst>
              <a:ext uri="{FF2B5EF4-FFF2-40B4-BE49-F238E27FC236}">
                <a16:creationId xmlns:a16="http://schemas.microsoft.com/office/drawing/2014/main" id="{28E301B7-7692-CC4B-B7B1-C6AF36DB6871}"/>
              </a:ext>
            </a:extLst>
          </p:cNvPr>
          <p:cNvSpPr>
            <a:spLocks noGrp="1"/>
          </p:cNvSpPr>
          <p:nvPr>
            <p:ph type="pic" sz="quarter" idx="14"/>
          </p:nvPr>
        </p:nvSpPr>
        <p:spPr>
          <a:xfrm>
            <a:off x="3240280" y="1333500"/>
            <a:ext cx="2599689" cy="2334202"/>
          </a:xfrm>
          <a:solidFill>
            <a:schemeClr val="bg1">
              <a:lumMod val="95000"/>
            </a:schemeClr>
          </a:solidFill>
        </p:spPr>
        <p:txBody>
          <a:bodyPr/>
          <a:lstStyle>
            <a:lvl1pPr>
              <a:defRPr sz="1400"/>
            </a:lvl1pPr>
          </a:lstStyle>
          <a:p>
            <a:r>
              <a:rPr lang="en-US"/>
              <a:t>Click icon to add picture</a:t>
            </a:r>
          </a:p>
        </p:txBody>
      </p:sp>
      <p:sp>
        <p:nvSpPr>
          <p:cNvPr id="15" name="Picture Placeholder 4">
            <a:extLst>
              <a:ext uri="{FF2B5EF4-FFF2-40B4-BE49-F238E27FC236}">
                <a16:creationId xmlns:a16="http://schemas.microsoft.com/office/drawing/2014/main" id="{B70A4A61-55BF-B84F-A6BF-9C4D85C5EBC1}"/>
              </a:ext>
            </a:extLst>
          </p:cNvPr>
          <p:cNvSpPr>
            <a:spLocks noGrp="1"/>
          </p:cNvSpPr>
          <p:nvPr>
            <p:ph type="pic" sz="quarter" idx="15"/>
          </p:nvPr>
        </p:nvSpPr>
        <p:spPr>
          <a:xfrm>
            <a:off x="6092029" y="1333500"/>
            <a:ext cx="2599689" cy="2334202"/>
          </a:xfrm>
          <a:solidFill>
            <a:schemeClr val="bg1">
              <a:lumMod val="95000"/>
            </a:schemeClr>
          </a:solidFill>
        </p:spPr>
        <p:txBody>
          <a:bodyPr/>
          <a:lstStyle>
            <a:lvl1pPr>
              <a:defRPr sz="1400"/>
            </a:lvl1pPr>
          </a:lstStyle>
          <a:p>
            <a:r>
              <a:rPr lang="en-US"/>
              <a:t>Click icon to add picture</a:t>
            </a:r>
          </a:p>
        </p:txBody>
      </p:sp>
      <p:sp>
        <p:nvSpPr>
          <p:cNvPr id="17" name="Picture Placeholder 4">
            <a:extLst>
              <a:ext uri="{FF2B5EF4-FFF2-40B4-BE49-F238E27FC236}">
                <a16:creationId xmlns:a16="http://schemas.microsoft.com/office/drawing/2014/main" id="{C7A4C35A-34A5-B54C-BA60-9A722D578705}"/>
              </a:ext>
            </a:extLst>
          </p:cNvPr>
          <p:cNvSpPr>
            <a:spLocks noGrp="1"/>
          </p:cNvSpPr>
          <p:nvPr>
            <p:ph type="pic" sz="quarter" idx="16"/>
          </p:nvPr>
        </p:nvSpPr>
        <p:spPr>
          <a:xfrm>
            <a:off x="8943778" y="1333500"/>
            <a:ext cx="2599689" cy="2334202"/>
          </a:xfrm>
          <a:solidFill>
            <a:schemeClr val="bg1">
              <a:lumMod val="95000"/>
            </a:schemeClr>
          </a:solidFill>
        </p:spPr>
        <p:txBody>
          <a:bodyPr/>
          <a:lstStyle>
            <a:lvl1pPr>
              <a:defRPr sz="1400"/>
            </a:lvl1pPr>
          </a:lstStyle>
          <a:p>
            <a:r>
              <a:rPr lang="en-US"/>
              <a:t>Click icon to add picture</a:t>
            </a:r>
          </a:p>
        </p:txBody>
      </p:sp>
      <p:sp>
        <p:nvSpPr>
          <p:cNvPr id="24" name="TextBox 23">
            <a:extLst>
              <a:ext uri="{FF2B5EF4-FFF2-40B4-BE49-F238E27FC236}">
                <a16:creationId xmlns:a16="http://schemas.microsoft.com/office/drawing/2014/main" id="{BE854E70-5657-41D8-9828-4232B186B61A}"/>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25" name="TextBox 24">
            <a:extLst>
              <a:ext uri="{FF2B5EF4-FFF2-40B4-BE49-F238E27FC236}">
                <a16:creationId xmlns:a16="http://schemas.microsoft.com/office/drawing/2014/main" id="{D1B82DF9-08E1-4967-B6FA-D1C21C5BB415}"/>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26" name="Rectangle 25">
            <a:extLst>
              <a:ext uri="{FF2B5EF4-FFF2-40B4-BE49-F238E27FC236}">
                <a16:creationId xmlns:a16="http://schemas.microsoft.com/office/drawing/2014/main" id="{2732658A-035D-4FB0-811D-2D9650BAFF9B}"/>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256226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Ins="0"/>
          <a:lstStyle/>
          <a:p>
            <a:r>
              <a:rPr lang="en-US"/>
              <a:t>Video</a:t>
            </a:r>
            <a:endParaRPr lang="en-GB"/>
          </a:p>
        </p:txBody>
      </p:sp>
      <p:sp>
        <p:nvSpPr>
          <p:cNvPr id="5" name="Media Placeholder 4">
            <a:extLst>
              <a:ext uri="{FF2B5EF4-FFF2-40B4-BE49-F238E27FC236}">
                <a16:creationId xmlns:a16="http://schemas.microsoft.com/office/drawing/2014/main" id="{30DA5EFA-4F73-A14E-A503-3A05AC686437}"/>
              </a:ext>
            </a:extLst>
          </p:cNvPr>
          <p:cNvSpPr>
            <a:spLocks noGrp="1"/>
          </p:cNvSpPr>
          <p:nvPr>
            <p:ph type="media" sz="quarter" idx="10"/>
          </p:nvPr>
        </p:nvSpPr>
        <p:spPr>
          <a:xfrm>
            <a:off x="0" y="0"/>
            <a:ext cx="12192000" cy="6858000"/>
          </a:xfrm>
          <a:solidFill>
            <a:schemeClr val="bg1">
              <a:lumMod val="95000"/>
            </a:schemeClr>
          </a:solidFill>
        </p:spPr>
        <p:txBody>
          <a:bodyPr/>
          <a:lstStyle>
            <a:lvl1pPr>
              <a:defRPr sz="1400"/>
            </a:lvl1pPr>
          </a:lstStyle>
          <a:p>
            <a:r>
              <a:rPr lang="en-US"/>
              <a:t>Click icon to add media</a:t>
            </a:r>
          </a:p>
        </p:txBody>
      </p:sp>
    </p:spTree>
    <p:extLst>
      <p:ext uri="{BB962C8B-B14F-4D97-AF65-F5344CB8AC3E}">
        <p14:creationId xmlns:p14="http://schemas.microsoft.com/office/powerpoint/2010/main" val="170597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a:t>Click to edit Master title style</a:t>
            </a:r>
            <a:endParaRPr lang="en-GB" dirty="0"/>
          </a:p>
        </p:txBody>
      </p:sp>
      <p:sp>
        <p:nvSpPr>
          <p:cNvPr id="6" name="TextBox 5">
            <a:extLst>
              <a:ext uri="{FF2B5EF4-FFF2-40B4-BE49-F238E27FC236}">
                <a16:creationId xmlns:a16="http://schemas.microsoft.com/office/drawing/2014/main" id="{BA47F97A-FC5D-42D2-A8B9-51CE83F3FAC6}"/>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8" name="TextBox 24">
            <a:extLst>
              <a:ext uri="{FF2B5EF4-FFF2-40B4-BE49-F238E27FC236}">
                <a16:creationId xmlns:a16="http://schemas.microsoft.com/office/drawing/2014/main" id="{8E35E8B8-00CB-47C7-85AB-24F57DE61FEA}"/>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0" name="Picture 9">
            <a:extLst>
              <a:ext uri="{FF2B5EF4-FFF2-40B4-BE49-F238E27FC236}">
                <a16:creationId xmlns:a16="http://schemas.microsoft.com/office/drawing/2014/main" id="{9CBF646B-2447-4502-A1CA-44C5223971C1}"/>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7" name="Picture 6">
            <a:extLst>
              <a:ext uri="{FF2B5EF4-FFF2-40B4-BE49-F238E27FC236}">
                <a16:creationId xmlns:a16="http://schemas.microsoft.com/office/drawing/2014/main" id="{1F6DF8EF-E00C-0242-B125-B9D04F3F7B3F}"/>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355627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dient_Header_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91AA11D-67C5-5A47-A985-3F057C58E873}"/>
              </a:ext>
            </a:extLst>
          </p:cNvPr>
          <p:cNvSpPr>
            <a:spLocks noGrp="1"/>
          </p:cNvSpPr>
          <p:nvPr>
            <p:ph type="title"/>
          </p:nvPr>
        </p:nvSpPr>
        <p:spPr>
          <a:xfrm>
            <a:off x="0" y="0"/>
            <a:ext cx="12192000" cy="1333500"/>
          </a:xfrm>
          <a:solidFill>
            <a:srgbClr val="D2D2D2"/>
          </a:solidFill>
        </p:spPr>
        <p:txBody>
          <a:bodyPr lIns="374904" tIns="384048" rIns="182880" bIns="182880"/>
          <a:lstStyle>
            <a:lvl1pPr>
              <a:defRPr>
                <a:solidFill>
                  <a:schemeClr val="bg1"/>
                </a:solidFill>
              </a:defRPr>
            </a:lvl1pPr>
          </a:lstStyle>
          <a:p>
            <a:r>
              <a:rPr lang="en-US"/>
              <a:t>Click to edit Master title style</a:t>
            </a:r>
            <a:endParaRPr lang="en-GB"/>
          </a:p>
        </p:txBody>
      </p:sp>
      <p:sp>
        <p:nvSpPr>
          <p:cNvPr id="12" name="TextBox 11">
            <a:extLst>
              <a:ext uri="{FF2B5EF4-FFF2-40B4-BE49-F238E27FC236}">
                <a16:creationId xmlns:a16="http://schemas.microsoft.com/office/drawing/2014/main" id="{FB3A01A2-169D-4503-9BEB-323764E4F881}"/>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15" name="TextBox 14">
            <a:extLst>
              <a:ext uri="{FF2B5EF4-FFF2-40B4-BE49-F238E27FC236}">
                <a16:creationId xmlns:a16="http://schemas.microsoft.com/office/drawing/2014/main" id="{F97A44CA-2A80-4F57-9FD3-32CAFA5A9C62}"/>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204087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age 1">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3E3824F-1E19-1D4D-B126-171AF4527B4C}"/>
              </a:ext>
            </a:extLst>
          </p:cNvPr>
          <p:cNvSpPr>
            <a:spLocks noGrp="1"/>
          </p:cNvSpPr>
          <p:nvPr>
            <p:ph type="title"/>
          </p:nvPr>
        </p:nvSpPr>
        <p:spPr>
          <a:xfrm>
            <a:off x="379412" y="374904"/>
            <a:ext cx="11425237" cy="822960"/>
          </a:xfrm>
        </p:spPr>
        <p:txBody>
          <a:bodyPr/>
          <a:lstStyle/>
          <a:p>
            <a:r>
              <a:rPr lang="en-US"/>
              <a:t>Click to edit Master title style</a:t>
            </a:r>
          </a:p>
        </p:txBody>
      </p:sp>
      <p:sp>
        <p:nvSpPr>
          <p:cNvPr id="6" name="Text Placeholder 5">
            <a:extLst>
              <a:ext uri="{FF2B5EF4-FFF2-40B4-BE49-F238E27FC236}">
                <a16:creationId xmlns:a16="http://schemas.microsoft.com/office/drawing/2014/main" id="{CFDBB18F-F33E-2448-8A54-44C7F0BA8059}"/>
              </a:ext>
            </a:extLst>
          </p:cNvPr>
          <p:cNvSpPr>
            <a:spLocks noGrp="1"/>
          </p:cNvSpPr>
          <p:nvPr>
            <p:ph type="body" sz="quarter" idx="10" hasCustomPrompt="1"/>
          </p:nvPr>
        </p:nvSpPr>
        <p:spPr>
          <a:xfrm>
            <a:off x="379412" y="1787585"/>
            <a:ext cx="11211399" cy="3049109"/>
          </a:xfrm>
        </p:spPr>
        <p:txBody>
          <a:bodyPr/>
          <a:lstStyle>
            <a:lvl1pPr algn="l">
              <a:defRPr sz="3000" b="0" i="1">
                <a:latin typeface="3M Circular TT Light" panose="020B0404020101020102" pitchFamily="34" charset="77"/>
                <a:cs typeface="3M Circular TT Light" panose="020B0404020101020102" pitchFamily="34" charset="77"/>
              </a:defRPr>
            </a:lvl1pPr>
          </a:lstStyle>
          <a:p>
            <a:pPr algn="l"/>
            <a:r>
              <a:rPr lang="en-US"/>
              <a:t>“Lorem ipsum dolor sit </a:t>
            </a:r>
            <a:r>
              <a:rPr lang="en-US" err="1"/>
              <a:t>amet</a:t>
            </a:r>
            <a:r>
              <a:rPr lang="en-US"/>
              <a:t>, </a:t>
            </a:r>
            <a:r>
              <a:rPr lang="en-US" err="1"/>
              <a:t>consectetur</a:t>
            </a:r>
            <a:r>
              <a:rPr lang="en-US"/>
              <a:t> </a:t>
            </a:r>
            <a:r>
              <a:rPr lang="en-US" err="1"/>
              <a:t>adipiscing</a:t>
            </a:r>
            <a:r>
              <a:rPr lang="en-US"/>
              <a:t> </a:t>
            </a:r>
            <a:r>
              <a:rPr lang="en-US" err="1"/>
              <a:t>elid</a:t>
            </a:r>
            <a:r>
              <a:rPr lang="en-US"/>
              <a:t>, </a:t>
            </a:r>
            <a:r>
              <a:rPr lang="en-US" err="1"/>
              <a:t>sd</a:t>
            </a:r>
            <a:r>
              <a:rPr lang="en-US"/>
              <a:t> do </a:t>
            </a:r>
            <a:r>
              <a:rPr lang="en-US" err="1"/>
              <a:t>euismod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Massa </a:t>
            </a:r>
            <a:r>
              <a:rPr lang="en-US" err="1"/>
              <a:t>ultricies</a:t>
            </a:r>
            <a:r>
              <a:rPr lang="en-US"/>
              <a:t> mi </a:t>
            </a:r>
            <a:r>
              <a:rPr lang="en-US" err="1"/>
              <a:t>quis</a:t>
            </a:r>
            <a:r>
              <a:rPr lang="en-US"/>
              <a:t> </a:t>
            </a:r>
            <a:r>
              <a:rPr lang="en-US" err="1"/>
              <a:t>hendrerit</a:t>
            </a:r>
            <a:r>
              <a:rPr lang="en-US"/>
              <a:t> dolor. </a:t>
            </a:r>
            <a:r>
              <a:rPr lang="en-US" err="1"/>
              <a:t>Donec</a:t>
            </a:r>
            <a:r>
              <a:rPr lang="en-US"/>
              <a:t> et </a:t>
            </a:r>
            <a:r>
              <a:rPr lang="en-US" err="1"/>
              <a:t>odio</a:t>
            </a:r>
            <a:r>
              <a:rPr lang="en-US"/>
              <a:t> </a:t>
            </a:r>
            <a:r>
              <a:rPr lang="en-US" err="1"/>
              <a:t>pellentesque</a:t>
            </a:r>
            <a:r>
              <a:rPr lang="en-US"/>
              <a:t> diam </a:t>
            </a:r>
            <a:r>
              <a:rPr lang="en-US" err="1"/>
              <a:t>volutpat</a:t>
            </a:r>
            <a:r>
              <a:rPr lang="en-US"/>
              <a:t> </a:t>
            </a:r>
            <a:r>
              <a:rPr lang="en-US" err="1"/>
              <a:t>commodo</a:t>
            </a:r>
            <a:r>
              <a:rPr lang="en-US"/>
              <a:t> set </a:t>
            </a:r>
            <a:r>
              <a:rPr lang="en-US" err="1"/>
              <a:t>egestas</a:t>
            </a:r>
            <a:r>
              <a:rPr lang="en-US"/>
              <a:t> </a:t>
            </a:r>
            <a:r>
              <a:rPr lang="en-US" err="1"/>
              <a:t>egestas</a:t>
            </a:r>
            <a:r>
              <a:rPr lang="en-US"/>
              <a:t>.”</a:t>
            </a:r>
          </a:p>
        </p:txBody>
      </p:sp>
      <p:sp>
        <p:nvSpPr>
          <p:cNvPr id="8" name="Text Placeholder 7">
            <a:extLst>
              <a:ext uri="{FF2B5EF4-FFF2-40B4-BE49-F238E27FC236}">
                <a16:creationId xmlns:a16="http://schemas.microsoft.com/office/drawing/2014/main" id="{DAF21279-1DBF-8E49-A4ED-CDA7BA6EEFD2}"/>
              </a:ext>
            </a:extLst>
          </p:cNvPr>
          <p:cNvSpPr>
            <a:spLocks noGrp="1"/>
          </p:cNvSpPr>
          <p:nvPr>
            <p:ph type="body" sz="quarter" idx="11" hasCustomPrompt="1"/>
          </p:nvPr>
        </p:nvSpPr>
        <p:spPr>
          <a:xfrm>
            <a:off x="379413" y="4991894"/>
            <a:ext cx="4145380" cy="795295"/>
          </a:xfrm>
        </p:spPr>
        <p:txBody>
          <a:bodyPr/>
          <a:lstStyle>
            <a:lvl1pPr>
              <a:defRPr sz="2700" b="0" i="0">
                <a:latin typeface="3M Circular TT Light" panose="020B0404020101020102" pitchFamily="34" charset="77"/>
                <a:cs typeface="3M Circular TT Light" panose="020B0404020101020102" pitchFamily="34" charset="77"/>
              </a:defRPr>
            </a:lvl1pPr>
          </a:lstStyle>
          <a:p>
            <a:pPr lvl="0"/>
            <a:r>
              <a:rPr lang="en-US"/>
              <a:t>- Lorem ipsum</a:t>
            </a:r>
          </a:p>
        </p:txBody>
      </p:sp>
      <p:sp>
        <p:nvSpPr>
          <p:cNvPr id="17" name="TextBox 16">
            <a:extLst>
              <a:ext uri="{FF2B5EF4-FFF2-40B4-BE49-F238E27FC236}">
                <a16:creationId xmlns:a16="http://schemas.microsoft.com/office/drawing/2014/main" id="{963DE15B-1DFB-4534-9260-F2E57B78502E}"/>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20" name="TextBox 19">
            <a:extLst>
              <a:ext uri="{FF2B5EF4-FFF2-40B4-BE49-F238E27FC236}">
                <a16:creationId xmlns:a16="http://schemas.microsoft.com/office/drawing/2014/main" id="{701D3736-A620-4E1E-9182-83B17F9AAE6A}"/>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21" name="Rectangle 20">
            <a:extLst>
              <a:ext uri="{FF2B5EF4-FFF2-40B4-BE49-F238E27FC236}">
                <a16:creationId xmlns:a16="http://schemas.microsoft.com/office/drawing/2014/main" id="{56972583-0E8A-4D99-8E54-012390DB53C4}"/>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256736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Page 2">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3E3824F-1E19-1D4D-B126-171AF4527B4C}"/>
              </a:ext>
            </a:extLst>
          </p:cNvPr>
          <p:cNvSpPr>
            <a:spLocks noGrp="1"/>
          </p:cNvSpPr>
          <p:nvPr>
            <p:ph type="title"/>
          </p:nvPr>
        </p:nvSpPr>
        <p:spPr>
          <a:xfrm>
            <a:off x="379412" y="374904"/>
            <a:ext cx="11425237" cy="822960"/>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06843C-DA19-0C4A-AD23-CA53FB454BDF}"/>
              </a:ext>
            </a:extLst>
          </p:cNvPr>
          <p:cNvSpPr>
            <a:spLocks noGrp="1"/>
          </p:cNvSpPr>
          <p:nvPr>
            <p:ph type="body" sz="quarter" idx="10" hasCustomPrompt="1"/>
          </p:nvPr>
        </p:nvSpPr>
        <p:spPr>
          <a:xfrm>
            <a:off x="391858" y="2554048"/>
            <a:ext cx="11425237" cy="813540"/>
          </a:xfrm>
        </p:spPr>
        <p:txBody>
          <a:bodyPr/>
          <a:lstStyle>
            <a:lvl1pPr>
              <a:defRPr sz="5000" b="0" i="1">
                <a:latin typeface="3M Circular TT Book" panose="020B0604020101020102" pitchFamily="34" charset="77"/>
                <a:cs typeface="3M Circular TT Book" panose="020B0604020101020102" pitchFamily="34" charset="77"/>
              </a:defRPr>
            </a:lvl1pPr>
          </a:lstStyle>
          <a:p>
            <a:pPr lvl="0"/>
            <a:r>
              <a:rPr lang="en-US"/>
              <a:t>“Lorem ipsum dolor sit </a:t>
            </a:r>
            <a:r>
              <a:rPr lang="en-US" err="1"/>
              <a:t>amet</a:t>
            </a:r>
            <a:r>
              <a:rPr lang="en-US"/>
              <a:t> sed </a:t>
            </a:r>
            <a:r>
              <a:rPr lang="en-US" err="1"/>
              <a:t>eges</a:t>
            </a:r>
            <a:r>
              <a:rPr lang="en-US"/>
              <a:t>.”</a:t>
            </a:r>
          </a:p>
        </p:txBody>
      </p:sp>
      <p:sp>
        <p:nvSpPr>
          <p:cNvPr id="6" name="Text Placeholder 5">
            <a:extLst>
              <a:ext uri="{FF2B5EF4-FFF2-40B4-BE49-F238E27FC236}">
                <a16:creationId xmlns:a16="http://schemas.microsoft.com/office/drawing/2014/main" id="{893EA499-98AD-A041-A57E-01FF1DEF4922}"/>
              </a:ext>
            </a:extLst>
          </p:cNvPr>
          <p:cNvSpPr>
            <a:spLocks noGrp="1"/>
          </p:cNvSpPr>
          <p:nvPr>
            <p:ph type="body" sz="quarter" idx="11" hasCustomPrompt="1"/>
          </p:nvPr>
        </p:nvSpPr>
        <p:spPr>
          <a:xfrm>
            <a:off x="391858" y="3863557"/>
            <a:ext cx="2970184" cy="660318"/>
          </a:xfrm>
        </p:spPr>
        <p:txBody>
          <a:bodyPr/>
          <a:lstStyle>
            <a:lvl1pPr>
              <a:defRPr sz="3000"/>
            </a:lvl1pPr>
          </a:lstStyle>
          <a:p>
            <a:pPr lvl="0"/>
            <a:r>
              <a:rPr lang="en-US"/>
              <a:t>- Lorem ipsum</a:t>
            </a:r>
          </a:p>
        </p:txBody>
      </p:sp>
      <p:sp>
        <p:nvSpPr>
          <p:cNvPr id="17" name="TextBox 16">
            <a:extLst>
              <a:ext uri="{FF2B5EF4-FFF2-40B4-BE49-F238E27FC236}">
                <a16:creationId xmlns:a16="http://schemas.microsoft.com/office/drawing/2014/main" id="{36439D84-5DF1-4BCF-AB12-0050B723AD76}"/>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19" name="TextBox 18">
            <a:extLst>
              <a:ext uri="{FF2B5EF4-FFF2-40B4-BE49-F238E27FC236}">
                <a16:creationId xmlns:a16="http://schemas.microsoft.com/office/drawing/2014/main" id="{64CF1F0E-3B40-4A18-9938-14793F1CE060}"/>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20" name="Rectangle 19">
            <a:extLst>
              <a:ext uri="{FF2B5EF4-FFF2-40B4-BE49-F238E27FC236}">
                <a16:creationId xmlns:a16="http://schemas.microsoft.com/office/drawing/2014/main" id="{52102496-3121-4653-B41E-7B69337CC70B}"/>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322583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Page 3">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3E3824F-1E19-1D4D-B126-171AF4527B4C}"/>
              </a:ext>
            </a:extLst>
          </p:cNvPr>
          <p:cNvSpPr>
            <a:spLocks noGrp="1"/>
          </p:cNvSpPr>
          <p:nvPr>
            <p:ph type="title" hasCustomPrompt="1"/>
          </p:nvPr>
        </p:nvSpPr>
        <p:spPr>
          <a:xfrm>
            <a:off x="379412" y="374904"/>
            <a:ext cx="11425237" cy="822960"/>
          </a:xfrm>
        </p:spPr>
        <p:txBody>
          <a:bodyPr/>
          <a:lstStyle/>
          <a:p>
            <a:r>
              <a:rPr lang="en-US"/>
              <a:t>Quote page + Image</a:t>
            </a:r>
          </a:p>
        </p:txBody>
      </p:sp>
      <p:sp>
        <p:nvSpPr>
          <p:cNvPr id="3" name="Picture Placeholder 2">
            <a:extLst>
              <a:ext uri="{FF2B5EF4-FFF2-40B4-BE49-F238E27FC236}">
                <a16:creationId xmlns:a16="http://schemas.microsoft.com/office/drawing/2014/main" id="{FBD9849C-B90B-F443-ACCA-332B6EEC5F1F}"/>
              </a:ext>
            </a:extLst>
          </p:cNvPr>
          <p:cNvSpPr>
            <a:spLocks noGrp="1"/>
          </p:cNvSpPr>
          <p:nvPr>
            <p:ph type="pic" sz="quarter" idx="10"/>
          </p:nvPr>
        </p:nvSpPr>
        <p:spPr>
          <a:xfrm>
            <a:off x="379412" y="1824038"/>
            <a:ext cx="3430587" cy="3209925"/>
          </a:xfrm>
          <a:solidFill>
            <a:schemeClr val="bg1">
              <a:lumMod val="85000"/>
            </a:schemeClr>
          </a:solidFill>
        </p:spPr>
        <p:txBody>
          <a:bodyPr/>
          <a:lstStyle>
            <a:lvl1pPr>
              <a:defRPr sz="1400"/>
            </a:lvl1pPr>
          </a:lstStyle>
          <a:p>
            <a:r>
              <a:rPr lang="en-US"/>
              <a:t>Click icon to add picture</a:t>
            </a:r>
          </a:p>
        </p:txBody>
      </p:sp>
      <p:sp>
        <p:nvSpPr>
          <p:cNvPr id="5" name="Text Placeholder 4">
            <a:extLst>
              <a:ext uri="{FF2B5EF4-FFF2-40B4-BE49-F238E27FC236}">
                <a16:creationId xmlns:a16="http://schemas.microsoft.com/office/drawing/2014/main" id="{14BA0F4F-CE16-9E4D-9237-4CEEFC8A27E2}"/>
              </a:ext>
            </a:extLst>
          </p:cNvPr>
          <p:cNvSpPr>
            <a:spLocks noGrp="1"/>
          </p:cNvSpPr>
          <p:nvPr>
            <p:ph type="body" sz="quarter" idx="11" hasCustomPrompt="1"/>
          </p:nvPr>
        </p:nvSpPr>
        <p:spPr>
          <a:xfrm>
            <a:off x="4200365" y="1824038"/>
            <a:ext cx="7174771" cy="2676154"/>
          </a:xfrm>
        </p:spPr>
        <p:txBody>
          <a:bodyPr rIns="0"/>
          <a:lstStyle>
            <a:lvl1pPr algn="l">
              <a:defRPr sz="2000" b="0" i="1">
                <a:latin typeface="3M Circular TT Book" panose="020B0604020101020102" pitchFamily="34" charset="77"/>
                <a:cs typeface="3M Circular TT Book" panose="020B0604020101020102" pitchFamily="34" charset="77"/>
              </a:defRPr>
            </a:lvl1pPr>
          </a:lstStyle>
          <a:p>
            <a:pPr algn="l"/>
            <a:r>
              <a:rPr lang="en-US" sz="2000" b="0" i="1">
                <a:latin typeface="+mn-lt"/>
                <a:cs typeface="3M Circular TT Book" panose="020B0604020101020102" pitchFamily="34" charset="77"/>
              </a:rPr>
              <a:t>“</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Lorem ipsum dolor sit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amet</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consectetur</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adipiscing</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elit</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sed do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eiusmod</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tempor</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incididunt</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ut</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labore</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et dolore magna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aliqua</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Ut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enim</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ad minim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veniam</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quis</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nostrud</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exercitation.</a:t>
            </a:r>
            <a:r>
              <a:rPr lang="en-US" sz="2000" b="0" i="1">
                <a:latin typeface="3M Circular TT Book" panose="020B0604020101020102" pitchFamily="34" charset="77"/>
                <a:cs typeface="3M Circular TT Book" panose="020B0604020101020102" pitchFamily="34" charset="77"/>
              </a:rPr>
              <a:t>”</a:t>
            </a:r>
          </a:p>
        </p:txBody>
      </p:sp>
      <p:sp>
        <p:nvSpPr>
          <p:cNvPr id="7" name="Text Placeholder 6">
            <a:extLst>
              <a:ext uri="{FF2B5EF4-FFF2-40B4-BE49-F238E27FC236}">
                <a16:creationId xmlns:a16="http://schemas.microsoft.com/office/drawing/2014/main" id="{7BB8E8CC-62C3-7D44-8C21-52519669EB84}"/>
              </a:ext>
            </a:extLst>
          </p:cNvPr>
          <p:cNvSpPr>
            <a:spLocks noGrp="1"/>
          </p:cNvSpPr>
          <p:nvPr>
            <p:ph type="body" sz="quarter" idx="12" hasCustomPrompt="1"/>
          </p:nvPr>
        </p:nvSpPr>
        <p:spPr>
          <a:xfrm>
            <a:off x="4200365" y="4657218"/>
            <a:ext cx="2511996" cy="376745"/>
          </a:xfrm>
        </p:spPr>
        <p:txBody>
          <a:bodyPr rIns="0"/>
          <a:lstStyle>
            <a:lvl1pPr algn="l">
              <a:defRPr/>
            </a:lvl1pPr>
          </a:lstStyle>
          <a:p>
            <a:pPr lvl="0"/>
            <a:r>
              <a:rPr lang="en-US"/>
              <a:t>- Lorem Ipsum</a:t>
            </a:r>
          </a:p>
        </p:txBody>
      </p:sp>
      <p:sp>
        <p:nvSpPr>
          <p:cNvPr id="17" name="TextBox 16">
            <a:extLst>
              <a:ext uri="{FF2B5EF4-FFF2-40B4-BE49-F238E27FC236}">
                <a16:creationId xmlns:a16="http://schemas.microsoft.com/office/drawing/2014/main" id="{EC451E0C-9666-4683-AC57-C5200968B790}"/>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20" name="TextBox 19">
            <a:extLst>
              <a:ext uri="{FF2B5EF4-FFF2-40B4-BE49-F238E27FC236}">
                <a16:creationId xmlns:a16="http://schemas.microsoft.com/office/drawing/2014/main" id="{91952C13-9D7F-4489-8B6C-CF74755EF6B4}"/>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21" name="Rectangle 20">
            <a:extLst>
              <a:ext uri="{FF2B5EF4-FFF2-40B4-BE49-F238E27FC236}">
                <a16:creationId xmlns:a16="http://schemas.microsoft.com/office/drawing/2014/main" id="{839FFB1B-AE15-4620-B972-F8A8521FA468}"/>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62081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Total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E48095-A2A7-4A03-81D8-5E5CDE560958}"/>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183052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a:t>Click to edit Master title style</a:t>
            </a:r>
            <a:endParaRPr lang="en-GB"/>
          </a:p>
        </p:txBody>
      </p:sp>
      <p:sp>
        <p:nvSpPr>
          <p:cNvPr id="6" name="TextBox 5">
            <a:extLst>
              <a:ext uri="{FF2B5EF4-FFF2-40B4-BE49-F238E27FC236}">
                <a16:creationId xmlns:a16="http://schemas.microsoft.com/office/drawing/2014/main" id="{939E3FFE-217B-49A6-86E8-7E9F9B7610F2}"/>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12" name="TextBox 11">
            <a:extLst>
              <a:ext uri="{FF2B5EF4-FFF2-40B4-BE49-F238E27FC236}">
                <a16:creationId xmlns:a16="http://schemas.microsoft.com/office/drawing/2014/main" id="{E94C48D5-D201-4687-AA1F-B0A4A7783538}"/>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2023. All Rights Reserved. </a:t>
            </a:r>
          </a:p>
        </p:txBody>
      </p:sp>
      <p:sp>
        <p:nvSpPr>
          <p:cNvPr id="17" name="Rectangle 16">
            <a:extLst>
              <a:ext uri="{FF2B5EF4-FFF2-40B4-BE49-F238E27FC236}">
                <a16:creationId xmlns:a16="http://schemas.microsoft.com/office/drawing/2014/main" id="{5AA17434-16D9-4354-A30C-41C3937F8AEC}"/>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286841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14325" marR="0" indent="-1317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473075" marR="0" indent="-1158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642938" marR="0" indent="-1031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grpSp>
        <p:nvGrpSpPr>
          <p:cNvPr id="11" name="Group 10">
            <a:extLst>
              <a:ext uri="{FF2B5EF4-FFF2-40B4-BE49-F238E27FC236}">
                <a16:creationId xmlns:a16="http://schemas.microsoft.com/office/drawing/2014/main" id="{9CCC2FEF-317E-4C1E-8ADA-F868920B4912}"/>
              </a:ext>
            </a:extLst>
          </p:cNvPr>
          <p:cNvGrpSpPr/>
          <p:nvPr userDrawn="1"/>
        </p:nvGrpSpPr>
        <p:grpSpPr>
          <a:xfrm>
            <a:off x="305991" y="6569823"/>
            <a:ext cx="2634079" cy="138337"/>
            <a:chOff x="305991" y="6595827"/>
            <a:chExt cx="2634079" cy="138337"/>
          </a:xfrm>
        </p:grpSpPr>
        <p:sp>
          <p:nvSpPr>
            <p:cNvPr id="12" name="Footer Placeholder 3">
              <a:extLst>
                <a:ext uri="{FF2B5EF4-FFF2-40B4-BE49-F238E27FC236}">
                  <a16:creationId xmlns:a16="http://schemas.microsoft.com/office/drawing/2014/main" id="{52AA7EEB-AAF0-4250-ACA7-2FC29E8FD40B}"/>
                </a:ext>
              </a:extLst>
            </p:cNvPr>
            <p:cNvSpPr txBox="1">
              <a:spLocks/>
            </p:cNvSpPr>
            <p:nvPr/>
          </p:nvSpPr>
          <p:spPr bwMode="auto">
            <a:xfrm>
              <a:off x="807721" y="6596419"/>
              <a:ext cx="1064702" cy="137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a:extLst>
                <a:ext uri="{FF2B5EF4-FFF2-40B4-BE49-F238E27FC236}">
                  <a16:creationId xmlns:a16="http://schemas.microsoft.com/office/drawing/2014/main" id="{BEF6703D-5FCF-4045-8737-AED8FB453867}"/>
                </a:ext>
              </a:extLst>
            </p:cNvPr>
            <p:cNvSpPr txBox="1">
              <a:spLocks noChangeArrowheads="1"/>
            </p:cNvSpPr>
            <p:nvPr/>
          </p:nvSpPr>
          <p:spPr bwMode="auto">
            <a:xfrm>
              <a:off x="305991" y="6596425"/>
              <a:ext cx="598320" cy="12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1/2/2021</a:t>
              </a:r>
            </a:p>
          </p:txBody>
        </p:sp>
        <p:sp>
          <p:nvSpPr>
            <p:cNvPr id="14" name="Rectangle 26">
              <a:extLst>
                <a:ext uri="{FF2B5EF4-FFF2-40B4-BE49-F238E27FC236}">
                  <a16:creationId xmlns:a16="http://schemas.microsoft.com/office/drawing/2014/main" id="{01443CEC-9F2B-436C-BCC4-130E89DEE1FF}"/>
                </a:ext>
              </a:extLst>
            </p:cNvPr>
            <p:cNvSpPr>
              <a:spLocks noChangeArrowheads="1"/>
            </p:cNvSpPr>
            <p:nvPr/>
          </p:nvSpPr>
          <p:spPr bwMode="auto">
            <a:xfrm>
              <a:off x="305991" y="6595827"/>
              <a:ext cx="360757" cy="123087"/>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15" name="TextBox 24">
              <a:extLst>
                <a:ext uri="{FF2B5EF4-FFF2-40B4-BE49-F238E27FC236}">
                  <a16:creationId xmlns:a16="http://schemas.microsoft.com/office/drawing/2014/main" id="{77ED6164-8FEC-496E-B9FA-57D84D6A9E48}"/>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17" name="Footer Placeholder 3">
              <a:extLst>
                <a:ext uri="{FF2B5EF4-FFF2-40B4-BE49-F238E27FC236}">
                  <a16:creationId xmlns:a16="http://schemas.microsoft.com/office/drawing/2014/main" id="{26A734BA-17A2-4BC7-8DB1-7A34AC0C011C}"/>
                </a:ext>
              </a:extLst>
            </p:cNvPr>
            <p:cNvSpPr txBox="1">
              <a:spLocks/>
            </p:cNvSpPr>
            <p:nvPr/>
          </p:nvSpPr>
          <p:spPr bwMode="auto">
            <a:xfrm>
              <a:off x="1934230" y="6596401"/>
              <a:ext cx="1005840" cy="137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endParaRPr lang="en-US" sz="800" dirty="0">
                <a:solidFill>
                  <a:prstClr val="black"/>
                </a:solidFill>
                <a:latin typeface="3M Circular TT Book" panose="020B0604020101020102" pitchFamily="34" charset="0"/>
                <a:cs typeface="3M Circular TT Book" panose="020B0604020101020102" pitchFamily="34" charset="0"/>
              </a:endParaRPr>
            </a:p>
          </p:txBody>
        </p:sp>
      </p:grpSp>
      <p:sp>
        <p:nvSpPr>
          <p:cNvPr id="16" name="Rectangle 15">
            <a:extLst>
              <a:ext uri="{FF2B5EF4-FFF2-40B4-BE49-F238E27FC236}">
                <a16:creationId xmlns:a16="http://schemas.microsoft.com/office/drawing/2014/main" id="{78271588-1E7C-4E69-853B-20584EC832C7}"/>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3583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radient_Outline_Mesh">
    <p:spTree>
      <p:nvGrpSpPr>
        <p:cNvPr id="1" name=""/>
        <p:cNvGrpSpPr/>
        <p:nvPr/>
      </p:nvGrpSpPr>
      <p:grpSpPr>
        <a:xfrm>
          <a:off x="0" y="0"/>
          <a:ext cx="0" cy="0"/>
          <a:chOff x="0" y="0"/>
          <a:chExt cx="0" cy="0"/>
        </a:xfrm>
      </p:grpSpPr>
      <p:sp>
        <p:nvSpPr>
          <p:cNvPr id="3" name="TextBox 2"/>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1" name="Freeform 5"/>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13" name="Object 12">
            <a:extLst>
              <a:ext uri="{FF2B5EF4-FFF2-40B4-BE49-F238E27FC236}">
                <a16:creationId xmlns:a16="http://schemas.microsoft.com/office/drawing/2014/main" id="{EC793130-39E5-E743-A10F-C5C8F3DCE536}"/>
              </a:ext>
            </a:extLst>
          </p:cNvPr>
          <p:cNvGraphicFramePr>
            <a:graphicFrameLocks noChangeAspect="1"/>
          </p:cNvGraphicFramePr>
          <p:nvPr userDrawn="1">
            <p:extLst>
              <p:ext uri="{D42A27DB-BD31-4B8C-83A1-F6EECF244321}">
                <p14:modId xmlns:p14="http://schemas.microsoft.com/office/powerpoint/2010/main" val="3714635698"/>
              </p:ext>
            </p:extLst>
          </p:nvPr>
        </p:nvGraphicFramePr>
        <p:xfrm>
          <a:off x="384175" y="6596063"/>
          <a:ext cx="2449513" cy="180975"/>
        </p:xfrm>
        <a:graphic>
          <a:graphicData uri="http://schemas.openxmlformats.org/presentationml/2006/ole">
            <mc:AlternateContent xmlns:mc="http://schemas.openxmlformats.org/markup-compatibility/2006">
              <mc:Choice xmlns:v="urn:schemas-microsoft-com:vml" Requires="v">
                <p:oleObj name="Document" r:id="rId2" imgW="5219700" imgH="406400" progId="Word.Document.12">
                  <p:embed/>
                </p:oleObj>
              </mc:Choice>
              <mc:Fallback>
                <p:oleObj name="Document" r:id="rId2" imgW="5219700" imgH="406400" progId="Word.Document.12">
                  <p:embed/>
                  <p:pic>
                    <p:nvPicPr>
                      <p:cNvPr id="13" name="Object 12">
                        <a:extLst>
                          <a:ext uri="{FF2B5EF4-FFF2-40B4-BE49-F238E27FC236}">
                            <a16:creationId xmlns:a16="http://schemas.microsoft.com/office/drawing/2014/main" id="{EC793130-39E5-E743-A10F-C5C8F3DCE536}"/>
                          </a:ext>
                        </a:extLst>
                      </p:cNvPr>
                      <p:cNvPicPr/>
                      <p:nvPr/>
                    </p:nvPicPr>
                    <p:blipFill>
                      <a:blip r:embed="rId3"/>
                      <a:stretch>
                        <a:fillRect/>
                      </a:stretch>
                    </p:blipFill>
                    <p:spPr>
                      <a:xfrm>
                        <a:off x="384175" y="6596063"/>
                        <a:ext cx="2449513" cy="180975"/>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8EA6786-BEF9-694E-B35E-97100D8EFE8C}"/>
              </a:ext>
            </a:extLst>
          </p:cNvPr>
          <p:cNvSpPr/>
          <p:nvPr userDrawn="1"/>
        </p:nvSpPr>
        <p:spPr>
          <a:xfrm>
            <a:off x="0" y="0"/>
            <a:ext cx="12192000" cy="6858000"/>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6" name="Freeform 13">
            <a:extLst>
              <a:ext uri="{FF2B5EF4-FFF2-40B4-BE49-F238E27FC236}">
                <a16:creationId xmlns:a16="http://schemas.microsoft.com/office/drawing/2014/main" id="{EB55A740-BA4F-B24B-BE4A-DB068AF01397}"/>
              </a:ext>
            </a:extLst>
          </p:cNvPr>
          <p:cNvSpPr>
            <a:spLocks noEditPoints="1"/>
          </p:cNvSpPr>
          <p:nvPr userDrawn="1"/>
        </p:nvSpPr>
        <p:spPr bwMode="auto">
          <a:xfrm>
            <a:off x="0" y="0"/>
            <a:ext cx="12192000" cy="6858000"/>
          </a:xfrm>
          <a:custGeom>
            <a:avLst/>
            <a:gdLst>
              <a:gd name="T0" fmla="*/ 2387 w 41493"/>
              <a:gd name="T1" fmla="*/ 21597 h 21600"/>
              <a:gd name="T2" fmla="*/ 2397 w 41493"/>
              <a:gd name="T3" fmla="*/ 21586 h 21600"/>
              <a:gd name="T4" fmla="*/ 11784 w 41493"/>
              <a:gd name="T5" fmla="*/ 21592 h 21600"/>
              <a:gd name="T6" fmla="*/ 11793 w 41493"/>
              <a:gd name="T7" fmla="*/ 21598 h 21600"/>
              <a:gd name="T8" fmla="*/ 27618 w 41493"/>
              <a:gd name="T9" fmla="*/ 18789 h 21600"/>
              <a:gd name="T10" fmla="*/ 30124 w 41493"/>
              <a:gd name="T11" fmla="*/ 21600 h 21600"/>
              <a:gd name="T12" fmla="*/ 30147 w 41493"/>
              <a:gd name="T13" fmla="*/ 21589 h 21600"/>
              <a:gd name="T14" fmla="*/ 27685 w 41493"/>
              <a:gd name="T15" fmla="*/ 18799 h 21600"/>
              <a:gd name="T16" fmla="*/ 41480 w 41493"/>
              <a:gd name="T17" fmla="*/ 21598 h 21600"/>
              <a:gd name="T18" fmla="*/ 41489 w 41493"/>
              <a:gd name="T19" fmla="*/ 21590 h 21600"/>
              <a:gd name="T20" fmla="*/ 41493 w 41493"/>
              <a:gd name="T21" fmla="*/ 21583 h 21600"/>
              <a:gd name="T22" fmla="*/ 41492 w 41493"/>
              <a:gd name="T23" fmla="*/ 27 h 21600"/>
              <a:gd name="T24" fmla="*/ 41492 w 41493"/>
              <a:gd name="T25" fmla="*/ 15 h 21600"/>
              <a:gd name="T26" fmla="*/ 41484 w 41493"/>
              <a:gd name="T27" fmla="*/ 5 h 21600"/>
              <a:gd name="T28" fmla="*/ 41476 w 41493"/>
              <a:gd name="T29" fmla="*/ 1 h 21600"/>
              <a:gd name="T30" fmla="*/ 30832 w 41493"/>
              <a:gd name="T31" fmla="*/ 5469 h 21600"/>
              <a:gd name="T32" fmla="*/ 30147 w 41493"/>
              <a:gd name="T33" fmla="*/ 14 h 21600"/>
              <a:gd name="T34" fmla="*/ 30142 w 41493"/>
              <a:gd name="T35" fmla="*/ 6 h 21600"/>
              <a:gd name="T36" fmla="*/ 30131 w 41493"/>
              <a:gd name="T37" fmla="*/ 1 h 21600"/>
              <a:gd name="T38" fmla="*/ 30122 w 41493"/>
              <a:gd name="T39" fmla="*/ 1 h 21600"/>
              <a:gd name="T40" fmla="*/ 19810 w 41493"/>
              <a:gd name="T41" fmla="*/ 21 h 21600"/>
              <a:gd name="T42" fmla="*/ 19798 w 41493"/>
              <a:gd name="T43" fmla="*/ 2 h 21600"/>
              <a:gd name="T44" fmla="*/ 19772 w 41493"/>
              <a:gd name="T45" fmla="*/ 6 h 21600"/>
              <a:gd name="T46" fmla="*/ 4030 w 41493"/>
              <a:gd name="T47" fmla="*/ 2 h 21600"/>
              <a:gd name="T48" fmla="*/ 5 w 41493"/>
              <a:gd name="T49" fmla="*/ 3302 h 21600"/>
              <a:gd name="T50" fmla="*/ 2 w 41493"/>
              <a:gd name="T51" fmla="*/ 3307 h 21600"/>
              <a:gd name="T52" fmla="*/ 2 w 41493"/>
              <a:gd name="T53" fmla="*/ 3321 h 21600"/>
              <a:gd name="T54" fmla="*/ 14 w 41493"/>
              <a:gd name="T55" fmla="*/ 13625 h 21600"/>
              <a:gd name="T56" fmla="*/ 3 w 41493"/>
              <a:gd name="T57" fmla="*/ 13635 h 21600"/>
              <a:gd name="T58" fmla="*/ 2354 w 41493"/>
              <a:gd name="T59" fmla="*/ 21584 h 21600"/>
              <a:gd name="T60" fmla="*/ 2362 w 41493"/>
              <a:gd name="T61" fmla="*/ 21595 h 21600"/>
              <a:gd name="T62" fmla="*/ 11787 w 41493"/>
              <a:gd name="T63" fmla="*/ 21555 h 21600"/>
              <a:gd name="T64" fmla="*/ 11792 w 41493"/>
              <a:gd name="T65" fmla="*/ 21559 h 21600"/>
              <a:gd name="T66" fmla="*/ 11803 w 41493"/>
              <a:gd name="T67" fmla="*/ 21570 h 21600"/>
              <a:gd name="T68" fmla="*/ 41461 w 41493"/>
              <a:gd name="T69" fmla="*/ 21568 h 21600"/>
              <a:gd name="T70" fmla="*/ 41425 w 41493"/>
              <a:gd name="T71" fmla="*/ 21565 h 21600"/>
              <a:gd name="T72" fmla="*/ 15247 w 41493"/>
              <a:gd name="T73" fmla="*/ 14800 h 21600"/>
              <a:gd name="T74" fmla="*/ 41449 w 41493"/>
              <a:gd name="T75" fmla="*/ 21516 h 21600"/>
              <a:gd name="T76" fmla="*/ 29312 w 41493"/>
              <a:gd name="T77" fmla="*/ 15351 h 21600"/>
              <a:gd name="T78" fmla="*/ 15208 w 41493"/>
              <a:gd name="T79" fmla="*/ 14777 h 21600"/>
              <a:gd name="T80" fmla="*/ 49 w 41493"/>
              <a:gd name="T81" fmla="*/ 13655 h 21600"/>
              <a:gd name="T82" fmla="*/ 27639 w 41493"/>
              <a:gd name="T83" fmla="*/ 18773 h 21600"/>
              <a:gd name="T84" fmla="*/ 29273 w 41493"/>
              <a:gd name="T85" fmla="*/ 15330 h 21600"/>
              <a:gd name="T86" fmla="*/ 19837 w 41493"/>
              <a:gd name="T87" fmla="*/ 9489 h 21600"/>
              <a:gd name="T88" fmla="*/ 15233 w 41493"/>
              <a:gd name="T89" fmla="*/ 14741 h 21600"/>
              <a:gd name="T90" fmla="*/ 4039 w 41493"/>
              <a:gd name="T91" fmla="*/ 12076 h 21600"/>
              <a:gd name="T92" fmla="*/ 4039 w 41493"/>
              <a:gd name="T93" fmla="*/ 12075 h 21600"/>
              <a:gd name="T94" fmla="*/ 36689 w 41493"/>
              <a:gd name="T95" fmla="*/ 11484 h 21600"/>
              <a:gd name="T96" fmla="*/ 19817 w 41493"/>
              <a:gd name="T97" fmla="*/ 9512 h 21600"/>
              <a:gd name="T98" fmla="*/ 19794 w 41493"/>
              <a:gd name="T99" fmla="*/ 9487 h 21600"/>
              <a:gd name="T100" fmla="*/ 19784 w 41493"/>
              <a:gd name="T101" fmla="*/ 9485 h 21600"/>
              <a:gd name="T102" fmla="*/ 19794 w 41493"/>
              <a:gd name="T103" fmla="*/ 9483 h 21600"/>
              <a:gd name="T104" fmla="*/ 19814 w 41493"/>
              <a:gd name="T105" fmla="*/ 9469 h 21600"/>
              <a:gd name="T106" fmla="*/ 30050 w 41493"/>
              <a:gd name="T107" fmla="*/ 63 h 21600"/>
              <a:gd name="T108" fmla="*/ 30789 w 41493"/>
              <a:gd name="T109" fmla="*/ 5489 h 21600"/>
              <a:gd name="T110" fmla="*/ 30898 w 41493"/>
              <a:gd name="T111" fmla="*/ 5482 h 21600"/>
              <a:gd name="T112" fmla="*/ 41456 w 41493"/>
              <a:gd name="T113" fmla="*/ 35 h 21600"/>
              <a:gd name="T114" fmla="*/ 30112 w 41493"/>
              <a:gd name="T115" fmla="*/ 29 h 21600"/>
              <a:gd name="T116" fmla="*/ 30112 w 41493"/>
              <a:gd name="T117" fmla="*/ 29 h 21600"/>
              <a:gd name="T118" fmla="*/ 41465 w 41493"/>
              <a:gd name="T119" fmla="*/ 17 h 21600"/>
              <a:gd name="T120" fmla="*/ 41465 w 41493"/>
              <a:gd name="T121" fmla="*/ 17 h 21600"/>
              <a:gd name="T122" fmla="*/ 41475 w 41493"/>
              <a:gd name="T123" fmla="*/ 1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493" h="21600">
                <a:moveTo>
                  <a:pt x="2376" y="21600"/>
                </a:moveTo>
                <a:lnTo>
                  <a:pt x="2376" y="21600"/>
                </a:lnTo>
                <a:lnTo>
                  <a:pt x="2378" y="21600"/>
                </a:lnTo>
                <a:lnTo>
                  <a:pt x="2378" y="21600"/>
                </a:lnTo>
                <a:lnTo>
                  <a:pt x="2382" y="21599"/>
                </a:lnTo>
                <a:lnTo>
                  <a:pt x="2382" y="21599"/>
                </a:lnTo>
                <a:lnTo>
                  <a:pt x="2387" y="21597"/>
                </a:lnTo>
                <a:lnTo>
                  <a:pt x="2387" y="21597"/>
                </a:lnTo>
                <a:lnTo>
                  <a:pt x="2390" y="21594"/>
                </a:lnTo>
                <a:lnTo>
                  <a:pt x="2390" y="21594"/>
                </a:lnTo>
                <a:lnTo>
                  <a:pt x="2395" y="21590"/>
                </a:lnTo>
                <a:lnTo>
                  <a:pt x="2395" y="21590"/>
                </a:lnTo>
                <a:lnTo>
                  <a:pt x="2397" y="21586"/>
                </a:lnTo>
                <a:lnTo>
                  <a:pt x="2397" y="21586"/>
                </a:lnTo>
                <a:lnTo>
                  <a:pt x="2398" y="21586"/>
                </a:lnTo>
                <a:lnTo>
                  <a:pt x="2399" y="21582"/>
                </a:lnTo>
                <a:lnTo>
                  <a:pt x="4051" y="12119"/>
                </a:lnTo>
                <a:lnTo>
                  <a:pt x="11784" y="21591"/>
                </a:lnTo>
                <a:lnTo>
                  <a:pt x="11784" y="21591"/>
                </a:lnTo>
                <a:lnTo>
                  <a:pt x="11784" y="21592"/>
                </a:lnTo>
                <a:lnTo>
                  <a:pt x="11784" y="21592"/>
                </a:lnTo>
                <a:lnTo>
                  <a:pt x="11785" y="21593"/>
                </a:lnTo>
                <a:lnTo>
                  <a:pt x="11785" y="21593"/>
                </a:lnTo>
                <a:lnTo>
                  <a:pt x="11786" y="21594"/>
                </a:lnTo>
                <a:lnTo>
                  <a:pt x="11786" y="21594"/>
                </a:lnTo>
                <a:lnTo>
                  <a:pt x="11792" y="21598"/>
                </a:lnTo>
                <a:lnTo>
                  <a:pt x="11792" y="21598"/>
                </a:lnTo>
                <a:lnTo>
                  <a:pt x="11793" y="21598"/>
                </a:lnTo>
                <a:lnTo>
                  <a:pt x="11793" y="21598"/>
                </a:lnTo>
                <a:lnTo>
                  <a:pt x="11797" y="21599"/>
                </a:lnTo>
                <a:lnTo>
                  <a:pt x="11797" y="21599"/>
                </a:lnTo>
                <a:lnTo>
                  <a:pt x="11801" y="21600"/>
                </a:lnTo>
                <a:lnTo>
                  <a:pt x="11801" y="21600"/>
                </a:lnTo>
                <a:lnTo>
                  <a:pt x="11806" y="21599"/>
                </a:lnTo>
                <a:lnTo>
                  <a:pt x="27618" y="18789"/>
                </a:lnTo>
                <a:lnTo>
                  <a:pt x="30109" y="21592"/>
                </a:lnTo>
                <a:lnTo>
                  <a:pt x="30109" y="21592"/>
                </a:lnTo>
                <a:lnTo>
                  <a:pt x="30113" y="21595"/>
                </a:lnTo>
                <a:lnTo>
                  <a:pt x="30117" y="21598"/>
                </a:lnTo>
                <a:lnTo>
                  <a:pt x="30120" y="21599"/>
                </a:lnTo>
                <a:lnTo>
                  <a:pt x="30124" y="21600"/>
                </a:lnTo>
                <a:lnTo>
                  <a:pt x="30124" y="21600"/>
                </a:lnTo>
                <a:lnTo>
                  <a:pt x="30129" y="21600"/>
                </a:lnTo>
                <a:lnTo>
                  <a:pt x="30134" y="21599"/>
                </a:lnTo>
                <a:lnTo>
                  <a:pt x="30137" y="21598"/>
                </a:lnTo>
                <a:lnTo>
                  <a:pt x="30141" y="21594"/>
                </a:lnTo>
                <a:lnTo>
                  <a:pt x="30141" y="21594"/>
                </a:lnTo>
                <a:lnTo>
                  <a:pt x="30145" y="21592"/>
                </a:lnTo>
                <a:lnTo>
                  <a:pt x="30147" y="21589"/>
                </a:lnTo>
                <a:lnTo>
                  <a:pt x="30148" y="21584"/>
                </a:lnTo>
                <a:lnTo>
                  <a:pt x="30150" y="21581"/>
                </a:lnTo>
                <a:lnTo>
                  <a:pt x="30150" y="21576"/>
                </a:lnTo>
                <a:lnTo>
                  <a:pt x="30148" y="21573"/>
                </a:lnTo>
                <a:lnTo>
                  <a:pt x="30147" y="21570"/>
                </a:lnTo>
                <a:lnTo>
                  <a:pt x="30145" y="21566"/>
                </a:lnTo>
                <a:lnTo>
                  <a:pt x="27685" y="18799"/>
                </a:lnTo>
                <a:lnTo>
                  <a:pt x="41466" y="21599"/>
                </a:lnTo>
                <a:lnTo>
                  <a:pt x="41466" y="21599"/>
                </a:lnTo>
                <a:lnTo>
                  <a:pt x="41471" y="21600"/>
                </a:lnTo>
                <a:lnTo>
                  <a:pt x="41475" y="21599"/>
                </a:lnTo>
                <a:lnTo>
                  <a:pt x="41475" y="21599"/>
                </a:lnTo>
                <a:lnTo>
                  <a:pt x="41480" y="21598"/>
                </a:lnTo>
                <a:lnTo>
                  <a:pt x="41480" y="21598"/>
                </a:lnTo>
                <a:lnTo>
                  <a:pt x="41484" y="21595"/>
                </a:lnTo>
                <a:lnTo>
                  <a:pt x="41484" y="21595"/>
                </a:lnTo>
                <a:lnTo>
                  <a:pt x="41487" y="21594"/>
                </a:lnTo>
                <a:lnTo>
                  <a:pt x="41487" y="21594"/>
                </a:lnTo>
                <a:lnTo>
                  <a:pt x="41489" y="21591"/>
                </a:lnTo>
                <a:lnTo>
                  <a:pt x="41489" y="21591"/>
                </a:lnTo>
                <a:lnTo>
                  <a:pt x="41489" y="21590"/>
                </a:lnTo>
                <a:lnTo>
                  <a:pt x="41489" y="21590"/>
                </a:lnTo>
                <a:lnTo>
                  <a:pt x="41492" y="21586"/>
                </a:lnTo>
                <a:lnTo>
                  <a:pt x="41492" y="21586"/>
                </a:lnTo>
                <a:lnTo>
                  <a:pt x="41493" y="21584"/>
                </a:lnTo>
                <a:lnTo>
                  <a:pt x="41493" y="21584"/>
                </a:lnTo>
                <a:lnTo>
                  <a:pt x="41493" y="21583"/>
                </a:lnTo>
                <a:lnTo>
                  <a:pt x="41493" y="21583"/>
                </a:lnTo>
                <a:lnTo>
                  <a:pt x="41493" y="21579"/>
                </a:lnTo>
                <a:lnTo>
                  <a:pt x="41493" y="21579"/>
                </a:lnTo>
                <a:lnTo>
                  <a:pt x="41493" y="21574"/>
                </a:lnTo>
                <a:lnTo>
                  <a:pt x="37942" y="5595"/>
                </a:lnTo>
                <a:lnTo>
                  <a:pt x="41491" y="32"/>
                </a:lnTo>
                <a:lnTo>
                  <a:pt x="41491" y="32"/>
                </a:lnTo>
                <a:lnTo>
                  <a:pt x="41492" y="27"/>
                </a:lnTo>
                <a:lnTo>
                  <a:pt x="41492" y="27"/>
                </a:lnTo>
                <a:lnTo>
                  <a:pt x="41493" y="24"/>
                </a:lnTo>
                <a:lnTo>
                  <a:pt x="41493" y="24"/>
                </a:lnTo>
                <a:lnTo>
                  <a:pt x="41493" y="17"/>
                </a:lnTo>
                <a:lnTo>
                  <a:pt x="41493" y="17"/>
                </a:lnTo>
                <a:lnTo>
                  <a:pt x="41492" y="15"/>
                </a:lnTo>
                <a:lnTo>
                  <a:pt x="41492" y="15"/>
                </a:lnTo>
                <a:lnTo>
                  <a:pt x="41491" y="11"/>
                </a:lnTo>
                <a:lnTo>
                  <a:pt x="41491" y="11"/>
                </a:lnTo>
                <a:lnTo>
                  <a:pt x="41489" y="9"/>
                </a:lnTo>
                <a:lnTo>
                  <a:pt x="41489" y="9"/>
                </a:lnTo>
                <a:lnTo>
                  <a:pt x="41487" y="7"/>
                </a:lnTo>
                <a:lnTo>
                  <a:pt x="41487" y="7"/>
                </a:lnTo>
                <a:lnTo>
                  <a:pt x="41484" y="5"/>
                </a:lnTo>
                <a:lnTo>
                  <a:pt x="41484" y="5"/>
                </a:lnTo>
                <a:lnTo>
                  <a:pt x="41482" y="3"/>
                </a:lnTo>
                <a:lnTo>
                  <a:pt x="41482" y="3"/>
                </a:lnTo>
                <a:lnTo>
                  <a:pt x="41478" y="2"/>
                </a:lnTo>
                <a:lnTo>
                  <a:pt x="41478" y="2"/>
                </a:lnTo>
                <a:lnTo>
                  <a:pt x="41476" y="1"/>
                </a:lnTo>
                <a:lnTo>
                  <a:pt x="41476" y="1"/>
                </a:lnTo>
                <a:lnTo>
                  <a:pt x="41472" y="1"/>
                </a:lnTo>
                <a:lnTo>
                  <a:pt x="41469" y="1"/>
                </a:lnTo>
                <a:lnTo>
                  <a:pt x="41469" y="1"/>
                </a:lnTo>
                <a:lnTo>
                  <a:pt x="41466" y="1"/>
                </a:lnTo>
                <a:lnTo>
                  <a:pt x="41466" y="1"/>
                </a:lnTo>
                <a:lnTo>
                  <a:pt x="41460" y="3"/>
                </a:lnTo>
                <a:lnTo>
                  <a:pt x="30832" y="5469"/>
                </a:lnTo>
                <a:lnTo>
                  <a:pt x="30150" y="19"/>
                </a:lnTo>
                <a:lnTo>
                  <a:pt x="30150" y="19"/>
                </a:lnTo>
                <a:lnTo>
                  <a:pt x="30148" y="17"/>
                </a:lnTo>
                <a:lnTo>
                  <a:pt x="30148" y="17"/>
                </a:lnTo>
                <a:lnTo>
                  <a:pt x="30148" y="16"/>
                </a:lnTo>
                <a:lnTo>
                  <a:pt x="30148" y="16"/>
                </a:lnTo>
                <a:lnTo>
                  <a:pt x="30147" y="14"/>
                </a:lnTo>
                <a:lnTo>
                  <a:pt x="30147" y="14"/>
                </a:lnTo>
                <a:lnTo>
                  <a:pt x="30146" y="11"/>
                </a:lnTo>
                <a:lnTo>
                  <a:pt x="30146" y="11"/>
                </a:lnTo>
                <a:lnTo>
                  <a:pt x="30144" y="8"/>
                </a:lnTo>
                <a:lnTo>
                  <a:pt x="30144" y="8"/>
                </a:lnTo>
                <a:lnTo>
                  <a:pt x="30142" y="6"/>
                </a:lnTo>
                <a:lnTo>
                  <a:pt x="30142" y="6"/>
                </a:lnTo>
                <a:lnTo>
                  <a:pt x="30140" y="5"/>
                </a:lnTo>
                <a:lnTo>
                  <a:pt x="30140" y="5"/>
                </a:lnTo>
                <a:lnTo>
                  <a:pt x="30139" y="3"/>
                </a:lnTo>
                <a:lnTo>
                  <a:pt x="30139" y="3"/>
                </a:lnTo>
                <a:lnTo>
                  <a:pt x="30135" y="2"/>
                </a:lnTo>
                <a:lnTo>
                  <a:pt x="30135" y="2"/>
                </a:lnTo>
                <a:lnTo>
                  <a:pt x="30131" y="1"/>
                </a:lnTo>
                <a:lnTo>
                  <a:pt x="30128" y="1"/>
                </a:lnTo>
                <a:lnTo>
                  <a:pt x="30128" y="1"/>
                </a:lnTo>
                <a:lnTo>
                  <a:pt x="30123" y="1"/>
                </a:lnTo>
                <a:lnTo>
                  <a:pt x="30123" y="1"/>
                </a:lnTo>
                <a:lnTo>
                  <a:pt x="30123" y="1"/>
                </a:lnTo>
                <a:lnTo>
                  <a:pt x="30123" y="1"/>
                </a:lnTo>
                <a:lnTo>
                  <a:pt x="30122" y="1"/>
                </a:lnTo>
                <a:lnTo>
                  <a:pt x="15499" y="3802"/>
                </a:lnTo>
                <a:lnTo>
                  <a:pt x="19804" y="36"/>
                </a:lnTo>
                <a:lnTo>
                  <a:pt x="19804" y="36"/>
                </a:lnTo>
                <a:lnTo>
                  <a:pt x="19806" y="33"/>
                </a:lnTo>
                <a:lnTo>
                  <a:pt x="19809" y="29"/>
                </a:lnTo>
                <a:lnTo>
                  <a:pt x="19810" y="26"/>
                </a:lnTo>
                <a:lnTo>
                  <a:pt x="19810" y="21"/>
                </a:lnTo>
                <a:lnTo>
                  <a:pt x="19810" y="18"/>
                </a:lnTo>
                <a:lnTo>
                  <a:pt x="19809" y="14"/>
                </a:lnTo>
                <a:lnTo>
                  <a:pt x="19808" y="10"/>
                </a:lnTo>
                <a:lnTo>
                  <a:pt x="19804" y="7"/>
                </a:lnTo>
                <a:lnTo>
                  <a:pt x="19804" y="7"/>
                </a:lnTo>
                <a:lnTo>
                  <a:pt x="19801" y="5"/>
                </a:lnTo>
                <a:lnTo>
                  <a:pt x="19798" y="2"/>
                </a:lnTo>
                <a:lnTo>
                  <a:pt x="19793" y="1"/>
                </a:lnTo>
                <a:lnTo>
                  <a:pt x="19789" y="0"/>
                </a:lnTo>
                <a:lnTo>
                  <a:pt x="19789" y="0"/>
                </a:lnTo>
                <a:lnTo>
                  <a:pt x="19783" y="1"/>
                </a:lnTo>
                <a:lnTo>
                  <a:pt x="19780" y="2"/>
                </a:lnTo>
                <a:lnTo>
                  <a:pt x="19776" y="3"/>
                </a:lnTo>
                <a:lnTo>
                  <a:pt x="19772" y="6"/>
                </a:lnTo>
                <a:lnTo>
                  <a:pt x="15412" y="3821"/>
                </a:lnTo>
                <a:lnTo>
                  <a:pt x="4045" y="1"/>
                </a:lnTo>
                <a:lnTo>
                  <a:pt x="4045" y="1"/>
                </a:lnTo>
                <a:lnTo>
                  <a:pt x="4040" y="1"/>
                </a:lnTo>
                <a:lnTo>
                  <a:pt x="4040" y="1"/>
                </a:lnTo>
                <a:lnTo>
                  <a:pt x="4034" y="1"/>
                </a:lnTo>
                <a:lnTo>
                  <a:pt x="4030" y="2"/>
                </a:lnTo>
                <a:lnTo>
                  <a:pt x="4030" y="2"/>
                </a:lnTo>
                <a:lnTo>
                  <a:pt x="4026" y="3"/>
                </a:lnTo>
                <a:lnTo>
                  <a:pt x="4026" y="3"/>
                </a:lnTo>
                <a:lnTo>
                  <a:pt x="4023" y="6"/>
                </a:lnTo>
                <a:lnTo>
                  <a:pt x="8" y="3299"/>
                </a:lnTo>
                <a:lnTo>
                  <a:pt x="8" y="3299"/>
                </a:lnTo>
                <a:lnTo>
                  <a:pt x="5" y="3302"/>
                </a:lnTo>
                <a:lnTo>
                  <a:pt x="5" y="3302"/>
                </a:lnTo>
                <a:lnTo>
                  <a:pt x="4" y="3304"/>
                </a:lnTo>
                <a:lnTo>
                  <a:pt x="4" y="3304"/>
                </a:lnTo>
                <a:lnTo>
                  <a:pt x="3" y="3306"/>
                </a:lnTo>
                <a:lnTo>
                  <a:pt x="3" y="3306"/>
                </a:lnTo>
                <a:lnTo>
                  <a:pt x="2" y="3307"/>
                </a:lnTo>
                <a:lnTo>
                  <a:pt x="2" y="3307"/>
                </a:lnTo>
                <a:lnTo>
                  <a:pt x="0" y="3311"/>
                </a:lnTo>
                <a:lnTo>
                  <a:pt x="0" y="3311"/>
                </a:lnTo>
                <a:lnTo>
                  <a:pt x="0" y="3313"/>
                </a:lnTo>
                <a:lnTo>
                  <a:pt x="0" y="3313"/>
                </a:lnTo>
                <a:lnTo>
                  <a:pt x="0" y="3316"/>
                </a:lnTo>
                <a:lnTo>
                  <a:pt x="0" y="3316"/>
                </a:lnTo>
                <a:lnTo>
                  <a:pt x="2" y="3321"/>
                </a:lnTo>
                <a:lnTo>
                  <a:pt x="2" y="3321"/>
                </a:lnTo>
                <a:lnTo>
                  <a:pt x="2" y="3321"/>
                </a:lnTo>
                <a:lnTo>
                  <a:pt x="2" y="3321"/>
                </a:lnTo>
                <a:lnTo>
                  <a:pt x="2" y="3322"/>
                </a:lnTo>
                <a:lnTo>
                  <a:pt x="4008" y="12056"/>
                </a:lnTo>
                <a:lnTo>
                  <a:pt x="14" y="13625"/>
                </a:lnTo>
                <a:lnTo>
                  <a:pt x="14" y="13625"/>
                </a:lnTo>
                <a:lnTo>
                  <a:pt x="10" y="13627"/>
                </a:lnTo>
                <a:lnTo>
                  <a:pt x="7" y="13631"/>
                </a:lnTo>
                <a:lnTo>
                  <a:pt x="7" y="13631"/>
                </a:lnTo>
                <a:lnTo>
                  <a:pt x="3" y="13634"/>
                </a:lnTo>
                <a:lnTo>
                  <a:pt x="15" y="13641"/>
                </a:lnTo>
                <a:lnTo>
                  <a:pt x="3" y="13635"/>
                </a:lnTo>
                <a:lnTo>
                  <a:pt x="3" y="13635"/>
                </a:lnTo>
                <a:lnTo>
                  <a:pt x="2" y="13638"/>
                </a:lnTo>
                <a:lnTo>
                  <a:pt x="2" y="13642"/>
                </a:lnTo>
                <a:lnTo>
                  <a:pt x="2" y="13642"/>
                </a:lnTo>
                <a:lnTo>
                  <a:pt x="0" y="13645"/>
                </a:lnTo>
                <a:lnTo>
                  <a:pt x="2" y="13650"/>
                </a:lnTo>
                <a:lnTo>
                  <a:pt x="2354" y="21584"/>
                </a:lnTo>
                <a:lnTo>
                  <a:pt x="2354" y="21584"/>
                </a:lnTo>
                <a:lnTo>
                  <a:pt x="2358" y="21590"/>
                </a:lnTo>
                <a:lnTo>
                  <a:pt x="2358" y="21590"/>
                </a:lnTo>
                <a:lnTo>
                  <a:pt x="2360" y="21593"/>
                </a:lnTo>
                <a:lnTo>
                  <a:pt x="2360" y="21593"/>
                </a:lnTo>
                <a:lnTo>
                  <a:pt x="2361" y="21594"/>
                </a:lnTo>
                <a:lnTo>
                  <a:pt x="2362" y="21595"/>
                </a:lnTo>
                <a:lnTo>
                  <a:pt x="2362" y="21595"/>
                </a:lnTo>
                <a:lnTo>
                  <a:pt x="2369" y="21598"/>
                </a:lnTo>
                <a:lnTo>
                  <a:pt x="2369" y="21598"/>
                </a:lnTo>
                <a:lnTo>
                  <a:pt x="2372" y="21599"/>
                </a:lnTo>
                <a:lnTo>
                  <a:pt x="2376" y="21600"/>
                </a:lnTo>
                <a:close/>
                <a:moveTo>
                  <a:pt x="11804" y="21574"/>
                </a:moveTo>
                <a:lnTo>
                  <a:pt x="11803" y="21574"/>
                </a:lnTo>
                <a:lnTo>
                  <a:pt x="11787" y="21555"/>
                </a:lnTo>
                <a:lnTo>
                  <a:pt x="11787" y="21555"/>
                </a:lnTo>
                <a:lnTo>
                  <a:pt x="11788" y="21555"/>
                </a:lnTo>
                <a:lnTo>
                  <a:pt x="11788" y="21555"/>
                </a:lnTo>
                <a:lnTo>
                  <a:pt x="11791" y="21554"/>
                </a:lnTo>
                <a:lnTo>
                  <a:pt x="11791" y="21556"/>
                </a:lnTo>
                <a:lnTo>
                  <a:pt x="11791" y="21556"/>
                </a:lnTo>
                <a:lnTo>
                  <a:pt x="11792" y="21559"/>
                </a:lnTo>
                <a:lnTo>
                  <a:pt x="11795" y="21563"/>
                </a:lnTo>
                <a:lnTo>
                  <a:pt x="11798" y="21564"/>
                </a:lnTo>
                <a:lnTo>
                  <a:pt x="11803" y="21565"/>
                </a:lnTo>
                <a:lnTo>
                  <a:pt x="11803" y="21565"/>
                </a:lnTo>
                <a:lnTo>
                  <a:pt x="11803" y="21565"/>
                </a:lnTo>
                <a:lnTo>
                  <a:pt x="11803" y="21565"/>
                </a:lnTo>
                <a:lnTo>
                  <a:pt x="11803" y="21570"/>
                </a:lnTo>
                <a:lnTo>
                  <a:pt x="11804" y="21574"/>
                </a:lnTo>
                <a:lnTo>
                  <a:pt x="11804" y="21574"/>
                </a:lnTo>
                <a:close/>
                <a:moveTo>
                  <a:pt x="41464" y="21566"/>
                </a:moveTo>
                <a:lnTo>
                  <a:pt x="41465" y="21573"/>
                </a:lnTo>
                <a:lnTo>
                  <a:pt x="41455" y="21572"/>
                </a:lnTo>
                <a:lnTo>
                  <a:pt x="41455" y="21572"/>
                </a:lnTo>
                <a:lnTo>
                  <a:pt x="41461" y="21568"/>
                </a:lnTo>
                <a:lnTo>
                  <a:pt x="41461" y="21568"/>
                </a:lnTo>
                <a:lnTo>
                  <a:pt x="41464" y="21566"/>
                </a:lnTo>
                <a:lnTo>
                  <a:pt x="41464" y="21566"/>
                </a:lnTo>
                <a:close/>
                <a:moveTo>
                  <a:pt x="41426" y="21561"/>
                </a:moveTo>
                <a:lnTo>
                  <a:pt x="41442" y="21568"/>
                </a:lnTo>
                <a:lnTo>
                  <a:pt x="41425" y="21565"/>
                </a:lnTo>
                <a:lnTo>
                  <a:pt x="41425" y="21565"/>
                </a:lnTo>
                <a:lnTo>
                  <a:pt x="41426" y="21563"/>
                </a:lnTo>
                <a:lnTo>
                  <a:pt x="41426" y="21563"/>
                </a:lnTo>
                <a:lnTo>
                  <a:pt x="41426" y="21561"/>
                </a:lnTo>
                <a:lnTo>
                  <a:pt x="41426" y="21561"/>
                </a:lnTo>
                <a:close/>
                <a:moveTo>
                  <a:pt x="27540" y="18760"/>
                </a:moveTo>
                <a:lnTo>
                  <a:pt x="11840" y="21550"/>
                </a:lnTo>
                <a:lnTo>
                  <a:pt x="15247" y="14800"/>
                </a:lnTo>
                <a:lnTo>
                  <a:pt x="27540" y="18760"/>
                </a:lnTo>
                <a:close/>
                <a:moveTo>
                  <a:pt x="41452" y="21514"/>
                </a:moveTo>
                <a:lnTo>
                  <a:pt x="41458" y="21541"/>
                </a:lnTo>
                <a:lnTo>
                  <a:pt x="41445" y="21516"/>
                </a:lnTo>
                <a:lnTo>
                  <a:pt x="41445" y="21516"/>
                </a:lnTo>
                <a:lnTo>
                  <a:pt x="41449" y="21516"/>
                </a:lnTo>
                <a:lnTo>
                  <a:pt x="41449" y="21516"/>
                </a:lnTo>
                <a:lnTo>
                  <a:pt x="41452" y="21514"/>
                </a:lnTo>
                <a:lnTo>
                  <a:pt x="41452" y="21514"/>
                </a:lnTo>
                <a:close/>
                <a:moveTo>
                  <a:pt x="36691" y="11559"/>
                </a:moveTo>
                <a:lnTo>
                  <a:pt x="41424" y="21530"/>
                </a:lnTo>
                <a:lnTo>
                  <a:pt x="29347" y="15322"/>
                </a:lnTo>
                <a:lnTo>
                  <a:pt x="36691" y="11559"/>
                </a:lnTo>
                <a:close/>
                <a:moveTo>
                  <a:pt x="29312" y="15351"/>
                </a:moveTo>
                <a:lnTo>
                  <a:pt x="41326" y="21528"/>
                </a:lnTo>
                <a:lnTo>
                  <a:pt x="27658" y="18751"/>
                </a:lnTo>
                <a:lnTo>
                  <a:pt x="29312" y="15351"/>
                </a:lnTo>
                <a:close/>
                <a:moveTo>
                  <a:pt x="15208" y="14777"/>
                </a:moveTo>
                <a:lnTo>
                  <a:pt x="11809" y="21514"/>
                </a:lnTo>
                <a:lnTo>
                  <a:pt x="8508" y="7765"/>
                </a:lnTo>
                <a:lnTo>
                  <a:pt x="15208" y="14777"/>
                </a:lnTo>
                <a:close/>
                <a:moveTo>
                  <a:pt x="8454" y="7734"/>
                </a:moveTo>
                <a:lnTo>
                  <a:pt x="11757" y="21490"/>
                </a:lnTo>
                <a:lnTo>
                  <a:pt x="4067" y="12068"/>
                </a:lnTo>
                <a:lnTo>
                  <a:pt x="8454" y="7734"/>
                </a:lnTo>
                <a:close/>
                <a:moveTo>
                  <a:pt x="4008" y="12101"/>
                </a:moveTo>
                <a:lnTo>
                  <a:pt x="2371" y="21481"/>
                </a:lnTo>
                <a:lnTo>
                  <a:pt x="49" y="13655"/>
                </a:lnTo>
                <a:lnTo>
                  <a:pt x="4008" y="12101"/>
                </a:lnTo>
                <a:close/>
                <a:moveTo>
                  <a:pt x="37919" y="5699"/>
                </a:moveTo>
                <a:lnTo>
                  <a:pt x="41407" y="21391"/>
                </a:lnTo>
                <a:lnTo>
                  <a:pt x="36725" y="11527"/>
                </a:lnTo>
                <a:lnTo>
                  <a:pt x="37919" y="5699"/>
                </a:lnTo>
                <a:close/>
                <a:moveTo>
                  <a:pt x="27639" y="18773"/>
                </a:moveTo>
                <a:lnTo>
                  <a:pt x="27639" y="18773"/>
                </a:lnTo>
                <a:lnTo>
                  <a:pt x="27639" y="18773"/>
                </a:lnTo>
                <a:lnTo>
                  <a:pt x="27639" y="18773"/>
                </a:lnTo>
                <a:lnTo>
                  <a:pt x="27639" y="18773"/>
                </a:lnTo>
                <a:close/>
                <a:moveTo>
                  <a:pt x="29273" y="15330"/>
                </a:moveTo>
                <a:lnTo>
                  <a:pt x="27622" y="18726"/>
                </a:lnTo>
                <a:lnTo>
                  <a:pt x="19892" y="9572"/>
                </a:lnTo>
                <a:lnTo>
                  <a:pt x="29273" y="15330"/>
                </a:lnTo>
                <a:close/>
                <a:moveTo>
                  <a:pt x="19788" y="9517"/>
                </a:moveTo>
                <a:lnTo>
                  <a:pt x="27562" y="18723"/>
                </a:lnTo>
                <a:lnTo>
                  <a:pt x="15272" y="14764"/>
                </a:lnTo>
                <a:lnTo>
                  <a:pt x="19788" y="9517"/>
                </a:lnTo>
                <a:close/>
                <a:moveTo>
                  <a:pt x="30785" y="5535"/>
                </a:moveTo>
                <a:lnTo>
                  <a:pt x="29283" y="15287"/>
                </a:lnTo>
                <a:lnTo>
                  <a:pt x="19837" y="9489"/>
                </a:lnTo>
                <a:lnTo>
                  <a:pt x="30785" y="5535"/>
                </a:lnTo>
                <a:close/>
                <a:moveTo>
                  <a:pt x="36667" y="11525"/>
                </a:moveTo>
                <a:lnTo>
                  <a:pt x="29330" y="15284"/>
                </a:lnTo>
                <a:lnTo>
                  <a:pt x="30828" y="5550"/>
                </a:lnTo>
                <a:lnTo>
                  <a:pt x="36667" y="11525"/>
                </a:lnTo>
                <a:close/>
                <a:moveTo>
                  <a:pt x="19747" y="9499"/>
                </a:moveTo>
                <a:lnTo>
                  <a:pt x="15233" y="14741"/>
                </a:lnTo>
                <a:lnTo>
                  <a:pt x="8526" y="7721"/>
                </a:lnTo>
                <a:lnTo>
                  <a:pt x="19747" y="9499"/>
                </a:lnTo>
                <a:close/>
                <a:moveTo>
                  <a:pt x="22366" y="12542"/>
                </a:moveTo>
                <a:lnTo>
                  <a:pt x="22362" y="12544"/>
                </a:lnTo>
                <a:lnTo>
                  <a:pt x="22366" y="12542"/>
                </a:lnTo>
                <a:close/>
                <a:moveTo>
                  <a:pt x="4039" y="12076"/>
                </a:moveTo>
                <a:lnTo>
                  <a:pt x="4039" y="12076"/>
                </a:lnTo>
                <a:lnTo>
                  <a:pt x="4039" y="12076"/>
                </a:lnTo>
                <a:lnTo>
                  <a:pt x="4039" y="12076"/>
                </a:lnTo>
                <a:lnTo>
                  <a:pt x="4035" y="12072"/>
                </a:lnTo>
                <a:lnTo>
                  <a:pt x="4035" y="12072"/>
                </a:lnTo>
                <a:lnTo>
                  <a:pt x="4036" y="12071"/>
                </a:lnTo>
                <a:lnTo>
                  <a:pt x="4036" y="12071"/>
                </a:lnTo>
                <a:lnTo>
                  <a:pt x="4039" y="12075"/>
                </a:lnTo>
                <a:lnTo>
                  <a:pt x="4039" y="12076"/>
                </a:lnTo>
                <a:close/>
                <a:moveTo>
                  <a:pt x="8431" y="7696"/>
                </a:moveTo>
                <a:lnTo>
                  <a:pt x="4045" y="12030"/>
                </a:lnTo>
                <a:lnTo>
                  <a:pt x="70" y="3362"/>
                </a:lnTo>
                <a:lnTo>
                  <a:pt x="8431" y="7696"/>
                </a:lnTo>
                <a:close/>
                <a:moveTo>
                  <a:pt x="37891" y="5612"/>
                </a:moveTo>
                <a:lnTo>
                  <a:pt x="36689" y="11484"/>
                </a:lnTo>
                <a:lnTo>
                  <a:pt x="30865" y="5524"/>
                </a:lnTo>
                <a:lnTo>
                  <a:pt x="37891" y="5612"/>
                </a:lnTo>
                <a:close/>
                <a:moveTo>
                  <a:pt x="19821" y="9509"/>
                </a:moveTo>
                <a:lnTo>
                  <a:pt x="19821" y="9509"/>
                </a:lnTo>
                <a:lnTo>
                  <a:pt x="19820" y="9510"/>
                </a:lnTo>
                <a:lnTo>
                  <a:pt x="19820" y="9510"/>
                </a:lnTo>
                <a:lnTo>
                  <a:pt x="19817" y="9512"/>
                </a:lnTo>
                <a:lnTo>
                  <a:pt x="19809" y="9501"/>
                </a:lnTo>
                <a:lnTo>
                  <a:pt x="19821" y="9509"/>
                </a:lnTo>
                <a:close/>
                <a:moveTo>
                  <a:pt x="19794" y="9483"/>
                </a:moveTo>
                <a:lnTo>
                  <a:pt x="19794" y="9483"/>
                </a:lnTo>
                <a:lnTo>
                  <a:pt x="19794" y="9484"/>
                </a:lnTo>
                <a:lnTo>
                  <a:pt x="19794" y="9484"/>
                </a:lnTo>
                <a:lnTo>
                  <a:pt x="19794" y="9487"/>
                </a:lnTo>
                <a:lnTo>
                  <a:pt x="19794" y="9487"/>
                </a:lnTo>
                <a:lnTo>
                  <a:pt x="19788" y="9484"/>
                </a:lnTo>
                <a:lnTo>
                  <a:pt x="19788" y="9484"/>
                </a:lnTo>
                <a:lnTo>
                  <a:pt x="19784" y="9485"/>
                </a:lnTo>
                <a:lnTo>
                  <a:pt x="19784" y="9485"/>
                </a:lnTo>
                <a:lnTo>
                  <a:pt x="19784" y="9485"/>
                </a:lnTo>
                <a:lnTo>
                  <a:pt x="19784" y="9485"/>
                </a:lnTo>
                <a:lnTo>
                  <a:pt x="19782" y="9482"/>
                </a:lnTo>
                <a:lnTo>
                  <a:pt x="19782" y="9482"/>
                </a:lnTo>
                <a:lnTo>
                  <a:pt x="19784" y="9483"/>
                </a:lnTo>
                <a:lnTo>
                  <a:pt x="19788" y="9483"/>
                </a:lnTo>
                <a:lnTo>
                  <a:pt x="19788" y="9483"/>
                </a:lnTo>
                <a:lnTo>
                  <a:pt x="19792" y="9483"/>
                </a:lnTo>
                <a:lnTo>
                  <a:pt x="19794" y="9483"/>
                </a:lnTo>
                <a:lnTo>
                  <a:pt x="19794" y="9483"/>
                </a:lnTo>
                <a:close/>
                <a:moveTo>
                  <a:pt x="19815" y="9470"/>
                </a:moveTo>
                <a:lnTo>
                  <a:pt x="19806" y="9473"/>
                </a:lnTo>
                <a:lnTo>
                  <a:pt x="19814" y="9466"/>
                </a:lnTo>
                <a:lnTo>
                  <a:pt x="19814" y="9466"/>
                </a:lnTo>
                <a:lnTo>
                  <a:pt x="19814" y="9469"/>
                </a:lnTo>
                <a:lnTo>
                  <a:pt x="19814" y="9469"/>
                </a:lnTo>
                <a:lnTo>
                  <a:pt x="19815" y="9470"/>
                </a:lnTo>
                <a:lnTo>
                  <a:pt x="19815" y="9470"/>
                </a:lnTo>
                <a:close/>
                <a:moveTo>
                  <a:pt x="15411" y="3873"/>
                </a:moveTo>
                <a:lnTo>
                  <a:pt x="19738" y="9455"/>
                </a:lnTo>
                <a:lnTo>
                  <a:pt x="8531" y="7680"/>
                </a:lnTo>
                <a:lnTo>
                  <a:pt x="15411" y="3873"/>
                </a:lnTo>
                <a:close/>
                <a:moveTo>
                  <a:pt x="30050" y="63"/>
                </a:moveTo>
                <a:lnTo>
                  <a:pt x="19790" y="9452"/>
                </a:lnTo>
                <a:lnTo>
                  <a:pt x="15455" y="3857"/>
                </a:lnTo>
                <a:lnTo>
                  <a:pt x="30050" y="63"/>
                </a:lnTo>
                <a:close/>
                <a:moveTo>
                  <a:pt x="30789" y="5489"/>
                </a:moveTo>
                <a:lnTo>
                  <a:pt x="19881" y="9428"/>
                </a:lnTo>
                <a:lnTo>
                  <a:pt x="30109" y="66"/>
                </a:lnTo>
                <a:lnTo>
                  <a:pt x="30789" y="5489"/>
                </a:lnTo>
                <a:close/>
                <a:moveTo>
                  <a:pt x="15341" y="3863"/>
                </a:moveTo>
                <a:lnTo>
                  <a:pt x="8467" y="7667"/>
                </a:lnTo>
                <a:lnTo>
                  <a:pt x="115" y="3338"/>
                </a:lnTo>
                <a:lnTo>
                  <a:pt x="15341" y="3863"/>
                </a:lnTo>
                <a:close/>
                <a:moveTo>
                  <a:pt x="41409" y="77"/>
                </a:moveTo>
                <a:lnTo>
                  <a:pt x="37906" y="5571"/>
                </a:lnTo>
                <a:lnTo>
                  <a:pt x="30898" y="5482"/>
                </a:lnTo>
                <a:lnTo>
                  <a:pt x="41409" y="77"/>
                </a:lnTo>
                <a:close/>
                <a:moveTo>
                  <a:pt x="4042" y="45"/>
                </a:moveTo>
                <a:lnTo>
                  <a:pt x="15275" y="3819"/>
                </a:lnTo>
                <a:lnTo>
                  <a:pt x="80" y="3295"/>
                </a:lnTo>
                <a:lnTo>
                  <a:pt x="4042" y="45"/>
                </a:lnTo>
                <a:close/>
                <a:moveTo>
                  <a:pt x="41459" y="33"/>
                </a:moveTo>
                <a:lnTo>
                  <a:pt x="41456" y="35"/>
                </a:lnTo>
                <a:lnTo>
                  <a:pt x="41456" y="35"/>
                </a:lnTo>
                <a:lnTo>
                  <a:pt x="41456" y="35"/>
                </a:lnTo>
                <a:lnTo>
                  <a:pt x="41456" y="35"/>
                </a:lnTo>
                <a:lnTo>
                  <a:pt x="41455" y="34"/>
                </a:lnTo>
                <a:lnTo>
                  <a:pt x="41459" y="33"/>
                </a:lnTo>
                <a:close/>
                <a:moveTo>
                  <a:pt x="30112" y="29"/>
                </a:moveTo>
                <a:lnTo>
                  <a:pt x="30112" y="29"/>
                </a:lnTo>
                <a:lnTo>
                  <a:pt x="30111" y="30"/>
                </a:lnTo>
                <a:lnTo>
                  <a:pt x="30108" y="33"/>
                </a:lnTo>
                <a:lnTo>
                  <a:pt x="30108" y="33"/>
                </a:lnTo>
                <a:lnTo>
                  <a:pt x="30107" y="32"/>
                </a:lnTo>
                <a:lnTo>
                  <a:pt x="30107" y="32"/>
                </a:lnTo>
                <a:lnTo>
                  <a:pt x="30107" y="30"/>
                </a:lnTo>
                <a:lnTo>
                  <a:pt x="30112" y="29"/>
                </a:lnTo>
                <a:close/>
                <a:moveTo>
                  <a:pt x="30123" y="26"/>
                </a:moveTo>
                <a:lnTo>
                  <a:pt x="30123" y="27"/>
                </a:lnTo>
                <a:lnTo>
                  <a:pt x="30123" y="27"/>
                </a:lnTo>
                <a:lnTo>
                  <a:pt x="30122" y="27"/>
                </a:lnTo>
                <a:lnTo>
                  <a:pt x="30123" y="26"/>
                </a:lnTo>
                <a:close/>
                <a:moveTo>
                  <a:pt x="41465" y="17"/>
                </a:moveTo>
                <a:lnTo>
                  <a:pt x="41465" y="17"/>
                </a:lnTo>
                <a:lnTo>
                  <a:pt x="41465" y="17"/>
                </a:lnTo>
                <a:lnTo>
                  <a:pt x="41465" y="17"/>
                </a:lnTo>
                <a:lnTo>
                  <a:pt x="41465" y="17"/>
                </a:lnTo>
                <a:lnTo>
                  <a:pt x="41465" y="17"/>
                </a:lnTo>
                <a:close/>
                <a:moveTo>
                  <a:pt x="41465" y="17"/>
                </a:moveTo>
                <a:lnTo>
                  <a:pt x="41465" y="17"/>
                </a:lnTo>
                <a:lnTo>
                  <a:pt x="41465" y="17"/>
                </a:lnTo>
                <a:lnTo>
                  <a:pt x="41465" y="17"/>
                </a:lnTo>
                <a:lnTo>
                  <a:pt x="41465" y="17"/>
                </a:lnTo>
                <a:lnTo>
                  <a:pt x="41465" y="17"/>
                </a:lnTo>
                <a:close/>
                <a:moveTo>
                  <a:pt x="30135" y="17"/>
                </a:moveTo>
                <a:lnTo>
                  <a:pt x="30134" y="17"/>
                </a:lnTo>
                <a:lnTo>
                  <a:pt x="30135" y="17"/>
                </a:lnTo>
                <a:close/>
                <a:moveTo>
                  <a:pt x="41475" y="1"/>
                </a:moveTo>
                <a:lnTo>
                  <a:pt x="41475" y="1"/>
                </a:lnTo>
                <a:lnTo>
                  <a:pt x="41475" y="1"/>
                </a:lnTo>
                <a:lnTo>
                  <a:pt x="41475" y="1"/>
                </a:lnTo>
                <a:lnTo>
                  <a:pt x="41475" y="1"/>
                </a:lnTo>
                <a:lnTo>
                  <a:pt x="41475" y="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 Placeholder 45">
            <a:extLst>
              <a:ext uri="{FF2B5EF4-FFF2-40B4-BE49-F238E27FC236}">
                <a16:creationId xmlns:a16="http://schemas.microsoft.com/office/drawing/2014/main" id="{D0D1EE6D-469F-462B-9911-DEA659FA0CA1}"/>
              </a:ext>
            </a:extLst>
          </p:cNvPr>
          <p:cNvSpPr>
            <a:spLocks noGrp="1"/>
          </p:cNvSpPr>
          <p:nvPr>
            <p:ph type="body" sz="quarter" idx="10" hasCustomPrompt="1"/>
          </p:nvPr>
        </p:nvSpPr>
        <p:spPr>
          <a:xfrm>
            <a:off x="374904" y="2743200"/>
            <a:ext cx="8291512" cy="1014413"/>
          </a:xfrm>
        </p:spPr>
        <p:txBody>
          <a:bodyPr/>
          <a:lstStyle>
            <a:lvl1pPr>
              <a:defRPr sz="5000">
                <a:solidFill>
                  <a:schemeClr val="bg1"/>
                </a:solidFill>
                <a:latin typeface="+mj-lt"/>
              </a:defRPr>
            </a:lvl1pPr>
          </a:lstStyle>
          <a:p>
            <a:pPr lvl="0"/>
            <a:r>
              <a:rPr lang="en-US"/>
              <a:t>Divider Slide</a:t>
            </a:r>
          </a:p>
        </p:txBody>
      </p:sp>
    </p:spTree>
    <p:extLst>
      <p:ext uri="{BB962C8B-B14F-4D97-AF65-F5344CB8AC3E}">
        <p14:creationId xmlns:p14="http://schemas.microsoft.com/office/powerpoint/2010/main" val="267334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descr="A picture containing metalware, chain&#10;&#10;Description automatically generated">
            <a:extLst>
              <a:ext uri="{FF2B5EF4-FFF2-40B4-BE49-F238E27FC236}">
                <a16:creationId xmlns:a16="http://schemas.microsoft.com/office/drawing/2014/main" id="{2A79E994-6C8B-479F-AFC8-72B0D1DFAA1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3072A8-8FC2-AB4E-88F0-5F61000A2DC9}"/>
              </a:ext>
            </a:extLst>
          </p:cNvPr>
          <p:cNvSpPr>
            <a:spLocks noGrp="1"/>
          </p:cNvSpPr>
          <p:nvPr>
            <p:ph type="ctrTitle"/>
          </p:nvPr>
        </p:nvSpPr>
        <p:spPr>
          <a:xfrm>
            <a:off x="515112" y="2110335"/>
            <a:ext cx="5244557" cy="2387600"/>
          </a:xfrm>
        </p:spPr>
        <p:txBody>
          <a:bodyPr lIns="0" tIns="0" rIns="0" bIns="0" anchor="b">
            <a:noAutofit/>
          </a:bodyPr>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9D3F635C-03CE-354A-8CE4-609C519272F3}"/>
              </a:ext>
            </a:extLst>
          </p:cNvPr>
          <p:cNvSpPr>
            <a:spLocks noGrp="1"/>
          </p:cNvSpPr>
          <p:nvPr>
            <p:ph type="subTitle" idx="1"/>
          </p:nvPr>
        </p:nvSpPr>
        <p:spPr>
          <a:xfrm>
            <a:off x="515112" y="4967784"/>
            <a:ext cx="5244557" cy="1277987"/>
          </a:xfrm>
        </p:spPr>
        <p:txBody>
          <a:bodyPr lIns="0" tIns="0" rIns="0" bIns="0">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26051675-5464-4E7E-A27B-8C04B88AB52E}"/>
              </a:ext>
            </a:extLst>
          </p:cNvPr>
          <p:cNvPicPr>
            <a:picLocks noChangeAspect="1"/>
          </p:cNvPicPr>
          <p:nvPr userDrawn="1"/>
        </p:nvPicPr>
        <p:blipFill>
          <a:blip r:embed="rId3"/>
          <a:stretch>
            <a:fillRect/>
          </a:stretch>
        </p:blipFill>
        <p:spPr>
          <a:xfrm>
            <a:off x="515112" y="239832"/>
            <a:ext cx="3252216" cy="813054"/>
          </a:xfrm>
          <a:prstGeom prst="rect">
            <a:avLst/>
          </a:prstGeom>
        </p:spPr>
      </p:pic>
    </p:spTree>
    <p:extLst>
      <p:ext uri="{BB962C8B-B14F-4D97-AF65-F5344CB8AC3E}">
        <p14:creationId xmlns:p14="http://schemas.microsoft.com/office/powerpoint/2010/main" val="119758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descr="A picture containing metalware, chain&#10;&#10;Description automatically generated">
            <a:extLst>
              <a:ext uri="{FF2B5EF4-FFF2-40B4-BE49-F238E27FC236}">
                <a16:creationId xmlns:a16="http://schemas.microsoft.com/office/drawing/2014/main" id="{7E4B8E6B-C6B2-4CEB-BFEC-EC7B1ECF19C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D57C784-6F1C-4BA3-B3BD-4AD6622A6D91}"/>
              </a:ext>
            </a:extLst>
          </p:cNvPr>
          <p:cNvPicPr>
            <a:picLocks noChangeAspect="1"/>
          </p:cNvPicPr>
          <p:nvPr userDrawn="1"/>
        </p:nvPicPr>
        <p:blipFill>
          <a:blip r:embed="rId3"/>
          <a:stretch>
            <a:fillRect/>
          </a:stretch>
        </p:blipFill>
        <p:spPr>
          <a:xfrm>
            <a:off x="515112" y="239832"/>
            <a:ext cx="3252216" cy="813054"/>
          </a:xfrm>
          <a:prstGeom prst="rect">
            <a:avLst/>
          </a:prstGeom>
        </p:spPr>
      </p:pic>
      <p:sp>
        <p:nvSpPr>
          <p:cNvPr id="2" name="Title 1">
            <a:extLst>
              <a:ext uri="{FF2B5EF4-FFF2-40B4-BE49-F238E27FC236}">
                <a16:creationId xmlns:a16="http://schemas.microsoft.com/office/drawing/2014/main" id="{753072A8-8FC2-AB4E-88F0-5F61000A2DC9}"/>
              </a:ext>
            </a:extLst>
          </p:cNvPr>
          <p:cNvSpPr>
            <a:spLocks noGrp="1"/>
          </p:cNvSpPr>
          <p:nvPr>
            <p:ph type="ctrTitle"/>
          </p:nvPr>
        </p:nvSpPr>
        <p:spPr>
          <a:xfrm>
            <a:off x="485295" y="5219864"/>
            <a:ext cx="11167372" cy="1215649"/>
          </a:xfrm>
        </p:spPr>
        <p:txBody>
          <a:bodyPr lIns="0" tIns="0" rIns="0" bIns="0" anchor="ctr">
            <a:noAutofit/>
          </a:bodyPr>
          <a:lstStyle>
            <a:lvl1pPr algn="ctr">
              <a:defRPr sz="54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26051675-5464-4E7E-A27B-8C04B88AB52E}"/>
              </a:ext>
            </a:extLst>
          </p:cNvPr>
          <p:cNvPicPr>
            <a:picLocks noChangeAspect="1"/>
          </p:cNvPicPr>
          <p:nvPr userDrawn="1"/>
        </p:nvPicPr>
        <p:blipFill>
          <a:blip r:embed="rId3"/>
          <a:stretch>
            <a:fillRect/>
          </a:stretch>
        </p:blipFill>
        <p:spPr>
          <a:xfrm>
            <a:off x="515112" y="239832"/>
            <a:ext cx="3252216" cy="813054"/>
          </a:xfrm>
          <a:prstGeom prst="rect">
            <a:avLst/>
          </a:prstGeom>
        </p:spPr>
      </p:pic>
    </p:spTree>
    <p:extLst>
      <p:ext uri="{BB962C8B-B14F-4D97-AF65-F5344CB8AC3E}">
        <p14:creationId xmlns:p14="http://schemas.microsoft.com/office/powerpoint/2010/main" val="260747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title"/>
          </p:nvPr>
        </p:nvSpPr>
        <p:spPr>
          <a:xfrm>
            <a:off x="379412" y="381000"/>
            <a:ext cx="11425237" cy="457200"/>
          </a:xfrm>
        </p:spPr>
        <p:txBody>
          <a:bodyPr rIns="0"/>
          <a:lstStyle/>
          <a:p>
            <a:r>
              <a:rPr lang="en-US"/>
              <a:t>Click to edit Master title style</a:t>
            </a:r>
            <a:endParaRPr lang="en-GB" dirty="0"/>
          </a:p>
        </p:txBody>
      </p:sp>
      <p:sp>
        <p:nvSpPr>
          <p:cNvPr id="5" name="Text Placeholder 4"/>
          <p:cNvSpPr>
            <a:spLocks noGrp="1"/>
          </p:cNvSpPr>
          <p:nvPr>
            <p:ph type="body" sz="quarter" idx="10"/>
          </p:nvPr>
        </p:nvSpPr>
        <p:spPr>
          <a:xfrm>
            <a:off x="381000" y="901408"/>
            <a:ext cx="11430000" cy="365760"/>
          </a:xfrm>
        </p:spPr>
        <p:txBody>
          <a:bodyPr/>
          <a:lstStyle>
            <a:lvl1pPr>
              <a:lnSpc>
                <a:spcPct val="90000"/>
              </a:lnSpc>
              <a:defRPr sz="2400">
                <a:latin typeface="3M Circular TT Light" panose="020B0404020101020102" pitchFamily="34" charset="0"/>
                <a:cs typeface="3M Circular TT Light" panose="020B0404020101020102" pitchFamily="34" charset="0"/>
              </a:defRPr>
            </a:lvl1pPr>
          </a:lstStyle>
          <a:p>
            <a:pPr lvl="0"/>
            <a:r>
              <a:rPr lang="en-US" dirty="0"/>
              <a:t>Edit Master text styles</a:t>
            </a:r>
          </a:p>
        </p:txBody>
      </p:sp>
      <p:sp>
        <p:nvSpPr>
          <p:cNvPr id="7" name="TextBox 6">
            <a:extLst>
              <a:ext uri="{FF2B5EF4-FFF2-40B4-BE49-F238E27FC236}">
                <a16:creationId xmlns:a16="http://schemas.microsoft.com/office/drawing/2014/main" id="{C3D4F50E-73A7-4E2A-926C-A9070D570721}"/>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8" name="TextBox 24">
            <a:extLst>
              <a:ext uri="{FF2B5EF4-FFF2-40B4-BE49-F238E27FC236}">
                <a16:creationId xmlns:a16="http://schemas.microsoft.com/office/drawing/2014/main" id="{152053AA-8A11-4650-92AB-B4C5DEACE685}"/>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0" name="Picture 9">
            <a:extLst>
              <a:ext uri="{FF2B5EF4-FFF2-40B4-BE49-F238E27FC236}">
                <a16:creationId xmlns:a16="http://schemas.microsoft.com/office/drawing/2014/main" id="{EBAD1212-D570-41DE-9C2D-07A7F125F779}"/>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1" name="Picture 10">
            <a:extLst>
              <a:ext uri="{FF2B5EF4-FFF2-40B4-BE49-F238E27FC236}">
                <a16:creationId xmlns:a16="http://schemas.microsoft.com/office/drawing/2014/main" id="{6DCF7765-1B19-C040-9D78-A40BDD41A702}"/>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278146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D4F91FCF-1B05-47A4-86AD-82ACE5D9A6D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picture containing cloth&#10;&#10;Description automatically generated">
            <a:extLst>
              <a:ext uri="{FF2B5EF4-FFF2-40B4-BE49-F238E27FC236}">
                <a16:creationId xmlns:a16="http://schemas.microsoft.com/office/drawing/2014/main" id="{4EB0CBEA-95D7-4F7D-A2D2-3BED6F4BC745}"/>
              </a:ext>
            </a:extLst>
          </p:cNvPr>
          <p:cNvPicPr>
            <a:picLocks noChangeAspect="1"/>
          </p:cNvPicPr>
          <p:nvPr userDrawn="1"/>
        </p:nvPicPr>
        <p:blipFill>
          <a:blip r:embed="rId3"/>
          <a:stretch>
            <a:fillRect/>
          </a:stretch>
        </p:blipFill>
        <p:spPr>
          <a:xfrm>
            <a:off x="0" y="1319035"/>
            <a:ext cx="8100489" cy="5538965"/>
          </a:xfrm>
          <a:prstGeom prst="rect">
            <a:avLst/>
          </a:prstGeom>
        </p:spPr>
      </p:pic>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02919" y="3985147"/>
            <a:ext cx="4560399" cy="2197290"/>
          </a:xfrm>
        </p:spPr>
        <p:txBody>
          <a:bodyPr lIns="0" tIns="0" rIns="0" bIns="0">
            <a:noAutofit/>
          </a:bodyPr>
          <a:lstStyle>
            <a:lvl1pPr>
              <a:defRPr sz="480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D6022E65-0BE2-4603-9374-8F2B777C1325}"/>
              </a:ext>
            </a:extLst>
          </p:cNvPr>
          <p:cNvPicPr>
            <a:picLocks noChangeAspect="1"/>
          </p:cNvPicPr>
          <p:nvPr userDrawn="1"/>
        </p:nvPicPr>
        <p:blipFill>
          <a:blip r:embed="rId4"/>
          <a:stretch>
            <a:fillRect/>
          </a:stretch>
        </p:blipFill>
        <p:spPr>
          <a:xfrm>
            <a:off x="515112" y="239832"/>
            <a:ext cx="3252216" cy="813054"/>
          </a:xfrm>
          <a:prstGeom prst="rect">
            <a:avLst/>
          </a:prstGeom>
        </p:spPr>
      </p:pic>
      <p:cxnSp>
        <p:nvCxnSpPr>
          <p:cNvPr id="7" name="Straight Connector 6">
            <a:extLst>
              <a:ext uri="{FF2B5EF4-FFF2-40B4-BE49-F238E27FC236}">
                <a16:creationId xmlns:a16="http://schemas.microsoft.com/office/drawing/2014/main" id="{B3E8AD43-3FEB-43ED-9C8D-964E4BF23354}"/>
              </a:ext>
            </a:extLst>
          </p:cNvPr>
          <p:cNvCxnSpPr/>
          <p:nvPr userDrawn="1"/>
        </p:nvCxnSpPr>
        <p:spPr>
          <a:xfrm>
            <a:off x="0" y="6310418"/>
            <a:ext cx="3990975" cy="0"/>
          </a:xfrm>
          <a:prstGeom prst="line">
            <a:avLst/>
          </a:prstGeom>
          <a:ln w="38100">
            <a:gradFill>
              <a:gsLst>
                <a:gs pos="0">
                  <a:srgbClr val="00C8E6"/>
                </a:gs>
                <a:gs pos="50000">
                  <a:srgbClr val="1E1E96"/>
                </a:gs>
                <a:gs pos="100000">
                  <a:srgbClr val="8228B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35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D4F91FCF-1B05-47A4-86AD-82ACE5D9A6D7}"/>
              </a:ext>
            </a:extLst>
          </p:cNvPr>
          <p:cNvPicPr>
            <a:picLocks noChangeAspect="1"/>
          </p:cNvPicPr>
          <p:nvPr userDrawn="1"/>
        </p:nvPicPr>
        <p:blipFill>
          <a:blip r:embed="rId2"/>
          <a:stretch>
            <a:fillRect/>
          </a:stretch>
        </p:blipFill>
        <p:spPr>
          <a:xfrm flipV="1">
            <a:off x="0" y="0"/>
            <a:ext cx="12192000" cy="6858000"/>
          </a:xfrm>
          <a:prstGeom prst="rect">
            <a:avLst/>
          </a:prstGeom>
        </p:spPr>
      </p:pic>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02920" y="365125"/>
            <a:ext cx="11091672" cy="1325563"/>
          </a:xfrm>
        </p:spPr>
        <p:txBody>
          <a:bodyPr lIns="0" tIns="0" rIns="0" bIns="0">
            <a:noAutofit/>
          </a:bodyPr>
          <a:lstStyle>
            <a:lvl1pPr>
              <a:defRPr sz="480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074D73B5-F6E6-4528-9475-8425A683B292}"/>
              </a:ext>
            </a:extLst>
          </p:cNvPr>
          <p:cNvPicPr>
            <a:picLocks noChangeAspect="1"/>
          </p:cNvPicPr>
          <p:nvPr userDrawn="1"/>
        </p:nvPicPr>
        <p:blipFill>
          <a:blip r:embed="rId3"/>
          <a:stretch>
            <a:fillRect/>
          </a:stretch>
        </p:blipFill>
        <p:spPr>
          <a:xfrm>
            <a:off x="10254148" y="6299271"/>
            <a:ext cx="1559058" cy="389765"/>
          </a:xfrm>
          <a:prstGeom prst="rect">
            <a:avLst/>
          </a:prstGeom>
        </p:spPr>
      </p:pic>
      <p:sp>
        <p:nvSpPr>
          <p:cNvPr id="9" name="TextBox 8">
            <a:extLst>
              <a:ext uri="{FF2B5EF4-FFF2-40B4-BE49-F238E27FC236}">
                <a16:creationId xmlns:a16="http://schemas.microsoft.com/office/drawing/2014/main" id="{F95896EA-1737-40EE-9443-D7171FD84280}"/>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10" name="TextBox 9">
            <a:extLst>
              <a:ext uri="{FF2B5EF4-FFF2-40B4-BE49-F238E27FC236}">
                <a16:creationId xmlns:a16="http://schemas.microsoft.com/office/drawing/2014/main" id="{FA5BC558-FCBA-4D9B-BAAB-B424DEBBD7B6}"/>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295461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6" name="Picture 5" descr="Shape&#10;&#10;Description automatically generated with medium confidence">
            <a:extLst>
              <a:ext uri="{FF2B5EF4-FFF2-40B4-BE49-F238E27FC236}">
                <a16:creationId xmlns:a16="http://schemas.microsoft.com/office/drawing/2014/main" id="{90927D31-3097-4E08-92B7-4F61489FC321}"/>
              </a:ext>
            </a:extLst>
          </p:cNvPr>
          <p:cNvPicPr>
            <a:picLocks noChangeAspect="1"/>
          </p:cNvPicPr>
          <p:nvPr userDrawn="1"/>
        </p:nvPicPr>
        <p:blipFill>
          <a:blip r:embed="rId2"/>
          <a:stretch>
            <a:fillRect/>
          </a:stretch>
        </p:blipFill>
        <p:spPr>
          <a:xfrm flipV="1">
            <a:off x="0" y="0"/>
            <a:ext cx="12192000" cy="6858000"/>
          </a:xfrm>
          <a:prstGeom prst="rect">
            <a:avLst/>
          </a:prstGeom>
        </p:spPr>
      </p:pic>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02920" y="365125"/>
            <a:ext cx="11091672" cy="1325563"/>
          </a:xfrm>
        </p:spPr>
        <p:txBody>
          <a:bodyPr lIns="0" tIns="0" rIns="0" bIns="0">
            <a:noAutofit/>
          </a:bodyPr>
          <a:lstStyle>
            <a:lvl1pPr>
              <a:defRPr sz="480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EC859405-2A38-45D4-92EE-DFDD5B3C8489}"/>
              </a:ext>
            </a:extLst>
          </p:cNvPr>
          <p:cNvSpPr>
            <a:spLocks noGrp="1"/>
          </p:cNvSpPr>
          <p:nvPr>
            <p:ph type="body" sz="quarter" idx="10"/>
          </p:nvPr>
        </p:nvSpPr>
        <p:spPr>
          <a:xfrm>
            <a:off x="503238" y="1928813"/>
            <a:ext cx="11091354" cy="4349750"/>
          </a:xfrm>
          <a:prstGeom prst="rect">
            <a:avLst/>
          </a:prstGeo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FEBBA9A6-F708-45D7-8BCD-A1B053424E49}"/>
              </a:ext>
            </a:extLst>
          </p:cNvPr>
          <p:cNvPicPr>
            <a:picLocks noChangeAspect="1"/>
          </p:cNvPicPr>
          <p:nvPr userDrawn="1"/>
        </p:nvPicPr>
        <p:blipFill>
          <a:blip r:embed="rId3"/>
          <a:stretch>
            <a:fillRect/>
          </a:stretch>
        </p:blipFill>
        <p:spPr>
          <a:xfrm>
            <a:off x="10254148" y="6299271"/>
            <a:ext cx="1559058" cy="389765"/>
          </a:xfrm>
          <a:prstGeom prst="rect">
            <a:avLst/>
          </a:prstGeom>
        </p:spPr>
      </p:pic>
      <p:sp>
        <p:nvSpPr>
          <p:cNvPr id="11" name="TextBox 10">
            <a:extLst>
              <a:ext uri="{FF2B5EF4-FFF2-40B4-BE49-F238E27FC236}">
                <a16:creationId xmlns:a16="http://schemas.microsoft.com/office/drawing/2014/main" id="{EB6D469B-B906-4D60-84AC-AEE6B64E0676}"/>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12" name="TextBox 11">
            <a:extLst>
              <a:ext uri="{FF2B5EF4-FFF2-40B4-BE49-F238E27FC236}">
                <a16:creationId xmlns:a16="http://schemas.microsoft.com/office/drawing/2014/main" id="{EDFDE94D-1CB8-4DEC-8D8C-8784A69D3581}"/>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394843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7" name="Picture 6" descr="A picture containing text, worm&#10;&#10;Description automatically generated">
            <a:extLst>
              <a:ext uri="{FF2B5EF4-FFF2-40B4-BE49-F238E27FC236}">
                <a16:creationId xmlns:a16="http://schemas.microsoft.com/office/drawing/2014/main" id="{2F76E4F6-5A97-4097-B7DB-A43F161FA1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02920" y="365125"/>
            <a:ext cx="11091672" cy="1325563"/>
          </a:xfrm>
        </p:spPr>
        <p:txBody>
          <a:bodyPr lIns="0" tIns="0" rIns="0" bIns="0">
            <a:noAutofit/>
          </a:bodyPr>
          <a:lstStyle>
            <a:lvl1pPr>
              <a:defRPr sz="480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EC859405-2A38-45D4-92EE-DFDD5B3C8489}"/>
              </a:ext>
            </a:extLst>
          </p:cNvPr>
          <p:cNvSpPr>
            <a:spLocks noGrp="1"/>
          </p:cNvSpPr>
          <p:nvPr>
            <p:ph type="body" sz="quarter" idx="10"/>
          </p:nvPr>
        </p:nvSpPr>
        <p:spPr>
          <a:xfrm>
            <a:off x="503238" y="1928813"/>
            <a:ext cx="11091354" cy="4349750"/>
          </a:xfrm>
          <a:prstGeom prst="rect">
            <a:avLst/>
          </a:prstGeo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43EE3F5D-80EA-4B21-AF64-6E71892242B3}"/>
              </a:ext>
            </a:extLst>
          </p:cNvPr>
          <p:cNvPicPr>
            <a:picLocks noChangeAspect="1"/>
          </p:cNvPicPr>
          <p:nvPr userDrawn="1"/>
        </p:nvPicPr>
        <p:blipFill>
          <a:blip r:embed="rId3"/>
          <a:stretch>
            <a:fillRect/>
          </a:stretch>
        </p:blipFill>
        <p:spPr>
          <a:xfrm>
            <a:off x="10254148" y="6299271"/>
            <a:ext cx="1559058" cy="389765"/>
          </a:xfrm>
          <a:prstGeom prst="rect">
            <a:avLst/>
          </a:prstGeom>
        </p:spPr>
      </p:pic>
      <p:sp>
        <p:nvSpPr>
          <p:cNvPr id="11" name="TextBox 10">
            <a:extLst>
              <a:ext uri="{FF2B5EF4-FFF2-40B4-BE49-F238E27FC236}">
                <a16:creationId xmlns:a16="http://schemas.microsoft.com/office/drawing/2014/main" id="{1AB9DA77-5E31-4533-A512-58790D7E57E2}"/>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12" name="TextBox 11">
            <a:extLst>
              <a:ext uri="{FF2B5EF4-FFF2-40B4-BE49-F238E27FC236}">
                <a16:creationId xmlns:a16="http://schemas.microsoft.com/office/drawing/2014/main" id="{378C75DB-6452-4F0D-ABD3-47CCF3ADA52B}"/>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59880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703457-92C5-4093-B269-F0C89953A1A6}"/>
              </a:ext>
            </a:extLst>
          </p:cNvPr>
          <p:cNvSpPr/>
          <p:nvPr userDrawn="1"/>
        </p:nvSpPr>
        <p:spPr>
          <a:xfrm>
            <a:off x="0" y="0"/>
            <a:ext cx="12192000" cy="6858000"/>
          </a:xfrm>
          <a:prstGeom prst="rect">
            <a:avLst/>
          </a:prstGeom>
          <a:solidFill>
            <a:srgbClr val="A8A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02920" y="365125"/>
            <a:ext cx="11091672" cy="1325563"/>
          </a:xfrm>
        </p:spPr>
        <p:txBody>
          <a:bodyPr lIns="0" tIns="0" rIns="0" bIns="0">
            <a:noAutofit/>
          </a:bodyPr>
          <a:lstStyle>
            <a:lvl1pPr>
              <a:defRPr sz="480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76B0FCE8-9573-4F6B-8684-8EF5F635F3C9}"/>
              </a:ext>
            </a:extLst>
          </p:cNvPr>
          <p:cNvPicPr>
            <a:picLocks noChangeAspect="1"/>
          </p:cNvPicPr>
          <p:nvPr userDrawn="1"/>
        </p:nvPicPr>
        <p:blipFill>
          <a:blip r:embed="rId2"/>
          <a:stretch>
            <a:fillRect/>
          </a:stretch>
        </p:blipFill>
        <p:spPr>
          <a:xfrm>
            <a:off x="10254148" y="6299271"/>
            <a:ext cx="1559058" cy="389765"/>
          </a:xfrm>
          <a:prstGeom prst="rect">
            <a:avLst/>
          </a:prstGeom>
        </p:spPr>
      </p:pic>
      <p:sp>
        <p:nvSpPr>
          <p:cNvPr id="9" name="TextBox 8">
            <a:extLst>
              <a:ext uri="{FF2B5EF4-FFF2-40B4-BE49-F238E27FC236}">
                <a16:creationId xmlns:a16="http://schemas.microsoft.com/office/drawing/2014/main" id="{073265B2-5E16-4B6A-9FFB-7CAE4107890F}"/>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10" name="TextBox 9">
            <a:extLst>
              <a:ext uri="{FF2B5EF4-FFF2-40B4-BE49-F238E27FC236}">
                <a16:creationId xmlns:a16="http://schemas.microsoft.com/office/drawing/2014/main" id="{07FC7342-78DF-44AF-ADEC-0652794F0FCF}"/>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28171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703457-92C5-4093-B269-F0C89953A1A6}"/>
              </a:ext>
            </a:extLst>
          </p:cNvPr>
          <p:cNvSpPr/>
          <p:nvPr userDrawn="1"/>
        </p:nvSpPr>
        <p:spPr>
          <a:xfrm>
            <a:off x="0" y="0"/>
            <a:ext cx="12192000" cy="6858000"/>
          </a:xfrm>
          <a:prstGeom prst="rect">
            <a:avLst/>
          </a:prstGeom>
          <a:solidFill>
            <a:srgbClr val="A8A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02920" y="365125"/>
            <a:ext cx="11091672" cy="1325563"/>
          </a:xfrm>
        </p:spPr>
        <p:txBody>
          <a:bodyPr lIns="0" tIns="0" rIns="0" bIns="0">
            <a:noAutofit/>
          </a:bodyPr>
          <a:lstStyle>
            <a:lvl1pPr>
              <a:defRPr sz="480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EC859405-2A38-45D4-92EE-DFDD5B3C8489}"/>
              </a:ext>
            </a:extLst>
          </p:cNvPr>
          <p:cNvSpPr>
            <a:spLocks noGrp="1"/>
          </p:cNvSpPr>
          <p:nvPr>
            <p:ph type="body" sz="quarter" idx="10"/>
          </p:nvPr>
        </p:nvSpPr>
        <p:spPr>
          <a:xfrm>
            <a:off x="503238" y="1928813"/>
            <a:ext cx="11091354" cy="4349750"/>
          </a:xfrm>
          <a:prstGeom prst="rect">
            <a:avLst/>
          </a:prstGeo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E31A2C2A-B1A2-464E-8E07-7DFA04E94B35}"/>
              </a:ext>
            </a:extLst>
          </p:cNvPr>
          <p:cNvPicPr>
            <a:picLocks noChangeAspect="1"/>
          </p:cNvPicPr>
          <p:nvPr userDrawn="1"/>
        </p:nvPicPr>
        <p:blipFill>
          <a:blip r:embed="rId2"/>
          <a:stretch>
            <a:fillRect/>
          </a:stretch>
        </p:blipFill>
        <p:spPr>
          <a:xfrm>
            <a:off x="10254148" y="6299271"/>
            <a:ext cx="1559058" cy="389765"/>
          </a:xfrm>
          <a:prstGeom prst="rect">
            <a:avLst/>
          </a:prstGeom>
        </p:spPr>
      </p:pic>
      <p:sp>
        <p:nvSpPr>
          <p:cNvPr id="10" name="TextBox 9">
            <a:extLst>
              <a:ext uri="{FF2B5EF4-FFF2-40B4-BE49-F238E27FC236}">
                <a16:creationId xmlns:a16="http://schemas.microsoft.com/office/drawing/2014/main" id="{B3EDA968-62C8-4357-83E3-35DB436F6D4D}"/>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11" name="TextBox 10">
            <a:extLst>
              <a:ext uri="{FF2B5EF4-FFF2-40B4-BE49-F238E27FC236}">
                <a16:creationId xmlns:a16="http://schemas.microsoft.com/office/drawing/2014/main" id="{1A562A64-D7B2-4375-B229-632DCAE16C9B}"/>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349261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703457-92C5-4093-B269-F0C89953A1A6}"/>
              </a:ext>
            </a:extLst>
          </p:cNvPr>
          <p:cNvSpPr/>
          <p:nvPr userDrawn="1"/>
        </p:nvSpPr>
        <p:spPr>
          <a:xfrm>
            <a:off x="0" y="0"/>
            <a:ext cx="12192000" cy="6858000"/>
          </a:xfrm>
          <a:prstGeom prst="rect">
            <a:avLst/>
          </a:prstGeom>
          <a:solidFill>
            <a:srgbClr val="A8A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C859405-2A38-45D4-92EE-DFDD5B3C8489}"/>
              </a:ext>
            </a:extLst>
          </p:cNvPr>
          <p:cNvSpPr>
            <a:spLocks noGrp="1"/>
          </p:cNvSpPr>
          <p:nvPr>
            <p:ph type="body" sz="quarter" idx="10"/>
          </p:nvPr>
        </p:nvSpPr>
        <p:spPr>
          <a:xfrm>
            <a:off x="503238" y="365125"/>
            <a:ext cx="11091354" cy="5913438"/>
          </a:xfrm>
          <a:prstGeom prst="rect">
            <a:avLst/>
          </a:prstGeo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5050EAE-6956-4646-883E-0D4CA7BF3004}"/>
              </a:ext>
            </a:extLst>
          </p:cNvPr>
          <p:cNvPicPr>
            <a:picLocks noChangeAspect="1"/>
          </p:cNvPicPr>
          <p:nvPr userDrawn="1"/>
        </p:nvPicPr>
        <p:blipFill>
          <a:blip r:embed="rId2"/>
          <a:stretch>
            <a:fillRect/>
          </a:stretch>
        </p:blipFill>
        <p:spPr>
          <a:xfrm>
            <a:off x="10254148" y="6299271"/>
            <a:ext cx="1559058" cy="389765"/>
          </a:xfrm>
          <a:prstGeom prst="rect">
            <a:avLst/>
          </a:prstGeom>
        </p:spPr>
      </p:pic>
      <p:sp>
        <p:nvSpPr>
          <p:cNvPr id="10" name="TextBox 9">
            <a:extLst>
              <a:ext uri="{FF2B5EF4-FFF2-40B4-BE49-F238E27FC236}">
                <a16:creationId xmlns:a16="http://schemas.microsoft.com/office/drawing/2014/main" id="{0438949B-3CBC-431F-9648-6154E968750B}"/>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11" name="TextBox 10">
            <a:extLst>
              <a:ext uri="{FF2B5EF4-FFF2-40B4-BE49-F238E27FC236}">
                <a16:creationId xmlns:a16="http://schemas.microsoft.com/office/drawing/2014/main" id="{9C95FB19-7668-44AB-A579-8CF736EF9E67}"/>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233864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F0D3D-7CD3-6F40-A65A-FE73F6E2BA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718C7-340C-D942-AD81-F626B96F79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6645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pic>
        <p:nvPicPr>
          <p:cNvPr id="6" name="Picture 5" descr="A picture containing sky, person, water, outdoor&#10;&#10;Description automatically generated">
            <a:extLst>
              <a:ext uri="{FF2B5EF4-FFF2-40B4-BE49-F238E27FC236}">
                <a16:creationId xmlns:a16="http://schemas.microsoft.com/office/drawing/2014/main" id="{6BC9E703-B21E-4792-8950-6855B7BCB6A6}"/>
              </a:ext>
            </a:extLst>
          </p:cNvPr>
          <p:cNvPicPr>
            <a:picLocks noChangeAspect="1"/>
          </p:cNvPicPr>
          <p:nvPr userDrawn="1"/>
        </p:nvPicPr>
        <p:blipFill rotWithShape="1">
          <a:blip r:embed="rId2"/>
          <a:srcRect l="14515" t="1554"/>
          <a:stretch/>
        </p:blipFill>
        <p:spPr>
          <a:xfrm>
            <a:off x="0" y="0"/>
            <a:ext cx="12192000" cy="6858000"/>
          </a:xfrm>
          <a:prstGeom prst="rect">
            <a:avLst/>
          </a:prstGeom>
        </p:spPr>
      </p:pic>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15112" y="1831358"/>
            <a:ext cx="6499299" cy="2401738"/>
          </a:xfrm>
        </p:spPr>
        <p:txBody>
          <a:bodyPr lIns="0" tIns="0" rIns="0" bIns="0">
            <a:noAutofit/>
          </a:bodyPr>
          <a:lstStyle>
            <a:lvl1pPr>
              <a:defRPr sz="6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A44EDCD-271C-482B-A3B5-00EFAE519A97}"/>
              </a:ext>
            </a:extLst>
          </p:cNvPr>
          <p:cNvCxnSpPr>
            <a:cxnSpLocks/>
          </p:cNvCxnSpPr>
          <p:nvPr userDrawn="1"/>
        </p:nvCxnSpPr>
        <p:spPr>
          <a:xfrm>
            <a:off x="0" y="6790625"/>
            <a:ext cx="12192000" cy="0"/>
          </a:xfrm>
          <a:prstGeom prst="line">
            <a:avLst/>
          </a:prstGeom>
          <a:ln w="152400">
            <a:gradFill>
              <a:gsLst>
                <a:gs pos="100000">
                  <a:srgbClr val="00C8E6"/>
                </a:gs>
                <a:gs pos="50000">
                  <a:srgbClr val="1E1E96"/>
                </a:gs>
                <a:gs pos="0">
                  <a:srgbClr val="8228B4"/>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B95E5D4A-36C2-40D7-83FC-3A0AD6C147B9}"/>
              </a:ext>
            </a:extLst>
          </p:cNvPr>
          <p:cNvSpPr>
            <a:spLocks noGrp="1"/>
          </p:cNvSpPr>
          <p:nvPr>
            <p:ph type="body" sz="quarter" idx="10"/>
          </p:nvPr>
        </p:nvSpPr>
        <p:spPr>
          <a:xfrm>
            <a:off x="514350" y="4355627"/>
            <a:ext cx="8826500" cy="1312862"/>
          </a:xfrm>
        </p:spPr>
        <p:txBody>
          <a:bodyPr/>
          <a:lstStyle>
            <a:lvl1pPr marL="0" indent="0">
              <a:spcBef>
                <a:spcPts val="0"/>
              </a:spcBef>
              <a:spcAft>
                <a:spcPts val="600"/>
              </a:spcAft>
              <a:buNone/>
              <a:defRPr>
                <a:solidFill>
                  <a:schemeClr val="tx1"/>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A661A383-20C2-4ED4-AC31-3CF8DD3CDA0A}"/>
              </a:ext>
            </a:extLst>
          </p:cNvPr>
          <p:cNvPicPr>
            <a:picLocks noChangeAspect="1"/>
          </p:cNvPicPr>
          <p:nvPr userDrawn="1"/>
        </p:nvPicPr>
        <p:blipFill>
          <a:blip r:embed="rId3"/>
          <a:srcRect/>
          <a:stretch/>
        </p:blipFill>
        <p:spPr>
          <a:xfrm>
            <a:off x="514350" y="419910"/>
            <a:ext cx="3107155" cy="772507"/>
          </a:xfrm>
          <a:prstGeom prst="rect">
            <a:avLst/>
          </a:prstGeom>
        </p:spPr>
      </p:pic>
    </p:spTree>
    <p:extLst>
      <p:ext uri="{BB962C8B-B14F-4D97-AF65-F5344CB8AC3E}">
        <p14:creationId xmlns:p14="http://schemas.microsoft.com/office/powerpoint/2010/main" val="258512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4" name="Picture 3" descr="A group of people posing for a photo&#10;&#10;Description automatically generated with medium confidence">
            <a:extLst>
              <a:ext uri="{FF2B5EF4-FFF2-40B4-BE49-F238E27FC236}">
                <a16:creationId xmlns:a16="http://schemas.microsoft.com/office/drawing/2014/main" id="{DD4DD841-6273-413D-AA67-E7E0F6BD0935}"/>
              </a:ext>
            </a:extLst>
          </p:cNvPr>
          <p:cNvPicPr>
            <a:picLocks noChangeAspect="1"/>
          </p:cNvPicPr>
          <p:nvPr userDrawn="1"/>
        </p:nvPicPr>
        <p:blipFill rotWithShape="1">
          <a:blip r:embed="rId2"/>
          <a:srcRect l="13820"/>
          <a:stretch/>
        </p:blipFill>
        <p:spPr>
          <a:xfrm>
            <a:off x="0" y="0"/>
            <a:ext cx="12192000" cy="6790625"/>
          </a:xfrm>
          <a:prstGeom prst="rect">
            <a:avLst/>
          </a:prstGeom>
        </p:spPr>
      </p:pic>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15112" y="1831358"/>
            <a:ext cx="6499299" cy="2401738"/>
          </a:xfrm>
        </p:spPr>
        <p:txBody>
          <a:bodyPr lIns="0" tIns="0" rIns="0" bIns="0">
            <a:noAutofit/>
          </a:bodyPr>
          <a:lstStyle>
            <a:lvl1pPr>
              <a:defRPr sz="6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A44EDCD-271C-482B-A3B5-00EFAE519A97}"/>
              </a:ext>
            </a:extLst>
          </p:cNvPr>
          <p:cNvCxnSpPr>
            <a:cxnSpLocks/>
          </p:cNvCxnSpPr>
          <p:nvPr userDrawn="1"/>
        </p:nvCxnSpPr>
        <p:spPr>
          <a:xfrm>
            <a:off x="0" y="6790625"/>
            <a:ext cx="12192000" cy="0"/>
          </a:xfrm>
          <a:prstGeom prst="line">
            <a:avLst/>
          </a:prstGeom>
          <a:ln w="152400">
            <a:gradFill>
              <a:gsLst>
                <a:gs pos="100000">
                  <a:srgbClr val="00C8E6"/>
                </a:gs>
                <a:gs pos="50000">
                  <a:srgbClr val="1E1E96"/>
                </a:gs>
                <a:gs pos="0">
                  <a:srgbClr val="8228B4"/>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B95E5D4A-36C2-40D7-83FC-3A0AD6C147B9}"/>
              </a:ext>
            </a:extLst>
          </p:cNvPr>
          <p:cNvSpPr>
            <a:spLocks noGrp="1"/>
          </p:cNvSpPr>
          <p:nvPr>
            <p:ph type="body" sz="quarter" idx="10"/>
          </p:nvPr>
        </p:nvSpPr>
        <p:spPr>
          <a:xfrm>
            <a:off x="514350" y="4355627"/>
            <a:ext cx="8826500" cy="1312862"/>
          </a:xfrm>
        </p:spPr>
        <p:txBody>
          <a:bodyPr/>
          <a:lstStyle>
            <a:lvl1pPr marL="0" indent="0">
              <a:spcBef>
                <a:spcPts val="0"/>
              </a:spcBef>
              <a:spcAft>
                <a:spcPts val="600"/>
              </a:spcAft>
              <a:buNone/>
              <a:defRPr>
                <a:solidFill>
                  <a:schemeClr val="tx1"/>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A661A383-20C2-4ED4-AC31-3CF8DD3CDA0A}"/>
              </a:ext>
            </a:extLst>
          </p:cNvPr>
          <p:cNvPicPr>
            <a:picLocks noChangeAspect="1"/>
          </p:cNvPicPr>
          <p:nvPr userDrawn="1"/>
        </p:nvPicPr>
        <p:blipFill>
          <a:blip r:embed="rId3"/>
          <a:srcRect/>
          <a:stretch/>
        </p:blipFill>
        <p:spPr>
          <a:xfrm>
            <a:off x="514350" y="419910"/>
            <a:ext cx="3107155" cy="772507"/>
          </a:xfrm>
          <a:prstGeom prst="rect">
            <a:avLst/>
          </a:prstGeom>
        </p:spPr>
      </p:pic>
    </p:spTree>
    <p:extLst>
      <p:ext uri="{BB962C8B-B14F-4D97-AF65-F5344CB8AC3E}">
        <p14:creationId xmlns:p14="http://schemas.microsoft.com/office/powerpoint/2010/main" val="148627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822960"/>
          </a:xfrm>
        </p:spPr>
        <p:txBody>
          <a:bodyPr/>
          <a:lstStyle/>
          <a:p>
            <a:r>
              <a:rPr lang="en-US"/>
              <a:t>Click to edit Master title style</a:t>
            </a:r>
            <a:endParaRPr lang="en-GB" dirty="0"/>
          </a:p>
        </p:txBody>
      </p:sp>
      <p:sp>
        <p:nvSpPr>
          <p:cNvPr id="5" name="Content Placeholder 4"/>
          <p:cNvSpPr>
            <a:spLocks noGrp="1"/>
          </p:cNvSpPr>
          <p:nvPr>
            <p:ph sz="quarter" idx="15"/>
          </p:nvPr>
        </p:nvSpPr>
        <p:spPr>
          <a:xfrm>
            <a:off x="379410" y="1295401"/>
            <a:ext cx="5715000" cy="4648199"/>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648199"/>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TextBox 7">
            <a:extLst>
              <a:ext uri="{FF2B5EF4-FFF2-40B4-BE49-F238E27FC236}">
                <a16:creationId xmlns:a16="http://schemas.microsoft.com/office/drawing/2014/main" id="{94D75797-3B2C-4479-ADB1-DAC771E7C4F3}"/>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9" name="TextBox 24">
            <a:extLst>
              <a:ext uri="{FF2B5EF4-FFF2-40B4-BE49-F238E27FC236}">
                <a16:creationId xmlns:a16="http://schemas.microsoft.com/office/drawing/2014/main" id="{BB53AF9D-6D3D-47CD-A534-4E37E1392435}"/>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2" name="Picture 11">
            <a:extLst>
              <a:ext uri="{FF2B5EF4-FFF2-40B4-BE49-F238E27FC236}">
                <a16:creationId xmlns:a16="http://schemas.microsoft.com/office/drawing/2014/main" id="{5A3CBE85-0EC8-4809-B73F-80AA6F36DF22}"/>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3" name="Picture 12">
            <a:extLst>
              <a:ext uri="{FF2B5EF4-FFF2-40B4-BE49-F238E27FC236}">
                <a16:creationId xmlns:a16="http://schemas.microsoft.com/office/drawing/2014/main" id="{506DB3D3-F4A1-C442-B24E-F4CBB2D975A5}"/>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157599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14B4C1-2161-46D6-A585-8A4AED51DAD4}"/>
              </a:ext>
            </a:extLst>
          </p:cNvPr>
          <p:cNvSpPr/>
          <p:nvPr userDrawn="1"/>
        </p:nvSpPr>
        <p:spPr>
          <a:xfrm>
            <a:off x="-5" y="0"/>
            <a:ext cx="12192003" cy="6790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pic>
        <p:nvPicPr>
          <p:cNvPr id="6" name="Picture 5" descr="A picture containing person, person, indoor, preparing&#10;&#10;Description automatically generated">
            <a:extLst>
              <a:ext uri="{FF2B5EF4-FFF2-40B4-BE49-F238E27FC236}">
                <a16:creationId xmlns:a16="http://schemas.microsoft.com/office/drawing/2014/main" id="{985C8E04-324D-4642-BD5E-226C0EFB57D3}"/>
              </a:ext>
            </a:extLst>
          </p:cNvPr>
          <p:cNvPicPr>
            <a:picLocks noChangeAspect="1"/>
          </p:cNvPicPr>
          <p:nvPr userDrawn="1"/>
        </p:nvPicPr>
        <p:blipFill rotWithShape="1">
          <a:blip r:embed="rId2"/>
          <a:srcRect l="14036"/>
          <a:stretch/>
        </p:blipFill>
        <p:spPr>
          <a:xfrm flipH="1">
            <a:off x="-3" y="0"/>
            <a:ext cx="12192001" cy="6790625"/>
          </a:xfrm>
          <a:prstGeom prst="rect">
            <a:avLst/>
          </a:prstGeom>
        </p:spPr>
      </p:pic>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15112" y="1831358"/>
            <a:ext cx="6499299" cy="2401738"/>
          </a:xfrm>
        </p:spPr>
        <p:txBody>
          <a:bodyPr lIns="0" tIns="0" rIns="0" bIns="0">
            <a:noAutofit/>
          </a:bodyPr>
          <a:lstStyle>
            <a:lvl1pPr>
              <a:defRPr sz="6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A44EDCD-271C-482B-A3B5-00EFAE519A97}"/>
              </a:ext>
            </a:extLst>
          </p:cNvPr>
          <p:cNvCxnSpPr>
            <a:cxnSpLocks/>
          </p:cNvCxnSpPr>
          <p:nvPr userDrawn="1"/>
        </p:nvCxnSpPr>
        <p:spPr>
          <a:xfrm>
            <a:off x="0" y="6790625"/>
            <a:ext cx="12192000" cy="0"/>
          </a:xfrm>
          <a:prstGeom prst="line">
            <a:avLst/>
          </a:prstGeom>
          <a:ln w="152400">
            <a:gradFill>
              <a:gsLst>
                <a:gs pos="100000">
                  <a:srgbClr val="00C8E6"/>
                </a:gs>
                <a:gs pos="50000">
                  <a:srgbClr val="1E1E96"/>
                </a:gs>
                <a:gs pos="0">
                  <a:srgbClr val="8228B4"/>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B95E5D4A-36C2-40D7-83FC-3A0AD6C147B9}"/>
              </a:ext>
            </a:extLst>
          </p:cNvPr>
          <p:cNvSpPr>
            <a:spLocks noGrp="1"/>
          </p:cNvSpPr>
          <p:nvPr>
            <p:ph type="body" sz="quarter" idx="10"/>
          </p:nvPr>
        </p:nvSpPr>
        <p:spPr>
          <a:xfrm>
            <a:off x="514350" y="4355627"/>
            <a:ext cx="8826500" cy="1312862"/>
          </a:xfrm>
        </p:spPr>
        <p:txBody>
          <a:bodyPr/>
          <a:lstStyle>
            <a:lvl1pPr marL="0" indent="0">
              <a:spcBef>
                <a:spcPts val="0"/>
              </a:spcBef>
              <a:spcAft>
                <a:spcPts val="600"/>
              </a:spcAft>
              <a:buNone/>
              <a:defRPr>
                <a:solidFill>
                  <a:schemeClr val="tx1"/>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A661A383-20C2-4ED4-AC31-3CF8DD3CDA0A}"/>
              </a:ext>
            </a:extLst>
          </p:cNvPr>
          <p:cNvPicPr>
            <a:picLocks noChangeAspect="1"/>
          </p:cNvPicPr>
          <p:nvPr userDrawn="1"/>
        </p:nvPicPr>
        <p:blipFill>
          <a:blip r:embed="rId3"/>
          <a:srcRect/>
          <a:stretch/>
        </p:blipFill>
        <p:spPr>
          <a:xfrm>
            <a:off x="514350" y="419910"/>
            <a:ext cx="3107155" cy="772507"/>
          </a:xfrm>
          <a:prstGeom prst="rect">
            <a:avLst/>
          </a:prstGeom>
        </p:spPr>
      </p:pic>
    </p:spTree>
    <p:extLst>
      <p:ext uri="{BB962C8B-B14F-4D97-AF65-F5344CB8AC3E}">
        <p14:creationId xmlns:p14="http://schemas.microsoft.com/office/powerpoint/2010/main" val="27574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9413" y="381000"/>
            <a:ext cx="3398504" cy="822960"/>
          </a:xfrm>
        </p:spPr>
        <p:txBody>
          <a:bodyPr rIns="0"/>
          <a:lstStyle/>
          <a:p>
            <a:r>
              <a:rPr lang="en-US"/>
              <a:t>Click to edit Master title style</a:t>
            </a:r>
            <a:endParaRPr lang="en-GB"/>
          </a:p>
        </p:txBody>
      </p:sp>
      <p:sp>
        <p:nvSpPr>
          <p:cNvPr id="6" name="TextBox 5">
            <a:extLst>
              <a:ext uri="{FF2B5EF4-FFF2-40B4-BE49-F238E27FC236}">
                <a16:creationId xmlns:a16="http://schemas.microsoft.com/office/drawing/2014/main" id="{939E3FFE-217B-49A6-86E8-7E9F9B7610F2}"/>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12" name="TextBox 11">
            <a:extLst>
              <a:ext uri="{FF2B5EF4-FFF2-40B4-BE49-F238E27FC236}">
                <a16:creationId xmlns:a16="http://schemas.microsoft.com/office/drawing/2014/main" id="{E94C48D5-D201-4687-AA1F-B0A4A7783538}"/>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17" name="Rectangle 16">
            <a:extLst>
              <a:ext uri="{FF2B5EF4-FFF2-40B4-BE49-F238E27FC236}">
                <a16:creationId xmlns:a16="http://schemas.microsoft.com/office/drawing/2014/main" id="{5AA17434-16D9-4354-A30C-41C3937F8AEC}"/>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7" name="Rectangle 6">
            <a:extLst>
              <a:ext uri="{FF2B5EF4-FFF2-40B4-BE49-F238E27FC236}">
                <a16:creationId xmlns:a16="http://schemas.microsoft.com/office/drawing/2014/main" id="{85F22534-1517-450C-95EA-B4F6CED4D5E0}"/>
              </a:ext>
            </a:extLst>
          </p:cNvPr>
          <p:cNvSpPr/>
          <p:nvPr userDrawn="1"/>
        </p:nvSpPr>
        <p:spPr>
          <a:xfrm>
            <a:off x="4315229" y="82062"/>
            <a:ext cx="7876770" cy="6775938"/>
          </a:xfrm>
          <a:prstGeom prst="rect">
            <a:avLst/>
          </a:prstGeom>
          <a:solidFill>
            <a:srgbClr val="A8A8A8"/>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8" name="Rectangle 7">
            <a:extLst>
              <a:ext uri="{FF2B5EF4-FFF2-40B4-BE49-F238E27FC236}">
                <a16:creationId xmlns:a16="http://schemas.microsoft.com/office/drawing/2014/main" id="{45F9CA77-E3FB-47DD-A0C1-79D66955FCC7}"/>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pic>
        <p:nvPicPr>
          <p:cNvPr id="9" name="Picture 8">
            <a:extLst>
              <a:ext uri="{FF2B5EF4-FFF2-40B4-BE49-F238E27FC236}">
                <a16:creationId xmlns:a16="http://schemas.microsoft.com/office/drawing/2014/main" id="{A81BDCB7-8732-4DB5-95C2-80EE2A90A1D8}"/>
              </a:ext>
            </a:extLst>
          </p:cNvPr>
          <p:cNvPicPr>
            <a:picLocks noChangeAspect="1"/>
          </p:cNvPicPr>
          <p:nvPr userDrawn="1"/>
        </p:nvPicPr>
        <p:blipFill>
          <a:blip r:embed="rId2"/>
          <a:stretch>
            <a:fillRect/>
          </a:stretch>
        </p:blipFill>
        <p:spPr>
          <a:xfrm>
            <a:off x="10254148" y="6299271"/>
            <a:ext cx="1559058" cy="389765"/>
          </a:xfrm>
          <a:prstGeom prst="rect">
            <a:avLst/>
          </a:prstGeom>
        </p:spPr>
      </p:pic>
    </p:spTree>
    <p:extLst>
      <p:ext uri="{BB962C8B-B14F-4D97-AF65-F5344CB8AC3E}">
        <p14:creationId xmlns:p14="http://schemas.microsoft.com/office/powerpoint/2010/main" val="135020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a:t>Click to edit Master title style</a:t>
            </a:r>
            <a:endParaRPr lang="en-GB"/>
          </a:p>
        </p:txBody>
      </p:sp>
      <p:sp>
        <p:nvSpPr>
          <p:cNvPr id="6" name="Text Placeholder 5">
            <a:extLst>
              <a:ext uri="{FF2B5EF4-FFF2-40B4-BE49-F238E27FC236}">
                <a16:creationId xmlns:a16="http://schemas.microsoft.com/office/drawing/2014/main" id="{8893782A-0EF4-48A3-9789-6DE186EE8711}"/>
              </a:ext>
            </a:extLst>
          </p:cNvPr>
          <p:cNvSpPr>
            <a:spLocks noGrp="1"/>
          </p:cNvSpPr>
          <p:nvPr>
            <p:ph type="body" sz="quarter" idx="10"/>
          </p:nvPr>
        </p:nvSpPr>
        <p:spPr>
          <a:xfrm>
            <a:off x="379413" y="1298460"/>
            <a:ext cx="11425237" cy="4791075"/>
          </a:xfrm>
        </p:spPr>
        <p:txBody>
          <a:bodyPr/>
          <a:lstStyle>
            <a:lvl1pPr>
              <a:lnSpc>
                <a:spcPct val="100000"/>
              </a:lnSpc>
              <a:defRPr sz="2800">
                <a:latin typeface="3M Circular TT Light" panose="020B0404020101020102" pitchFamily="34" charset="0"/>
                <a:cs typeface="3M Circular TT Light" panose="020B0404020101020102" pitchFamily="34" charset="0"/>
              </a:defRPr>
            </a:lvl1pPr>
            <a:lvl2pPr>
              <a:lnSpc>
                <a:spcPct val="100000"/>
              </a:lnSpc>
              <a:defRPr>
                <a:latin typeface="3M Circular TT Light" panose="020B0404020101020102" pitchFamily="34" charset="0"/>
                <a:cs typeface="3M Circular TT Light" panose="020B0404020101020102" pitchFamily="34" charset="0"/>
              </a:defRPr>
            </a:lvl2pPr>
            <a:lvl3pPr>
              <a:lnSpc>
                <a:spcPct val="100000"/>
              </a:lnSpc>
              <a:defRPr>
                <a:latin typeface="3M Circular TT Light" panose="020B0404020101020102" pitchFamily="34" charset="0"/>
                <a:cs typeface="3M Circular TT Light" panose="020B0404020101020102" pitchFamily="34" charset="0"/>
              </a:defRPr>
            </a:lvl3pPr>
            <a:lvl4pPr>
              <a:lnSpc>
                <a:spcPct val="100000"/>
              </a:lnSpc>
              <a:defRPr>
                <a:latin typeface="3M Circular TT Light" panose="020B0404020101020102" pitchFamily="34" charset="0"/>
                <a:cs typeface="3M Circular TT Light" panose="020B0404020101020102" pitchFamily="34" charset="0"/>
              </a:defRPr>
            </a:lvl4pPr>
            <a:lvl5pPr>
              <a:lnSpc>
                <a:spcPct val="100000"/>
              </a:lnSpc>
              <a:defRPr>
                <a:latin typeface="3M Circular TT Light" panose="020B0404020101020102" pitchFamily="34" charset="0"/>
                <a:cs typeface="3M Circular TT Light" panose="020B040402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3DA62508-F27E-4487-9F3F-4DD0A10D5633}"/>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24" name="TextBox 23">
            <a:extLst>
              <a:ext uri="{FF2B5EF4-FFF2-40B4-BE49-F238E27FC236}">
                <a16:creationId xmlns:a16="http://schemas.microsoft.com/office/drawing/2014/main" id="{3099F846-6F85-43BB-8CF0-15E3EC90BB23}"/>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25" name="Rectangle 24">
            <a:extLst>
              <a:ext uri="{FF2B5EF4-FFF2-40B4-BE49-F238E27FC236}">
                <a16:creationId xmlns:a16="http://schemas.microsoft.com/office/drawing/2014/main" id="{F7B28B2F-10C9-4848-8F38-D56CF4B6EC8E}"/>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326176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500757"/>
          </a:xfrm>
        </p:spPr>
        <p:txBody>
          <a:bodyPr/>
          <a:lstStyle/>
          <a:p>
            <a:r>
              <a:rPr lang="en-US"/>
              <a:t>Click to edit Master title style</a:t>
            </a:r>
            <a:endParaRPr lang="en-GB"/>
          </a:p>
        </p:txBody>
      </p:sp>
      <p:sp>
        <p:nvSpPr>
          <p:cNvPr id="6" name="Text Placeholder 5">
            <a:extLst>
              <a:ext uri="{FF2B5EF4-FFF2-40B4-BE49-F238E27FC236}">
                <a16:creationId xmlns:a16="http://schemas.microsoft.com/office/drawing/2014/main" id="{8893782A-0EF4-48A3-9789-6DE186EE8711}"/>
              </a:ext>
            </a:extLst>
          </p:cNvPr>
          <p:cNvSpPr>
            <a:spLocks noGrp="1"/>
          </p:cNvSpPr>
          <p:nvPr>
            <p:ph type="body" sz="quarter" idx="10"/>
          </p:nvPr>
        </p:nvSpPr>
        <p:spPr>
          <a:xfrm>
            <a:off x="379413" y="1298460"/>
            <a:ext cx="11425237" cy="4791075"/>
          </a:xfrm>
        </p:spPr>
        <p:txBody>
          <a:bodyPr/>
          <a:lstStyle>
            <a:lvl1pPr>
              <a:lnSpc>
                <a:spcPct val="100000"/>
              </a:lnSpc>
              <a:defRPr sz="2800">
                <a:latin typeface="3M Circular TT Light" panose="020B0404020101020102" pitchFamily="34" charset="0"/>
                <a:cs typeface="3M Circular TT Light" panose="020B0404020101020102" pitchFamily="34" charset="0"/>
              </a:defRPr>
            </a:lvl1pPr>
            <a:lvl2pPr>
              <a:lnSpc>
                <a:spcPct val="100000"/>
              </a:lnSpc>
              <a:defRPr>
                <a:latin typeface="3M Circular TT Light" panose="020B0404020101020102" pitchFamily="34" charset="0"/>
                <a:cs typeface="3M Circular TT Light" panose="020B0404020101020102" pitchFamily="34" charset="0"/>
              </a:defRPr>
            </a:lvl2pPr>
            <a:lvl3pPr>
              <a:lnSpc>
                <a:spcPct val="100000"/>
              </a:lnSpc>
              <a:defRPr>
                <a:latin typeface="3M Circular TT Light" panose="020B0404020101020102" pitchFamily="34" charset="0"/>
                <a:cs typeface="3M Circular TT Light" panose="020B0404020101020102" pitchFamily="34" charset="0"/>
              </a:defRPr>
            </a:lvl3pPr>
            <a:lvl4pPr>
              <a:lnSpc>
                <a:spcPct val="100000"/>
              </a:lnSpc>
              <a:defRPr>
                <a:latin typeface="3M Circular TT Light" panose="020B0404020101020102" pitchFamily="34" charset="0"/>
                <a:cs typeface="3M Circular TT Light" panose="020B0404020101020102" pitchFamily="34" charset="0"/>
              </a:defRPr>
            </a:lvl4pPr>
            <a:lvl5pPr>
              <a:lnSpc>
                <a:spcPct val="100000"/>
              </a:lnSpc>
              <a:defRPr>
                <a:latin typeface="3M Circular TT Light" panose="020B0404020101020102" pitchFamily="34" charset="0"/>
                <a:cs typeface="3M Circular TT Light" panose="020B040402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3DA62508-F27E-4487-9F3F-4DD0A10D5633}"/>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24" name="TextBox 23">
            <a:extLst>
              <a:ext uri="{FF2B5EF4-FFF2-40B4-BE49-F238E27FC236}">
                <a16:creationId xmlns:a16="http://schemas.microsoft.com/office/drawing/2014/main" id="{3099F846-6F85-43BB-8CF0-15E3EC90BB23}"/>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3" name="Text Placeholder 2">
            <a:extLst>
              <a:ext uri="{FF2B5EF4-FFF2-40B4-BE49-F238E27FC236}">
                <a16:creationId xmlns:a16="http://schemas.microsoft.com/office/drawing/2014/main" id="{55AF65EC-47A3-4BFE-AA14-86A6EE9F313F}"/>
              </a:ext>
            </a:extLst>
          </p:cNvPr>
          <p:cNvSpPr>
            <a:spLocks noGrp="1"/>
          </p:cNvSpPr>
          <p:nvPr>
            <p:ph type="body" sz="quarter" idx="11"/>
          </p:nvPr>
        </p:nvSpPr>
        <p:spPr>
          <a:xfrm>
            <a:off x="379413" y="849658"/>
            <a:ext cx="11425237" cy="291403"/>
          </a:xfrm>
        </p:spPr>
        <p:txBody>
          <a:bodyPr/>
          <a:lstStyle>
            <a:lvl1pPr>
              <a:defRPr sz="2400"/>
            </a:lvl1pPr>
          </a:lstStyle>
          <a:p>
            <a:pPr lvl="0"/>
            <a:r>
              <a:rPr lang="en-US"/>
              <a:t>Click to edit Master text styles</a:t>
            </a:r>
          </a:p>
        </p:txBody>
      </p:sp>
      <p:sp>
        <p:nvSpPr>
          <p:cNvPr id="8" name="Rectangle 7">
            <a:extLst>
              <a:ext uri="{FF2B5EF4-FFF2-40B4-BE49-F238E27FC236}">
                <a16:creationId xmlns:a16="http://schemas.microsoft.com/office/drawing/2014/main" id="{91CB600E-1757-4ECB-A458-6BD19FE7EC52}"/>
              </a:ext>
            </a:extLst>
          </p:cNvPr>
          <p:cNvSpPr/>
          <p:nvPr userDrawn="1"/>
        </p:nvSpPr>
        <p:spPr>
          <a:xfrm>
            <a:off x="0" y="-87549"/>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133661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F18D0F8-C3A4-44D3-A8A1-5821387A3E06}"/>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11" name="TextBox 10">
            <a:extLst>
              <a:ext uri="{FF2B5EF4-FFF2-40B4-BE49-F238E27FC236}">
                <a16:creationId xmlns:a16="http://schemas.microsoft.com/office/drawing/2014/main" id="{B58E18AF-B7D7-4EAF-BCF5-6651046FFEB3}"/>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2023. All Rights Reserved. </a:t>
            </a:r>
          </a:p>
        </p:txBody>
      </p:sp>
      <p:sp>
        <p:nvSpPr>
          <p:cNvPr id="13" name="Rectangle 12">
            <a:extLst>
              <a:ext uri="{FF2B5EF4-FFF2-40B4-BE49-F238E27FC236}">
                <a16:creationId xmlns:a16="http://schemas.microsoft.com/office/drawing/2014/main" id="{F9F29821-3082-444E-8E84-51A9F6488FFC}"/>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25796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14325" marR="0" indent="-1317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473075" marR="0" indent="-1158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642938" marR="0" indent="-1031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grpSp>
        <p:nvGrpSpPr>
          <p:cNvPr id="11" name="Group 10">
            <a:extLst>
              <a:ext uri="{FF2B5EF4-FFF2-40B4-BE49-F238E27FC236}">
                <a16:creationId xmlns:a16="http://schemas.microsoft.com/office/drawing/2014/main" id="{9CCC2FEF-317E-4C1E-8ADA-F868920B4912}"/>
              </a:ext>
            </a:extLst>
          </p:cNvPr>
          <p:cNvGrpSpPr/>
          <p:nvPr userDrawn="1"/>
        </p:nvGrpSpPr>
        <p:grpSpPr>
          <a:xfrm>
            <a:off x="305991" y="6569823"/>
            <a:ext cx="2634079" cy="138337"/>
            <a:chOff x="305991" y="6595827"/>
            <a:chExt cx="2634079" cy="138337"/>
          </a:xfrm>
        </p:grpSpPr>
        <p:sp>
          <p:nvSpPr>
            <p:cNvPr id="12" name="Footer Placeholder 3">
              <a:extLst>
                <a:ext uri="{FF2B5EF4-FFF2-40B4-BE49-F238E27FC236}">
                  <a16:creationId xmlns:a16="http://schemas.microsoft.com/office/drawing/2014/main" id="{52AA7EEB-AAF0-4250-ACA7-2FC29E8FD40B}"/>
                </a:ext>
              </a:extLst>
            </p:cNvPr>
            <p:cNvSpPr txBox="1">
              <a:spLocks/>
            </p:cNvSpPr>
            <p:nvPr/>
          </p:nvSpPr>
          <p:spPr bwMode="auto">
            <a:xfrm>
              <a:off x="807721" y="6596419"/>
              <a:ext cx="1064702" cy="137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a:extLst>
                <a:ext uri="{FF2B5EF4-FFF2-40B4-BE49-F238E27FC236}">
                  <a16:creationId xmlns:a16="http://schemas.microsoft.com/office/drawing/2014/main" id="{BEF6703D-5FCF-4045-8737-AED8FB453867}"/>
                </a:ext>
              </a:extLst>
            </p:cNvPr>
            <p:cNvSpPr txBox="1">
              <a:spLocks noChangeArrowheads="1"/>
            </p:cNvSpPr>
            <p:nvPr/>
          </p:nvSpPr>
          <p:spPr bwMode="auto">
            <a:xfrm>
              <a:off x="305991" y="6596425"/>
              <a:ext cx="598320" cy="12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1/2/2021</a:t>
              </a:r>
            </a:p>
          </p:txBody>
        </p:sp>
        <p:sp>
          <p:nvSpPr>
            <p:cNvPr id="14" name="Rectangle 26">
              <a:extLst>
                <a:ext uri="{FF2B5EF4-FFF2-40B4-BE49-F238E27FC236}">
                  <a16:creationId xmlns:a16="http://schemas.microsoft.com/office/drawing/2014/main" id="{01443CEC-9F2B-436C-BCC4-130E89DEE1FF}"/>
                </a:ext>
              </a:extLst>
            </p:cNvPr>
            <p:cNvSpPr>
              <a:spLocks noChangeArrowheads="1"/>
            </p:cNvSpPr>
            <p:nvPr/>
          </p:nvSpPr>
          <p:spPr bwMode="auto">
            <a:xfrm>
              <a:off x="305991" y="6595827"/>
              <a:ext cx="360757" cy="123087"/>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15" name="TextBox 24">
              <a:extLst>
                <a:ext uri="{FF2B5EF4-FFF2-40B4-BE49-F238E27FC236}">
                  <a16:creationId xmlns:a16="http://schemas.microsoft.com/office/drawing/2014/main" id="{77ED6164-8FEC-496E-B9FA-57D84D6A9E48}"/>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17" name="Footer Placeholder 3">
              <a:extLst>
                <a:ext uri="{FF2B5EF4-FFF2-40B4-BE49-F238E27FC236}">
                  <a16:creationId xmlns:a16="http://schemas.microsoft.com/office/drawing/2014/main" id="{26A734BA-17A2-4BC7-8DB1-7A34AC0C011C}"/>
                </a:ext>
              </a:extLst>
            </p:cNvPr>
            <p:cNvSpPr txBox="1">
              <a:spLocks/>
            </p:cNvSpPr>
            <p:nvPr/>
          </p:nvSpPr>
          <p:spPr bwMode="auto">
            <a:xfrm>
              <a:off x="1934230" y="6596401"/>
              <a:ext cx="1005840" cy="137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
        <p:nvSpPr>
          <p:cNvPr id="16" name="Rectangle 15">
            <a:extLst>
              <a:ext uri="{FF2B5EF4-FFF2-40B4-BE49-F238E27FC236}">
                <a16:creationId xmlns:a16="http://schemas.microsoft.com/office/drawing/2014/main" id="{78271588-1E7C-4E69-853B-20584EC832C7}"/>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283502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a:t>Click to edit Master title style</a:t>
            </a:r>
            <a:endParaRPr lang="en-GB"/>
          </a:p>
        </p:txBody>
      </p:sp>
      <p:sp>
        <p:nvSpPr>
          <p:cNvPr id="6" name="Text Placeholder 5">
            <a:extLst>
              <a:ext uri="{FF2B5EF4-FFF2-40B4-BE49-F238E27FC236}">
                <a16:creationId xmlns:a16="http://schemas.microsoft.com/office/drawing/2014/main" id="{8893782A-0EF4-48A3-9789-6DE186EE8711}"/>
              </a:ext>
            </a:extLst>
          </p:cNvPr>
          <p:cNvSpPr>
            <a:spLocks noGrp="1"/>
          </p:cNvSpPr>
          <p:nvPr>
            <p:ph type="body" sz="quarter" idx="10"/>
          </p:nvPr>
        </p:nvSpPr>
        <p:spPr>
          <a:xfrm>
            <a:off x="379414" y="1331913"/>
            <a:ext cx="5486400" cy="4791075"/>
          </a:xfrm>
        </p:spPr>
        <p:txBody>
          <a:bodyPr/>
          <a:lstStyle>
            <a:lvl1pPr>
              <a:lnSpc>
                <a:spcPct val="90000"/>
              </a:lnSpc>
              <a:defRPr sz="2800">
                <a:latin typeface="3M Circular TT Light" panose="020B0404020101020102" pitchFamily="34" charset="0"/>
                <a:cs typeface="3M Circular TT Light" panose="020B0404020101020102" pitchFamily="34" charset="0"/>
              </a:defRPr>
            </a:lvl1pPr>
            <a:lvl2pPr>
              <a:lnSpc>
                <a:spcPct val="100000"/>
              </a:lnSpc>
              <a:defRPr>
                <a:latin typeface="3M Circular TT Light" panose="020B0404020101020102" pitchFamily="34" charset="0"/>
                <a:cs typeface="3M Circular TT Light" panose="020B0404020101020102" pitchFamily="34" charset="0"/>
              </a:defRPr>
            </a:lvl2pPr>
            <a:lvl3pPr>
              <a:lnSpc>
                <a:spcPct val="100000"/>
              </a:lnSpc>
              <a:defRPr>
                <a:latin typeface="3M Circular TT Light" panose="020B0404020101020102" pitchFamily="34" charset="0"/>
                <a:cs typeface="3M Circular TT Light" panose="020B0404020101020102" pitchFamily="34" charset="0"/>
              </a:defRPr>
            </a:lvl3pPr>
            <a:lvl4pPr>
              <a:lnSpc>
                <a:spcPct val="100000"/>
              </a:lnSpc>
              <a:defRPr>
                <a:latin typeface="3M Circular TT Light" panose="020B0404020101020102" pitchFamily="34" charset="0"/>
                <a:cs typeface="3M Circular TT Light" panose="020B0404020101020102" pitchFamily="34" charset="0"/>
              </a:defRPr>
            </a:lvl4pPr>
            <a:lvl5pPr>
              <a:lnSpc>
                <a:spcPct val="100000"/>
              </a:lnSpc>
              <a:defRPr>
                <a:latin typeface="3M Circular TT Light" panose="020B0404020101020102" pitchFamily="34" charset="0"/>
                <a:cs typeface="3M Circular TT Light" panose="020B040402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3DA62508-F27E-4487-9F3F-4DD0A10D5633}"/>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24" name="TextBox 23">
            <a:extLst>
              <a:ext uri="{FF2B5EF4-FFF2-40B4-BE49-F238E27FC236}">
                <a16:creationId xmlns:a16="http://schemas.microsoft.com/office/drawing/2014/main" id="{3099F846-6F85-43BB-8CF0-15E3EC90BB23}"/>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3" name="Text Placeholder 2">
            <a:extLst>
              <a:ext uri="{FF2B5EF4-FFF2-40B4-BE49-F238E27FC236}">
                <a16:creationId xmlns:a16="http://schemas.microsoft.com/office/drawing/2014/main" id="{55AF1E3B-E662-4CAD-A23B-0DF69E1A3725}"/>
              </a:ext>
            </a:extLst>
          </p:cNvPr>
          <p:cNvSpPr>
            <a:spLocks noGrp="1"/>
          </p:cNvSpPr>
          <p:nvPr>
            <p:ph type="body" sz="quarter" idx="11"/>
          </p:nvPr>
        </p:nvSpPr>
        <p:spPr>
          <a:xfrm>
            <a:off x="6318249" y="1316038"/>
            <a:ext cx="5486400" cy="4827587"/>
          </a:xfrm>
        </p:spPr>
        <p:txBody>
          <a:bodyPr/>
          <a:lstStyle>
            <a:lvl1pPr>
              <a:lnSpc>
                <a:spcPct val="90000"/>
              </a:lnSpc>
              <a:defRPr sz="2800">
                <a:latin typeface="3M Circular TT Light" panose="020B0404020101020102" pitchFamily="34" charset="0"/>
                <a:cs typeface="3M Circular TT Light" panose="020B0404020101020102" pitchFamily="34" charset="0"/>
              </a:defRPr>
            </a:lvl1pPr>
            <a:lvl2pPr>
              <a:lnSpc>
                <a:spcPct val="100000"/>
              </a:lnSpc>
              <a:defRPr>
                <a:latin typeface="3M Circular TT Light" panose="020B0404020101020102" pitchFamily="34" charset="0"/>
                <a:cs typeface="3M Circular TT Light" panose="020B0404020101020102" pitchFamily="34" charset="0"/>
              </a:defRPr>
            </a:lvl2pPr>
            <a:lvl3pPr>
              <a:lnSpc>
                <a:spcPct val="100000"/>
              </a:lnSpc>
              <a:defRPr>
                <a:latin typeface="3M Circular TT Light" panose="020B0404020101020102" pitchFamily="34" charset="0"/>
                <a:cs typeface="3M Circular TT Light" panose="020B0404020101020102" pitchFamily="34" charset="0"/>
              </a:defRPr>
            </a:lvl3pPr>
            <a:lvl4pPr>
              <a:lnSpc>
                <a:spcPct val="100000"/>
              </a:lnSpc>
              <a:defRPr>
                <a:latin typeface="3M Circular TT Light" panose="020B0404020101020102" pitchFamily="34" charset="0"/>
                <a:cs typeface="3M Circular TT Light" panose="020B0404020101020102" pitchFamily="34" charset="0"/>
              </a:defRPr>
            </a:lvl4pPr>
            <a:lvl5pPr>
              <a:lnSpc>
                <a:spcPct val="100000"/>
              </a:lnSpc>
              <a:defRPr>
                <a:latin typeface="3M Circular TT Light" panose="020B0404020101020102" pitchFamily="34" charset="0"/>
                <a:cs typeface="3M Circular TT Light" panose="020B040402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EA19596-2158-4D74-BFE2-97AF0DCD7ADF}"/>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201171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500757"/>
          </a:xfrm>
        </p:spPr>
        <p:txBody>
          <a:bodyPr/>
          <a:lstStyle/>
          <a:p>
            <a:r>
              <a:rPr lang="en-US"/>
              <a:t>Click to edit Master title style</a:t>
            </a:r>
            <a:endParaRPr lang="en-GB"/>
          </a:p>
        </p:txBody>
      </p:sp>
      <p:sp>
        <p:nvSpPr>
          <p:cNvPr id="6" name="Text Placeholder 5">
            <a:extLst>
              <a:ext uri="{FF2B5EF4-FFF2-40B4-BE49-F238E27FC236}">
                <a16:creationId xmlns:a16="http://schemas.microsoft.com/office/drawing/2014/main" id="{8893782A-0EF4-48A3-9789-6DE186EE8711}"/>
              </a:ext>
            </a:extLst>
          </p:cNvPr>
          <p:cNvSpPr>
            <a:spLocks noGrp="1"/>
          </p:cNvSpPr>
          <p:nvPr>
            <p:ph type="body" sz="quarter" idx="10"/>
          </p:nvPr>
        </p:nvSpPr>
        <p:spPr>
          <a:xfrm>
            <a:off x="379414" y="1331913"/>
            <a:ext cx="3657600" cy="4791075"/>
          </a:xfrm>
        </p:spPr>
        <p:txBody>
          <a:bodyPr/>
          <a:lstStyle>
            <a:lvl1pPr>
              <a:lnSpc>
                <a:spcPct val="90000"/>
              </a:lnSpc>
              <a:defRPr sz="2800">
                <a:latin typeface="3M Circular TT Light" panose="020B0404020101020102" pitchFamily="34" charset="0"/>
                <a:cs typeface="3M Circular TT Light" panose="020B0404020101020102" pitchFamily="34" charset="0"/>
              </a:defRPr>
            </a:lvl1pPr>
            <a:lvl2pPr>
              <a:lnSpc>
                <a:spcPct val="100000"/>
              </a:lnSpc>
              <a:defRPr>
                <a:latin typeface="3M Circular TT Light" panose="020B0404020101020102" pitchFamily="34" charset="0"/>
                <a:cs typeface="3M Circular TT Light" panose="020B0404020101020102" pitchFamily="34" charset="0"/>
              </a:defRPr>
            </a:lvl2pPr>
            <a:lvl3pPr>
              <a:lnSpc>
                <a:spcPct val="100000"/>
              </a:lnSpc>
              <a:defRPr>
                <a:latin typeface="3M Circular TT Light" panose="020B0404020101020102" pitchFamily="34" charset="0"/>
                <a:cs typeface="3M Circular TT Light" panose="020B0404020101020102" pitchFamily="34" charset="0"/>
              </a:defRPr>
            </a:lvl3pPr>
            <a:lvl4pPr>
              <a:lnSpc>
                <a:spcPct val="100000"/>
              </a:lnSpc>
              <a:defRPr>
                <a:latin typeface="3M Circular TT Light" panose="020B0404020101020102" pitchFamily="34" charset="0"/>
                <a:cs typeface="3M Circular TT Light" panose="020B0404020101020102" pitchFamily="34" charset="0"/>
              </a:defRPr>
            </a:lvl4pPr>
            <a:lvl5pPr>
              <a:lnSpc>
                <a:spcPct val="100000"/>
              </a:lnSpc>
              <a:defRPr>
                <a:latin typeface="3M Circular TT Light" panose="020B0404020101020102" pitchFamily="34" charset="0"/>
                <a:cs typeface="3M Circular TT Light" panose="020B040402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3DA62508-F27E-4487-9F3F-4DD0A10D5633}"/>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24" name="TextBox 23">
            <a:extLst>
              <a:ext uri="{FF2B5EF4-FFF2-40B4-BE49-F238E27FC236}">
                <a16:creationId xmlns:a16="http://schemas.microsoft.com/office/drawing/2014/main" id="{3099F846-6F85-43BB-8CF0-15E3EC90BB23}"/>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3" name="Text Placeholder 2">
            <a:extLst>
              <a:ext uri="{FF2B5EF4-FFF2-40B4-BE49-F238E27FC236}">
                <a16:creationId xmlns:a16="http://schemas.microsoft.com/office/drawing/2014/main" id="{55AF65EC-47A3-4BFE-AA14-86A6EE9F313F}"/>
              </a:ext>
            </a:extLst>
          </p:cNvPr>
          <p:cNvSpPr>
            <a:spLocks noGrp="1"/>
          </p:cNvSpPr>
          <p:nvPr>
            <p:ph type="body" sz="quarter" idx="11"/>
          </p:nvPr>
        </p:nvSpPr>
        <p:spPr>
          <a:xfrm>
            <a:off x="379413" y="849658"/>
            <a:ext cx="11425237" cy="320013"/>
          </a:xfrm>
        </p:spPr>
        <p:txBody>
          <a:bodyPr/>
          <a:lstStyle>
            <a:lvl1pPr>
              <a:defRPr sz="2400"/>
            </a:lvl1pPr>
          </a:lstStyle>
          <a:p>
            <a:pPr lvl="0"/>
            <a:r>
              <a:rPr lang="en-US"/>
              <a:t>Click to edit Master text styles</a:t>
            </a:r>
          </a:p>
        </p:txBody>
      </p:sp>
      <p:sp>
        <p:nvSpPr>
          <p:cNvPr id="5" name="Text Placeholder 4">
            <a:extLst>
              <a:ext uri="{FF2B5EF4-FFF2-40B4-BE49-F238E27FC236}">
                <a16:creationId xmlns:a16="http://schemas.microsoft.com/office/drawing/2014/main" id="{E48A1CEE-BD5D-4A37-BD8F-F99B8E6B1045}"/>
              </a:ext>
            </a:extLst>
          </p:cNvPr>
          <p:cNvSpPr>
            <a:spLocks noGrp="1"/>
          </p:cNvSpPr>
          <p:nvPr>
            <p:ph type="body" sz="quarter" idx="12"/>
          </p:nvPr>
        </p:nvSpPr>
        <p:spPr>
          <a:xfrm>
            <a:off x="4263230" y="1331913"/>
            <a:ext cx="3657600" cy="4791075"/>
          </a:xfrm>
        </p:spPr>
        <p:txBody>
          <a:bodyPr/>
          <a:lstStyle>
            <a:lvl1pPr>
              <a:lnSpc>
                <a:spcPct val="90000"/>
              </a:lnSpc>
              <a:defRPr sz="2800">
                <a:latin typeface="3M Circular TT Light" panose="020B0404020101020102" pitchFamily="34" charset="0"/>
                <a:cs typeface="3M Circular TT Light" panose="020B0404020101020102" pitchFamily="34" charset="0"/>
              </a:defRPr>
            </a:lvl1pPr>
            <a:lvl2pPr>
              <a:lnSpc>
                <a:spcPct val="100000"/>
              </a:lnSpc>
              <a:defRPr>
                <a:latin typeface="3M Circular TT Light" panose="020B0404020101020102" pitchFamily="34" charset="0"/>
                <a:cs typeface="3M Circular TT Light" panose="020B0404020101020102" pitchFamily="34" charset="0"/>
              </a:defRPr>
            </a:lvl2pPr>
            <a:lvl3pPr>
              <a:lnSpc>
                <a:spcPct val="100000"/>
              </a:lnSpc>
              <a:defRPr>
                <a:latin typeface="3M Circular TT Light" panose="020B0404020101020102" pitchFamily="34" charset="0"/>
                <a:cs typeface="3M Circular TT Light" panose="020B0404020101020102" pitchFamily="34" charset="0"/>
              </a:defRPr>
            </a:lvl3pPr>
            <a:lvl4pPr>
              <a:lnSpc>
                <a:spcPct val="100000"/>
              </a:lnSpc>
              <a:defRPr>
                <a:latin typeface="3M Circular TT Light" panose="020B0404020101020102" pitchFamily="34" charset="0"/>
                <a:cs typeface="3M Circular TT Light" panose="020B0404020101020102" pitchFamily="34" charset="0"/>
              </a:defRPr>
            </a:lvl4pPr>
            <a:lvl5pPr>
              <a:lnSpc>
                <a:spcPct val="100000"/>
              </a:lnSpc>
              <a:defRPr>
                <a:latin typeface="3M Circular TT Light" panose="020B0404020101020102" pitchFamily="34" charset="0"/>
                <a:cs typeface="3M Circular TT Light" panose="020B040402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993F3CA-94AC-4566-A796-150BB4FB88D3}"/>
              </a:ext>
            </a:extLst>
          </p:cNvPr>
          <p:cNvSpPr>
            <a:spLocks noGrp="1"/>
          </p:cNvSpPr>
          <p:nvPr>
            <p:ph type="body" sz="quarter" idx="13"/>
          </p:nvPr>
        </p:nvSpPr>
        <p:spPr>
          <a:xfrm>
            <a:off x="8147046" y="1331913"/>
            <a:ext cx="3657600" cy="4791075"/>
          </a:xfrm>
        </p:spPr>
        <p:txBody>
          <a:bodyPr/>
          <a:lstStyle>
            <a:lvl1pPr>
              <a:lnSpc>
                <a:spcPct val="90000"/>
              </a:lnSpc>
              <a:defRPr sz="2800">
                <a:latin typeface="3M Circular TT Light" panose="020B0404020101020102" pitchFamily="34" charset="0"/>
                <a:cs typeface="3M Circular TT Light" panose="020B0404020101020102" pitchFamily="34" charset="0"/>
              </a:defRPr>
            </a:lvl1pPr>
            <a:lvl2pPr>
              <a:lnSpc>
                <a:spcPct val="100000"/>
              </a:lnSpc>
              <a:defRPr>
                <a:latin typeface="3M Circular TT Light" panose="020B0404020101020102" pitchFamily="34" charset="0"/>
                <a:cs typeface="3M Circular TT Light" panose="020B0404020101020102" pitchFamily="34" charset="0"/>
              </a:defRPr>
            </a:lvl2pPr>
            <a:lvl3pPr>
              <a:lnSpc>
                <a:spcPct val="100000"/>
              </a:lnSpc>
              <a:defRPr>
                <a:latin typeface="3M Circular TT Light" panose="020B0404020101020102" pitchFamily="34" charset="0"/>
                <a:cs typeface="3M Circular TT Light" panose="020B0404020101020102" pitchFamily="34" charset="0"/>
              </a:defRPr>
            </a:lvl3pPr>
            <a:lvl4pPr>
              <a:lnSpc>
                <a:spcPct val="100000"/>
              </a:lnSpc>
              <a:defRPr>
                <a:latin typeface="3M Circular TT Light" panose="020B0404020101020102" pitchFamily="34" charset="0"/>
                <a:cs typeface="3M Circular TT Light" panose="020B0404020101020102" pitchFamily="34" charset="0"/>
              </a:defRPr>
            </a:lvl4pPr>
            <a:lvl5pPr>
              <a:lnSpc>
                <a:spcPct val="100000"/>
              </a:lnSpc>
              <a:defRPr>
                <a:latin typeface="3M Circular TT Light" panose="020B0404020101020102" pitchFamily="34" charset="0"/>
                <a:cs typeface="3M Circular TT Light" panose="020B040402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2E2251FD-03CC-4BC1-B201-6BBAFA65E197}"/>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195354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Large Mess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ED6A44-D76E-4E44-AB86-1796890E2065}"/>
              </a:ext>
            </a:extLst>
          </p:cNvPr>
          <p:cNvSpPr/>
          <p:nvPr userDrawn="1"/>
        </p:nvSpPr>
        <p:spPr>
          <a:xfrm>
            <a:off x="-1" y="0"/>
            <a:ext cx="12191999" cy="6858000"/>
          </a:xfrm>
          <a:prstGeom prst="rect">
            <a:avLst/>
          </a:prstGeom>
          <a:solidFill>
            <a:srgbClr val="A8A8A8"/>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5" name="Content Placeholder 4"/>
          <p:cNvSpPr>
            <a:spLocks noGrp="1"/>
          </p:cNvSpPr>
          <p:nvPr>
            <p:ph sz="quarter" idx="15"/>
          </p:nvPr>
        </p:nvSpPr>
        <p:spPr>
          <a:xfrm>
            <a:off x="1395664" y="1323054"/>
            <a:ext cx="10287000" cy="2637932"/>
          </a:xfrm>
        </p:spPr>
        <p:txBody>
          <a:bodyPr rIns="0" anchor="b"/>
          <a:lstStyle>
            <a:lvl1pPr algn="r">
              <a:lnSpc>
                <a:spcPct val="90000"/>
              </a:lnSpc>
              <a:defRPr sz="6000">
                <a:solidFill>
                  <a:schemeClr val="bg1"/>
                </a:solidFill>
                <a:latin typeface="3M Circular TT Bold" panose="020B0804020101010102" pitchFamily="34" charset="0"/>
                <a:cs typeface="3M Circular TT Bold" panose="020B0804020101010102" pitchFamily="34" charset="0"/>
              </a:defRPr>
            </a:lvl1pPr>
            <a:lvl2pPr>
              <a:defRPr sz="4400">
                <a:latin typeface="+mj-lt"/>
              </a:defRPr>
            </a:lvl2pPr>
            <a:lvl3pPr>
              <a:defRPr sz="4000">
                <a:latin typeface="+mj-lt"/>
              </a:defRPr>
            </a:lvl3pPr>
            <a:lvl4pPr>
              <a:defRPr sz="3600">
                <a:latin typeface="+mj-lt"/>
              </a:defRPr>
            </a:lvl4pPr>
            <a:lvl5pPr>
              <a:defRPr sz="3200">
                <a:latin typeface="+mj-lt"/>
              </a:defRPr>
            </a:lvl5pPr>
          </a:lstStyle>
          <a:p>
            <a:pPr lvl="0"/>
            <a:r>
              <a:rPr lang="en-US"/>
              <a:t>Click to edit Master text styles</a:t>
            </a:r>
          </a:p>
        </p:txBody>
      </p:sp>
      <p:sp>
        <p:nvSpPr>
          <p:cNvPr id="13" name="TextBox 12">
            <a:extLst>
              <a:ext uri="{FF2B5EF4-FFF2-40B4-BE49-F238E27FC236}">
                <a16:creationId xmlns:a16="http://schemas.microsoft.com/office/drawing/2014/main" id="{CA3BCC93-18EB-4385-BBEF-A7818A45BA81}"/>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15" name="TextBox 14">
            <a:extLst>
              <a:ext uri="{FF2B5EF4-FFF2-40B4-BE49-F238E27FC236}">
                <a16:creationId xmlns:a16="http://schemas.microsoft.com/office/drawing/2014/main" id="{9E3263E9-710E-49BD-818B-B5011305565A}"/>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8" name="Picture 7">
            <a:extLst>
              <a:ext uri="{FF2B5EF4-FFF2-40B4-BE49-F238E27FC236}">
                <a16:creationId xmlns:a16="http://schemas.microsoft.com/office/drawing/2014/main" id="{88EEC483-13CE-43B6-BD48-8180422865F3}"/>
              </a:ext>
            </a:extLst>
          </p:cNvPr>
          <p:cNvPicPr>
            <a:picLocks noChangeAspect="1"/>
          </p:cNvPicPr>
          <p:nvPr userDrawn="1"/>
        </p:nvPicPr>
        <p:blipFill>
          <a:blip r:embed="rId2"/>
          <a:stretch>
            <a:fillRect/>
          </a:stretch>
        </p:blipFill>
        <p:spPr>
          <a:xfrm>
            <a:off x="10254148" y="6299271"/>
            <a:ext cx="1559058" cy="389765"/>
          </a:xfrm>
          <a:prstGeom prst="rect">
            <a:avLst/>
          </a:prstGeom>
        </p:spPr>
      </p:pic>
      <p:sp>
        <p:nvSpPr>
          <p:cNvPr id="4" name="Text Placeholder 3">
            <a:extLst>
              <a:ext uri="{FF2B5EF4-FFF2-40B4-BE49-F238E27FC236}">
                <a16:creationId xmlns:a16="http://schemas.microsoft.com/office/drawing/2014/main" id="{9FDDBE3B-76C8-4D7A-88B4-B78844AFAC6B}"/>
              </a:ext>
            </a:extLst>
          </p:cNvPr>
          <p:cNvSpPr>
            <a:spLocks noGrp="1"/>
          </p:cNvSpPr>
          <p:nvPr>
            <p:ph type="body" sz="quarter" idx="16" hasCustomPrompt="1"/>
          </p:nvPr>
        </p:nvSpPr>
        <p:spPr>
          <a:xfrm>
            <a:off x="379414" y="5236907"/>
            <a:ext cx="1581734" cy="835870"/>
          </a:xfrm>
        </p:spPr>
        <p:txBody>
          <a:bodyPr/>
          <a:lstStyle>
            <a:lvl1pPr>
              <a:defRPr sz="6000">
                <a:solidFill>
                  <a:schemeClr val="bg1"/>
                </a:solidFill>
                <a:latin typeface="3M Circular TT Light" panose="020B0404020101020102" pitchFamily="34" charset="0"/>
                <a:cs typeface="3M Circular TT Light" panose="020B0404020101020102" pitchFamily="34" charset="0"/>
              </a:defRPr>
            </a:lvl1pPr>
          </a:lstStyle>
          <a:p>
            <a:pPr lvl="0"/>
            <a:r>
              <a:rPr lang="en-US"/>
              <a:t>01</a:t>
            </a:r>
          </a:p>
        </p:txBody>
      </p:sp>
      <p:cxnSp>
        <p:nvCxnSpPr>
          <p:cNvPr id="9" name="Straight Connector 8">
            <a:extLst>
              <a:ext uri="{FF2B5EF4-FFF2-40B4-BE49-F238E27FC236}">
                <a16:creationId xmlns:a16="http://schemas.microsoft.com/office/drawing/2014/main" id="{7A701580-D35E-4C4A-B06D-698522BC78AA}"/>
              </a:ext>
            </a:extLst>
          </p:cNvPr>
          <p:cNvCxnSpPr/>
          <p:nvPr userDrawn="1"/>
        </p:nvCxnSpPr>
        <p:spPr>
          <a:xfrm>
            <a:off x="-1" y="4102769"/>
            <a:ext cx="1168266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569B32C-A518-48B3-919D-A930B36135CF}"/>
              </a:ext>
            </a:extLst>
          </p:cNvPr>
          <p:cNvSpPr>
            <a:spLocks noGrp="1"/>
          </p:cNvSpPr>
          <p:nvPr>
            <p:ph type="body" sz="quarter" idx="17"/>
          </p:nvPr>
        </p:nvSpPr>
        <p:spPr>
          <a:xfrm>
            <a:off x="2340564" y="4222750"/>
            <a:ext cx="9341850" cy="1062038"/>
          </a:xfrm>
        </p:spPr>
        <p:txBody>
          <a:bodyPr rIns="0"/>
          <a:lstStyle>
            <a:lvl1pPr algn="r">
              <a:defRPr sz="32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1842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384048"/>
            <a:ext cx="11426952" cy="5861304"/>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Box 14">
            <a:extLst>
              <a:ext uri="{FF2B5EF4-FFF2-40B4-BE49-F238E27FC236}">
                <a16:creationId xmlns:a16="http://schemas.microsoft.com/office/drawing/2014/main" id="{9AEFBB07-1312-4B10-855C-0E3CC12852F0}"/>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16" name="TextBox 15">
            <a:extLst>
              <a:ext uri="{FF2B5EF4-FFF2-40B4-BE49-F238E27FC236}">
                <a16:creationId xmlns:a16="http://schemas.microsoft.com/office/drawing/2014/main" id="{346DDD86-1F6F-4FB4-BB86-DC9E2B670B13}"/>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17" name="Rectangle 16">
            <a:extLst>
              <a:ext uri="{FF2B5EF4-FFF2-40B4-BE49-F238E27FC236}">
                <a16:creationId xmlns:a16="http://schemas.microsoft.com/office/drawing/2014/main" id="{0AE8479D-A1D5-45DC-8F88-B48270FA5EFF}"/>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382638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dirty="0"/>
          </a:p>
        </p:txBody>
      </p:sp>
      <p:sp>
        <p:nvSpPr>
          <p:cNvPr id="5" name="Content Placeholder 4"/>
          <p:cNvSpPr>
            <a:spLocks noGrp="1"/>
          </p:cNvSpPr>
          <p:nvPr>
            <p:ph sz="quarter" idx="15"/>
          </p:nvPr>
        </p:nvSpPr>
        <p:spPr>
          <a:xfrm>
            <a:off x="379410" y="1295401"/>
            <a:ext cx="5715000" cy="4584191"/>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584191"/>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901408"/>
            <a:ext cx="11430000" cy="365760"/>
          </a:xfrm>
        </p:spPr>
        <p:txBody>
          <a:bodyPr/>
          <a:lstStyle>
            <a:lvl1pPr>
              <a:lnSpc>
                <a:spcPct val="90000"/>
              </a:lnSpc>
              <a:defRPr sz="2400">
                <a:latin typeface="3M Circular TT Light" panose="020B0404020101020102" pitchFamily="34" charset="0"/>
                <a:cs typeface="3M Circular TT Light" panose="020B0404020101020102" pitchFamily="34" charset="0"/>
              </a:defRPr>
            </a:lvl1pPr>
          </a:lstStyle>
          <a:p>
            <a:pPr lvl="0"/>
            <a:r>
              <a:rPr lang="en-US" dirty="0"/>
              <a:t>Edit Master text styles</a:t>
            </a:r>
          </a:p>
        </p:txBody>
      </p:sp>
      <p:sp>
        <p:nvSpPr>
          <p:cNvPr id="9" name="TextBox 8">
            <a:extLst>
              <a:ext uri="{FF2B5EF4-FFF2-40B4-BE49-F238E27FC236}">
                <a16:creationId xmlns:a16="http://schemas.microsoft.com/office/drawing/2014/main" id="{C6FBADB5-4EA0-4CFF-BB03-6324AC8B83C8}"/>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11" name="TextBox 24">
            <a:extLst>
              <a:ext uri="{FF2B5EF4-FFF2-40B4-BE49-F238E27FC236}">
                <a16:creationId xmlns:a16="http://schemas.microsoft.com/office/drawing/2014/main" id="{8CECD335-68E4-4164-8338-3F6F32AE60E2}"/>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3" name="Picture 12">
            <a:extLst>
              <a:ext uri="{FF2B5EF4-FFF2-40B4-BE49-F238E27FC236}">
                <a16:creationId xmlns:a16="http://schemas.microsoft.com/office/drawing/2014/main" id="{E5AEC9A6-BC07-49E5-B45B-07F3B9FF80D7}"/>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4" name="Picture 13">
            <a:extLst>
              <a:ext uri="{FF2B5EF4-FFF2-40B4-BE49-F238E27FC236}">
                <a16:creationId xmlns:a16="http://schemas.microsoft.com/office/drawing/2014/main" id="{8DD24F01-DE0E-2347-9F40-29003DDBA3BB}"/>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176769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8" name="Content Placeholder 4"/>
          <p:cNvSpPr>
            <a:spLocks noGrp="1"/>
          </p:cNvSpPr>
          <p:nvPr>
            <p:ph sz="quarter" idx="13"/>
          </p:nvPr>
        </p:nvSpPr>
        <p:spPr>
          <a:xfrm>
            <a:off x="384048" y="383675"/>
            <a:ext cx="7616952"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p:cNvSpPr>
            <a:spLocks noGrp="1"/>
          </p:cNvSpPr>
          <p:nvPr>
            <p:ph type="pic" sz="quarter" idx="14"/>
          </p:nvPr>
        </p:nvSpPr>
        <p:spPr>
          <a:xfrm>
            <a:off x="8019288" y="381000"/>
            <a:ext cx="3794760" cy="5864225"/>
          </a:xfrm>
          <a:solidFill>
            <a:schemeClr val="bg1">
              <a:lumMod val="85000"/>
            </a:schemeClr>
          </a:solidFill>
        </p:spPr>
        <p:txBody>
          <a:bodyPr/>
          <a:lstStyle>
            <a:lvl1pPr>
              <a:defRPr sz="1600"/>
            </a:lvl1pPr>
          </a:lstStyle>
          <a:p>
            <a:r>
              <a:rPr lang="en-US"/>
              <a:t>Click icon to add picture</a:t>
            </a:r>
          </a:p>
        </p:txBody>
      </p:sp>
      <p:sp>
        <p:nvSpPr>
          <p:cNvPr id="14" name="TextBox 13">
            <a:extLst>
              <a:ext uri="{FF2B5EF4-FFF2-40B4-BE49-F238E27FC236}">
                <a16:creationId xmlns:a16="http://schemas.microsoft.com/office/drawing/2014/main" id="{695C2C35-E3DC-41DB-82BA-D54F3E58AE4C}"/>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16" name="TextBox 15">
            <a:extLst>
              <a:ext uri="{FF2B5EF4-FFF2-40B4-BE49-F238E27FC236}">
                <a16:creationId xmlns:a16="http://schemas.microsoft.com/office/drawing/2014/main" id="{B70AE5D4-504C-4C87-8C99-0DD901E5C2B7}"/>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18" name="Rectangle 17">
            <a:extLst>
              <a:ext uri="{FF2B5EF4-FFF2-40B4-BE49-F238E27FC236}">
                <a16:creationId xmlns:a16="http://schemas.microsoft.com/office/drawing/2014/main" id="{1D21D014-7253-4767-A809-1AA5BC52E516}"/>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114524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384048"/>
            <a:ext cx="3816000" cy="2930652"/>
          </a:xfrm>
          <a:solidFill>
            <a:schemeClr val="bg1">
              <a:lumMod val="85000"/>
            </a:schemeClr>
          </a:solidFill>
        </p:spPr>
        <p:txBody>
          <a:bodyPr lIns="0" rIns="0"/>
          <a:lstStyle>
            <a:lvl1pPr>
              <a:defRPr sz="1600"/>
            </a:lvl1pPr>
          </a:lstStyle>
          <a:p>
            <a:r>
              <a:rPr lang="en-US"/>
              <a:t>Click icon to add picture</a:t>
            </a:r>
            <a:endParaRPr lang="en-GB"/>
          </a:p>
        </p:txBody>
      </p:sp>
      <p:sp>
        <p:nvSpPr>
          <p:cNvPr id="13" name="Picture Placeholder 9"/>
          <p:cNvSpPr>
            <a:spLocks noGrp="1"/>
          </p:cNvSpPr>
          <p:nvPr>
            <p:ph type="pic" sz="quarter" idx="16"/>
          </p:nvPr>
        </p:nvSpPr>
        <p:spPr>
          <a:xfrm>
            <a:off x="384048" y="3314645"/>
            <a:ext cx="3816000" cy="2938461"/>
          </a:xfrm>
          <a:solidFill>
            <a:schemeClr val="bg1">
              <a:lumMod val="85000"/>
            </a:schemeClr>
          </a:solidFill>
        </p:spPr>
        <p:txBody>
          <a:bodyPr lIns="0" rIns="0"/>
          <a:lstStyle>
            <a:lvl1pPr>
              <a:defRPr sz="1600"/>
            </a:lvl1pPr>
          </a:lstStyle>
          <a:p>
            <a:r>
              <a:rPr lang="en-US"/>
              <a:t>Click icon to add picture</a:t>
            </a:r>
            <a:endParaRPr lang="en-GB"/>
          </a:p>
        </p:txBody>
      </p:sp>
      <p:sp>
        <p:nvSpPr>
          <p:cNvPr id="11" name="Picture Placeholder 9"/>
          <p:cNvSpPr>
            <a:spLocks noGrp="1"/>
          </p:cNvSpPr>
          <p:nvPr>
            <p:ph type="pic" sz="quarter" idx="14"/>
          </p:nvPr>
        </p:nvSpPr>
        <p:spPr>
          <a:xfrm>
            <a:off x="4200048" y="384048"/>
            <a:ext cx="3803262" cy="2930652"/>
          </a:xfrm>
          <a:solidFill>
            <a:schemeClr val="bg1">
              <a:lumMod val="85000"/>
            </a:schemeClr>
          </a:solidFill>
        </p:spPr>
        <p:txBody>
          <a:bodyPr lIns="0" rIns="0"/>
          <a:lstStyle>
            <a:lvl1pPr>
              <a:defRPr sz="1600"/>
            </a:lvl1pPr>
          </a:lstStyle>
          <a:p>
            <a:r>
              <a:rPr lang="en-US"/>
              <a:t>Click icon to add picture</a:t>
            </a:r>
            <a:endParaRPr lang="en-GB"/>
          </a:p>
        </p:txBody>
      </p:sp>
      <p:sp>
        <p:nvSpPr>
          <p:cNvPr id="14" name="Picture Placeholder 9"/>
          <p:cNvSpPr>
            <a:spLocks noGrp="1"/>
          </p:cNvSpPr>
          <p:nvPr>
            <p:ph type="pic" sz="quarter" idx="17"/>
          </p:nvPr>
        </p:nvSpPr>
        <p:spPr>
          <a:xfrm>
            <a:off x="4200048" y="3314646"/>
            <a:ext cx="3803262" cy="2938462"/>
          </a:xfrm>
          <a:solidFill>
            <a:schemeClr val="bg1">
              <a:lumMod val="85000"/>
            </a:schemeClr>
          </a:solidFill>
        </p:spPr>
        <p:txBody>
          <a:bodyPr lIns="0" rIns="0"/>
          <a:lstStyle>
            <a:lvl1pPr>
              <a:defRPr sz="1600"/>
            </a:lvl1pPr>
          </a:lstStyle>
          <a:p>
            <a:r>
              <a:rPr lang="en-US"/>
              <a:t>Click icon to add picture</a:t>
            </a:r>
            <a:endParaRPr lang="en-GB"/>
          </a:p>
        </p:txBody>
      </p:sp>
      <p:sp>
        <p:nvSpPr>
          <p:cNvPr id="12" name="Picture Placeholder 9"/>
          <p:cNvSpPr>
            <a:spLocks noGrp="1"/>
          </p:cNvSpPr>
          <p:nvPr>
            <p:ph type="pic" sz="quarter" idx="15"/>
          </p:nvPr>
        </p:nvSpPr>
        <p:spPr>
          <a:xfrm>
            <a:off x="8001000" y="384048"/>
            <a:ext cx="3816000" cy="2930652"/>
          </a:xfrm>
          <a:solidFill>
            <a:schemeClr val="bg1">
              <a:lumMod val="85000"/>
            </a:schemeClr>
          </a:solidFill>
        </p:spPr>
        <p:txBody>
          <a:bodyPr lIns="0" rIns="0"/>
          <a:lstStyle>
            <a:lvl1pPr>
              <a:defRPr sz="1600"/>
            </a:lvl1pPr>
          </a:lstStyle>
          <a:p>
            <a:r>
              <a:rPr lang="en-US"/>
              <a:t>Click icon to add picture</a:t>
            </a:r>
            <a:endParaRPr lang="en-GB"/>
          </a:p>
        </p:txBody>
      </p:sp>
      <p:sp>
        <p:nvSpPr>
          <p:cNvPr id="15" name="Picture Placeholder 9"/>
          <p:cNvSpPr>
            <a:spLocks noGrp="1"/>
          </p:cNvSpPr>
          <p:nvPr>
            <p:ph type="pic" sz="quarter" idx="18"/>
          </p:nvPr>
        </p:nvSpPr>
        <p:spPr>
          <a:xfrm>
            <a:off x="8001000" y="3314646"/>
            <a:ext cx="3816000" cy="2938460"/>
          </a:xfrm>
          <a:solidFill>
            <a:schemeClr val="bg1">
              <a:lumMod val="85000"/>
            </a:schemeClr>
          </a:solidFill>
        </p:spPr>
        <p:txBody>
          <a:bodyPr lIns="0" rIns="0"/>
          <a:lstStyle>
            <a:lvl1pPr>
              <a:defRPr sz="1600"/>
            </a:lvl1pPr>
          </a:lstStyle>
          <a:p>
            <a:r>
              <a:rPr lang="en-US"/>
              <a:t>Click icon to add picture</a:t>
            </a:r>
            <a:endParaRPr lang="en-GB"/>
          </a:p>
        </p:txBody>
      </p:sp>
      <p:sp>
        <p:nvSpPr>
          <p:cNvPr id="23" name="TextBox 22">
            <a:extLst>
              <a:ext uri="{FF2B5EF4-FFF2-40B4-BE49-F238E27FC236}">
                <a16:creationId xmlns:a16="http://schemas.microsoft.com/office/drawing/2014/main" id="{8A7ABA75-56ED-4524-A9D6-D28D02406029}"/>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25" name="TextBox 24">
            <a:extLst>
              <a:ext uri="{FF2B5EF4-FFF2-40B4-BE49-F238E27FC236}">
                <a16:creationId xmlns:a16="http://schemas.microsoft.com/office/drawing/2014/main" id="{C448C443-E06F-43B6-811F-16008038D566}"/>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26" name="Rectangle 25">
            <a:extLst>
              <a:ext uri="{FF2B5EF4-FFF2-40B4-BE49-F238E27FC236}">
                <a16:creationId xmlns:a16="http://schemas.microsoft.com/office/drawing/2014/main" id="{E12353B4-B13C-4AA0-B15C-0754E361E435}"/>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68279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Bulleted list- 2 Column with image-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Ins="0"/>
          <a:lstStyle/>
          <a:p>
            <a:r>
              <a:rPr lang="en-US"/>
              <a:t>Image right</a:t>
            </a:r>
            <a:endParaRPr lang="en-GB"/>
          </a:p>
        </p:txBody>
      </p:sp>
      <p:sp>
        <p:nvSpPr>
          <p:cNvPr id="6" name="Picture Placeholder 4">
            <a:extLst>
              <a:ext uri="{FF2B5EF4-FFF2-40B4-BE49-F238E27FC236}">
                <a16:creationId xmlns:a16="http://schemas.microsoft.com/office/drawing/2014/main" id="{1408C6FB-BB0C-CD4B-B374-025253E647E7}"/>
              </a:ext>
            </a:extLst>
          </p:cNvPr>
          <p:cNvSpPr>
            <a:spLocks noGrp="1"/>
          </p:cNvSpPr>
          <p:nvPr>
            <p:ph type="pic" sz="quarter" idx="10"/>
          </p:nvPr>
        </p:nvSpPr>
        <p:spPr>
          <a:xfrm>
            <a:off x="6562597" y="1333500"/>
            <a:ext cx="5242052" cy="4787900"/>
          </a:xfrm>
          <a:solidFill>
            <a:schemeClr val="bg1">
              <a:lumMod val="95000"/>
            </a:schemeClr>
          </a:solidFill>
        </p:spPr>
        <p:txBody>
          <a:bodyPr/>
          <a:lstStyle>
            <a:lvl1pPr>
              <a:defRPr sz="1400"/>
            </a:lvl1pPr>
          </a:lstStyle>
          <a:p>
            <a:r>
              <a:rPr lang="en-US"/>
              <a:t>Click icon to add picture</a:t>
            </a:r>
          </a:p>
        </p:txBody>
      </p:sp>
      <p:sp>
        <p:nvSpPr>
          <p:cNvPr id="12" name="TextBox 11">
            <a:extLst>
              <a:ext uri="{FF2B5EF4-FFF2-40B4-BE49-F238E27FC236}">
                <a16:creationId xmlns:a16="http://schemas.microsoft.com/office/drawing/2014/main" id="{87A3C5A2-48AB-4810-B02B-D44AA0271EE3}"/>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13" name="TextBox 12">
            <a:extLst>
              <a:ext uri="{FF2B5EF4-FFF2-40B4-BE49-F238E27FC236}">
                <a16:creationId xmlns:a16="http://schemas.microsoft.com/office/drawing/2014/main" id="{93930673-CE59-4E1D-83B2-9DA359D3ACB5}"/>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17" name="Rectangle 16">
            <a:extLst>
              <a:ext uri="{FF2B5EF4-FFF2-40B4-BE49-F238E27FC236}">
                <a16:creationId xmlns:a16="http://schemas.microsoft.com/office/drawing/2014/main" id="{97E66C65-41F4-4407-BEC0-B63F2DF163BC}"/>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342431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able with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9412" y="381000"/>
            <a:ext cx="11425237" cy="435864"/>
          </a:xfrm>
        </p:spPr>
        <p:txBody>
          <a:bodyPr rIns="0"/>
          <a:lstStyle>
            <a:lvl1pPr>
              <a:defRPr/>
            </a:lvl1pPr>
          </a:lstStyle>
          <a:p>
            <a:r>
              <a:rPr lang="en-US"/>
              <a:t>Image left</a:t>
            </a:r>
            <a:endParaRPr lang="en-GB"/>
          </a:p>
        </p:txBody>
      </p:sp>
      <p:sp>
        <p:nvSpPr>
          <p:cNvPr id="11" name="Picture Placeholder 4">
            <a:extLst>
              <a:ext uri="{FF2B5EF4-FFF2-40B4-BE49-F238E27FC236}">
                <a16:creationId xmlns:a16="http://schemas.microsoft.com/office/drawing/2014/main" id="{DEF009F2-17EF-7F4F-91BC-C9D2B62F45CC}"/>
              </a:ext>
            </a:extLst>
          </p:cNvPr>
          <p:cNvSpPr>
            <a:spLocks noGrp="1"/>
          </p:cNvSpPr>
          <p:nvPr>
            <p:ph type="pic" sz="quarter" idx="10"/>
          </p:nvPr>
        </p:nvSpPr>
        <p:spPr>
          <a:xfrm>
            <a:off x="384048" y="1333500"/>
            <a:ext cx="5708649" cy="4914900"/>
          </a:xfrm>
          <a:solidFill>
            <a:schemeClr val="bg1">
              <a:lumMod val="95000"/>
            </a:schemeClr>
          </a:solidFill>
        </p:spPr>
        <p:txBody>
          <a:bodyPr/>
          <a:lstStyle>
            <a:lvl1pPr>
              <a:defRPr sz="1400"/>
            </a:lvl1pPr>
          </a:lstStyle>
          <a:p>
            <a:r>
              <a:rPr lang="en-US"/>
              <a:t>Click icon to add picture</a:t>
            </a:r>
          </a:p>
        </p:txBody>
      </p:sp>
      <p:sp>
        <p:nvSpPr>
          <p:cNvPr id="12" name="TextBox 11">
            <a:extLst>
              <a:ext uri="{FF2B5EF4-FFF2-40B4-BE49-F238E27FC236}">
                <a16:creationId xmlns:a16="http://schemas.microsoft.com/office/drawing/2014/main" id="{E9595D60-5A2A-4BEC-8EEE-120E0684549E}"/>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13" name="TextBox 12">
            <a:extLst>
              <a:ext uri="{FF2B5EF4-FFF2-40B4-BE49-F238E27FC236}">
                <a16:creationId xmlns:a16="http://schemas.microsoft.com/office/drawing/2014/main" id="{7DF00D52-2C2D-48F1-9D6A-354DC9BCC7DC}"/>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18" name="Rectangle 17">
            <a:extLst>
              <a:ext uri="{FF2B5EF4-FFF2-40B4-BE49-F238E27FC236}">
                <a16:creationId xmlns:a16="http://schemas.microsoft.com/office/drawing/2014/main" id="{57CDCF0D-AF01-4C42-B0F5-598511F956D9}"/>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188500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able with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9412" y="381000"/>
            <a:ext cx="11425237" cy="435864"/>
          </a:xfrm>
        </p:spPr>
        <p:txBody>
          <a:bodyPr rIns="0"/>
          <a:lstStyle>
            <a:lvl1pPr>
              <a:defRPr/>
            </a:lvl1pPr>
          </a:lstStyle>
          <a:p>
            <a:r>
              <a:rPr lang="en-US"/>
              <a:t>2 images</a:t>
            </a:r>
            <a:endParaRPr lang="en-GB"/>
          </a:p>
        </p:txBody>
      </p:sp>
      <p:sp>
        <p:nvSpPr>
          <p:cNvPr id="11" name="Picture Placeholder 4">
            <a:extLst>
              <a:ext uri="{FF2B5EF4-FFF2-40B4-BE49-F238E27FC236}">
                <a16:creationId xmlns:a16="http://schemas.microsoft.com/office/drawing/2014/main" id="{DEF009F2-17EF-7F4F-91BC-C9D2B62F45CC}"/>
              </a:ext>
            </a:extLst>
          </p:cNvPr>
          <p:cNvSpPr>
            <a:spLocks noGrp="1"/>
          </p:cNvSpPr>
          <p:nvPr>
            <p:ph type="pic" sz="quarter" idx="10"/>
          </p:nvPr>
        </p:nvSpPr>
        <p:spPr>
          <a:xfrm>
            <a:off x="384048" y="1335024"/>
            <a:ext cx="3379977" cy="2185416"/>
          </a:xfrm>
          <a:solidFill>
            <a:schemeClr val="bg1">
              <a:lumMod val="95000"/>
            </a:schemeClr>
          </a:solidFill>
        </p:spPr>
        <p:txBody>
          <a:bodyPr/>
          <a:lstStyle>
            <a:lvl1pPr>
              <a:defRPr sz="1400"/>
            </a:lvl1pPr>
          </a:lstStyle>
          <a:p>
            <a:r>
              <a:rPr lang="en-US"/>
              <a:t>Click icon to add picture</a:t>
            </a:r>
          </a:p>
        </p:txBody>
      </p:sp>
      <p:sp>
        <p:nvSpPr>
          <p:cNvPr id="17" name="Picture Placeholder 4">
            <a:extLst>
              <a:ext uri="{FF2B5EF4-FFF2-40B4-BE49-F238E27FC236}">
                <a16:creationId xmlns:a16="http://schemas.microsoft.com/office/drawing/2014/main" id="{DD33E0B6-FA3C-4C42-8E9A-A34DC203DBF2}"/>
              </a:ext>
            </a:extLst>
          </p:cNvPr>
          <p:cNvSpPr>
            <a:spLocks noGrp="1"/>
          </p:cNvSpPr>
          <p:nvPr>
            <p:ph type="pic" sz="quarter" idx="11"/>
          </p:nvPr>
        </p:nvSpPr>
        <p:spPr>
          <a:xfrm>
            <a:off x="384048" y="3944207"/>
            <a:ext cx="3379977" cy="2185416"/>
          </a:xfrm>
          <a:solidFill>
            <a:schemeClr val="bg1">
              <a:lumMod val="95000"/>
            </a:schemeClr>
          </a:solidFill>
        </p:spPr>
        <p:txBody>
          <a:bodyPr/>
          <a:lstStyle>
            <a:lvl1pPr>
              <a:defRPr sz="1400"/>
            </a:lvl1pPr>
          </a:lstStyle>
          <a:p>
            <a:r>
              <a:rPr lang="en-US"/>
              <a:t>Click icon to add picture</a:t>
            </a:r>
          </a:p>
        </p:txBody>
      </p:sp>
      <p:sp>
        <p:nvSpPr>
          <p:cNvPr id="13" name="TextBox 12">
            <a:extLst>
              <a:ext uri="{FF2B5EF4-FFF2-40B4-BE49-F238E27FC236}">
                <a16:creationId xmlns:a16="http://schemas.microsoft.com/office/drawing/2014/main" id="{9BBED9D3-0737-4338-9679-6DED6C57EEC4}"/>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20" name="TextBox 19">
            <a:extLst>
              <a:ext uri="{FF2B5EF4-FFF2-40B4-BE49-F238E27FC236}">
                <a16:creationId xmlns:a16="http://schemas.microsoft.com/office/drawing/2014/main" id="{3A00B0E8-1F88-468F-8F61-1CAC1310A3DA}"/>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21" name="Rectangle 20">
            <a:extLst>
              <a:ext uri="{FF2B5EF4-FFF2-40B4-BE49-F238E27FC236}">
                <a16:creationId xmlns:a16="http://schemas.microsoft.com/office/drawing/2014/main" id="{6D3B5113-05B8-44F2-A961-044762B14528}"/>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37638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ble with Content - 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9412" y="381000"/>
            <a:ext cx="11425237" cy="435864"/>
          </a:xfrm>
        </p:spPr>
        <p:txBody>
          <a:bodyPr rIns="0"/>
          <a:lstStyle>
            <a:lvl1pPr>
              <a:defRPr/>
            </a:lvl1pPr>
          </a:lstStyle>
          <a:p>
            <a:r>
              <a:rPr lang="en-US"/>
              <a:t>3 Column</a:t>
            </a:r>
            <a:endParaRPr lang="en-GB"/>
          </a:p>
        </p:txBody>
      </p:sp>
      <p:sp>
        <p:nvSpPr>
          <p:cNvPr id="11" name="Picture Placeholder 4">
            <a:extLst>
              <a:ext uri="{FF2B5EF4-FFF2-40B4-BE49-F238E27FC236}">
                <a16:creationId xmlns:a16="http://schemas.microsoft.com/office/drawing/2014/main" id="{DEF009F2-17EF-7F4F-91BC-C9D2B62F45CC}"/>
              </a:ext>
            </a:extLst>
          </p:cNvPr>
          <p:cNvSpPr>
            <a:spLocks noGrp="1"/>
          </p:cNvSpPr>
          <p:nvPr>
            <p:ph type="pic" sz="quarter" idx="10"/>
          </p:nvPr>
        </p:nvSpPr>
        <p:spPr>
          <a:xfrm>
            <a:off x="387351" y="1335024"/>
            <a:ext cx="3379977" cy="2334202"/>
          </a:xfrm>
          <a:solidFill>
            <a:schemeClr val="bg1">
              <a:lumMod val="95000"/>
            </a:schemeClr>
          </a:solidFill>
        </p:spPr>
        <p:txBody>
          <a:bodyPr/>
          <a:lstStyle>
            <a:lvl1pPr>
              <a:defRPr sz="1400"/>
            </a:lvl1pPr>
          </a:lstStyle>
          <a:p>
            <a:r>
              <a:rPr lang="en-US"/>
              <a:t>Click icon to add picture</a:t>
            </a:r>
          </a:p>
        </p:txBody>
      </p:sp>
      <p:sp>
        <p:nvSpPr>
          <p:cNvPr id="16" name="Picture Placeholder 4">
            <a:extLst>
              <a:ext uri="{FF2B5EF4-FFF2-40B4-BE49-F238E27FC236}">
                <a16:creationId xmlns:a16="http://schemas.microsoft.com/office/drawing/2014/main" id="{645E584F-5DE2-B141-AC84-3A34A02CE5EF}"/>
              </a:ext>
            </a:extLst>
          </p:cNvPr>
          <p:cNvSpPr>
            <a:spLocks noGrp="1"/>
          </p:cNvSpPr>
          <p:nvPr>
            <p:ph type="pic" sz="quarter" idx="11"/>
          </p:nvPr>
        </p:nvSpPr>
        <p:spPr>
          <a:xfrm>
            <a:off x="8012353" y="1335024"/>
            <a:ext cx="3379977" cy="2334202"/>
          </a:xfrm>
          <a:solidFill>
            <a:schemeClr val="bg1">
              <a:lumMod val="95000"/>
            </a:schemeClr>
          </a:solidFill>
        </p:spPr>
        <p:txBody>
          <a:bodyPr/>
          <a:lstStyle>
            <a:lvl1pPr>
              <a:defRPr sz="1400"/>
            </a:lvl1pPr>
          </a:lstStyle>
          <a:p>
            <a:r>
              <a:rPr lang="en-US"/>
              <a:t>Click icon to add picture</a:t>
            </a:r>
          </a:p>
        </p:txBody>
      </p:sp>
      <p:sp>
        <p:nvSpPr>
          <p:cNvPr id="9" name="Picture Placeholder 4">
            <a:extLst>
              <a:ext uri="{FF2B5EF4-FFF2-40B4-BE49-F238E27FC236}">
                <a16:creationId xmlns:a16="http://schemas.microsoft.com/office/drawing/2014/main" id="{055D5057-AB79-EC43-800A-30C61EFE7C32}"/>
              </a:ext>
            </a:extLst>
          </p:cNvPr>
          <p:cNvSpPr>
            <a:spLocks noGrp="1"/>
          </p:cNvSpPr>
          <p:nvPr>
            <p:ph type="pic" sz="quarter" idx="12"/>
          </p:nvPr>
        </p:nvSpPr>
        <p:spPr>
          <a:xfrm>
            <a:off x="4199852" y="1335024"/>
            <a:ext cx="3379977" cy="2334202"/>
          </a:xfrm>
          <a:solidFill>
            <a:schemeClr val="bg1">
              <a:lumMod val="95000"/>
            </a:schemeClr>
          </a:solidFill>
        </p:spPr>
        <p:txBody>
          <a:bodyPr/>
          <a:lstStyle>
            <a:lvl1pPr>
              <a:defRPr sz="1400"/>
            </a:lvl1pPr>
          </a:lstStyle>
          <a:p>
            <a:r>
              <a:rPr lang="en-US"/>
              <a:t>Click icon to add picture</a:t>
            </a:r>
          </a:p>
        </p:txBody>
      </p:sp>
      <p:sp>
        <p:nvSpPr>
          <p:cNvPr id="22" name="TextBox 21">
            <a:extLst>
              <a:ext uri="{FF2B5EF4-FFF2-40B4-BE49-F238E27FC236}">
                <a16:creationId xmlns:a16="http://schemas.microsoft.com/office/drawing/2014/main" id="{43A4F175-1B38-4E45-B943-5194BF9A5023}"/>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23" name="TextBox 22">
            <a:extLst>
              <a:ext uri="{FF2B5EF4-FFF2-40B4-BE49-F238E27FC236}">
                <a16:creationId xmlns:a16="http://schemas.microsoft.com/office/drawing/2014/main" id="{D8AC355A-C6F4-40A1-9281-4231EE48F7C8}"/>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24" name="Rectangle 23">
            <a:extLst>
              <a:ext uri="{FF2B5EF4-FFF2-40B4-BE49-F238E27FC236}">
                <a16:creationId xmlns:a16="http://schemas.microsoft.com/office/drawing/2014/main" id="{BB7E8BCB-DEFF-4630-8EA0-2D8732DE9AE1}"/>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383475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le with Content - 4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9412" y="381000"/>
            <a:ext cx="11425237" cy="435864"/>
          </a:xfrm>
        </p:spPr>
        <p:txBody>
          <a:bodyPr rIns="0"/>
          <a:lstStyle>
            <a:lvl1pPr>
              <a:defRPr/>
            </a:lvl1pPr>
          </a:lstStyle>
          <a:p>
            <a:r>
              <a:rPr lang="en-US"/>
              <a:t>4 Column</a:t>
            </a:r>
            <a:endParaRPr lang="en-GB"/>
          </a:p>
        </p:txBody>
      </p:sp>
      <p:sp>
        <p:nvSpPr>
          <p:cNvPr id="11" name="Picture Placeholder 4">
            <a:extLst>
              <a:ext uri="{FF2B5EF4-FFF2-40B4-BE49-F238E27FC236}">
                <a16:creationId xmlns:a16="http://schemas.microsoft.com/office/drawing/2014/main" id="{DEF009F2-17EF-7F4F-91BC-C9D2B62F45CC}"/>
              </a:ext>
            </a:extLst>
          </p:cNvPr>
          <p:cNvSpPr>
            <a:spLocks noGrp="1"/>
          </p:cNvSpPr>
          <p:nvPr>
            <p:ph type="pic" sz="quarter" idx="10"/>
          </p:nvPr>
        </p:nvSpPr>
        <p:spPr>
          <a:xfrm>
            <a:off x="387351" y="1335024"/>
            <a:ext cx="2599689" cy="2334202"/>
          </a:xfrm>
          <a:solidFill>
            <a:schemeClr val="bg1">
              <a:lumMod val="95000"/>
            </a:schemeClr>
          </a:solidFill>
        </p:spPr>
        <p:txBody>
          <a:bodyPr/>
          <a:lstStyle>
            <a:lvl1pPr>
              <a:defRPr sz="1400"/>
            </a:lvl1pPr>
          </a:lstStyle>
          <a:p>
            <a:r>
              <a:rPr lang="en-US"/>
              <a:t>Click icon to add picture</a:t>
            </a:r>
          </a:p>
        </p:txBody>
      </p:sp>
      <p:sp>
        <p:nvSpPr>
          <p:cNvPr id="14" name="Picture Placeholder 4">
            <a:extLst>
              <a:ext uri="{FF2B5EF4-FFF2-40B4-BE49-F238E27FC236}">
                <a16:creationId xmlns:a16="http://schemas.microsoft.com/office/drawing/2014/main" id="{28E301B7-7692-CC4B-B7B1-C6AF36DB6871}"/>
              </a:ext>
            </a:extLst>
          </p:cNvPr>
          <p:cNvSpPr>
            <a:spLocks noGrp="1"/>
          </p:cNvSpPr>
          <p:nvPr>
            <p:ph type="pic" sz="quarter" idx="14"/>
          </p:nvPr>
        </p:nvSpPr>
        <p:spPr>
          <a:xfrm>
            <a:off x="3240280" y="1333500"/>
            <a:ext cx="2599689" cy="2334202"/>
          </a:xfrm>
          <a:solidFill>
            <a:schemeClr val="bg1">
              <a:lumMod val="95000"/>
            </a:schemeClr>
          </a:solidFill>
        </p:spPr>
        <p:txBody>
          <a:bodyPr/>
          <a:lstStyle>
            <a:lvl1pPr>
              <a:defRPr sz="1400"/>
            </a:lvl1pPr>
          </a:lstStyle>
          <a:p>
            <a:r>
              <a:rPr lang="en-US"/>
              <a:t>Click icon to add picture</a:t>
            </a:r>
          </a:p>
        </p:txBody>
      </p:sp>
      <p:sp>
        <p:nvSpPr>
          <p:cNvPr id="15" name="Picture Placeholder 4">
            <a:extLst>
              <a:ext uri="{FF2B5EF4-FFF2-40B4-BE49-F238E27FC236}">
                <a16:creationId xmlns:a16="http://schemas.microsoft.com/office/drawing/2014/main" id="{B70A4A61-55BF-B84F-A6BF-9C4D85C5EBC1}"/>
              </a:ext>
            </a:extLst>
          </p:cNvPr>
          <p:cNvSpPr>
            <a:spLocks noGrp="1"/>
          </p:cNvSpPr>
          <p:nvPr>
            <p:ph type="pic" sz="quarter" idx="15"/>
          </p:nvPr>
        </p:nvSpPr>
        <p:spPr>
          <a:xfrm>
            <a:off x="6092029" y="1333500"/>
            <a:ext cx="2599689" cy="2334202"/>
          </a:xfrm>
          <a:solidFill>
            <a:schemeClr val="bg1">
              <a:lumMod val="95000"/>
            </a:schemeClr>
          </a:solidFill>
        </p:spPr>
        <p:txBody>
          <a:bodyPr/>
          <a:lstStyle>
            <a:lvl1pPr>
              <a:defRPr sz="1400"/>
            </a:lvl1pPr>
          </a:lstStyle>
          <a:p>
            <a:r>
              <a:rPr lang="en-US"/>
              <a:t>Click icon to add picture</a:t>
            </a:r>
          </a:p>
        </p:txBody>
      </p:sp>
      <p:sp>
        <p:nvSpPr>
          <p:cNvPr id="17" name="Picture Placeholder 4">
            <a:extLst>
              <a:ext uri="{FF2B5EF4-FFF2-40B4-BE49-F238E27FC236}">
                <a16:creationId xmlns:a16="http://schemas.microsoft.com/office/drawing/2014/main" id="{C7A4C35A-34A5-B54C-BA60-9A722D578705}"/>
              </a:ext>
            </a:extLst>
          </p:cNvPr>
          <p:cNvSpPr>
            <a:spLocks noGrp="1"/>
          </p:cNvSpPr>
          <p:nvPr>
            <p:ph type="pic" sz="quarter" idx="16"/>
          </p:nvPr>
        </p:nvSpPr>
        <p:spPr>
          <a:xfrm>
            <a:off x="8943778" y="1333500"/>
            <a:ext cx="2599689" cy="2334202"/>
          </a:xfrm>
          <a:solidFill>
            <a:schemeClr val="bg1">
              <a:lumMod val="95000"/>
            </a:schemeClr>
          </a:solidFill>
        </p:spPr>
        <p:txBody>
          <a:bodyPr/>
          <a:lstStyle>
            <a:lvl1pPr>
              <a:defRPr sz="1400"/>
            </a:lvl1pPr>
          </a:lstStyle>
          <a:p>
            <a:r>
              <a:rPr lang="en-US"/>
              <a:t>Click icon to add picture</a:t>
            </a:r>
          </a:p>
        </p:txBody>
      </p:sp>
      <p:sp>
        <p:nvSpPr>
          <p:cNvPr id="24" name="TextBox 23">
            <a:extLst>
              <a:ext uri="{FF2B5EF4-FFF2-40B4-BE49-F238E27FC236}">
                <a16:creationId xmlns:a16="http://schemas.microsoft.com/office/drawing/2014/main" id="{BE854E70-5657-41D8-9828-4232B186B61A}"/>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25" name="TextBox 24">
            <a:extLst>
              <a:ext uri="{FF2B5EF4-FFF2-40B4-BE49-F238E27FC236}">
                <a16:creationId xmlns:a16="http://schemas.microsoft.com/office/drawing/2014/main" id="{D1B82DF9-08E1-4967-B6FA-D1C21C5BB415}"/>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26" name="Rectangle 25">
            <a:extLst>
              <a:ext uri="{FF2B5EF4-FFF2-40B4-BE49-F238E27FC236}">
                <a16:creationId xmlns:a16="http://schemas.microsoft.com/office/drawing/2014/main" id="{2732658A-035D-4FB0-811D-2D9650BAFF9B}"/>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7946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Ins="0"/>
          <a:lstStyle/>
          <a:p>
            <a:r>
              <a:rPr lang="en-US"/>
              <a:t>Video</a:t>
            </a:r>
            <a:endParaRPr lang="en-GB"/>
          </a:p>
        </p:txBody>
      </p:sp>
      <p:sp>
        <p:nvSpPr>
          <p:cNvPr id="5" name="Media Placeholder 4">
            <a:extLst>
              <a:ext uri="{FF2B5EF4-FFF2-40B4-BE49-F238E27FC236}">
                <a16:creationId xmlns:a16="http://schemas.microsoft.com/office/drawing/2014/main" id="{30DA5EFA-4F73-A14E-A503-3A05AC686437}"/>
              </a:ext>
            </a:extLst>
          </p:cNvPr>
          <p:cNvSpPr>
            <a:spLocks noGrp="1"/>
          </p:cNvSpPr>
          <p:nvPr>
            <p:ph type="media" sz="quarter" idx="10"/>
          </p:nvPr>
        </p:nvSpPr>
        <p:spPr>
          <a:xfrm>
            <a:off x="0" y="0"/>
            <a:ext cx="12192000" cy="6858000"/>
          </a:xfrm>
          <a:solidFill>
            <a:schemeClr val="bg1">
              <a:lumMod val="95000"/>
            </a:schemeClr>
          </a:solidFill>
        </p:spPr>
        <p:txBody>
          <a:bodyPr/>
          <a:lstStyle>
            <a:lvl1pPr>
              <a:defRPr sz="1400"/>
            </a:lvl1pPr>
          </a:lstStyle>
          <a:p>
            <a:r>
              <a:rPr lang="en-US"/>
              <a:t>Click icon to add media</a:t>
            </a:r>
          </a:p>
        </p:txBody>
      </p:sp>
    </p:spTree>
    <p:extLst>
      <p:ext uri="{BB962C8B-B14F-4D97-AF65-F5344CB8AC3E}">
        <p14:creationId xmlns:p14="http://schemas.microsoft.com/office/powerpoint/2010/main" val="341922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adient_Header_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91AA11D-67C5-5A47-A985-3F057C58E873}"/>
              </a:ext>
            </a:extLst>
          </p:cNvPr>
          <p:cNvSpPr>
            <a:spLocks noGrp="1"/>
          </p:cNvSpPr>
          <p:nvPr>
            <p:ph type="title"/>
          </p:nvPr>
        </p:nvSpPr>
        <p:spPr>
          <a:xfrm>
            <a:off x="0" y="0"/>
            <a:ext cx="12192000" cy="1333500"/>
          </a:xfrm>
          <a:solidFill>
            <a:srgbClr val="D2D2D2"/>
          </a:solidFill>
        </p:spPr>
        <p:txBody>
          <a:bodyPr lIns="374904" tIns="384048" rIns="182880" bIns="182880"/>
          <a:lstStyle>
            <a:lvl1pPr>
              <a:defRPr>
                <a:solidFill>
                  <a:schemeClr val="bg1"/>
                </a:solidFill>
              </a:defRPr>
            </a:lvl1pPr>
          </a:lstStyle>
          <a:p>
            <a:r>
              <a:rPr lang="en-US"/>
              <a:t>Click to edit Master title style</a:t>
            </a:r>
            <a:endParaRPr lang="en-GB"/>
          </a:p>
        </p:txBody>
      </p:sp>
      <p:sp>
        <p:nvSpPr>
          <p:cNvPr id="12" name="TextBox 11">
            <a:extLst>
              <a:ext uri="{FF2B5EF4-FFF2-40B4-BE49-F238E27FC236}">
                <a16:creationId xmlns:a16="http://schemas.microsoft.com/office/drawing/2014/main" id="{FB3A01A2-169D-4503-9BEB-323764E4F881}"/>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15" name="TextBox 14">
            <a:extLst>
              <a:ext uri="{FF2B5EF4-FFF2-40B4-BE49-F238E27FC236}">
                <a16:creationId xmlns:a16="http://schemas.microsoft.com/office/drawing/2014/main" id="{F97A44CA-2A80-4F57-9FD3-32CAFA5A9C62}"/>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250838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Page 1">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3E3824F-1E19-1D4D-B126-171AF4527B4C}"/>
              </a:ext>
            </a:extLst>
          </p:cNvPr>
          <p:cNvSpPr>
            <a:spLocks noGrp="1"/>
          </p:cNvSpPr>
          <p:nvPr>
            <p:ph type="title"/>
          </p:nvPr>
        </p:nvSpPr>
        <p:spPr>
          <a:xfrm>
            <a:off x="379412" y="374904"/>
            <a:ext cx="11425237" cy="822960"/>
          </a:xfrm>
        </p:spPr>
        <p:txBody>
          <a:bodyPr/>
          <a:lstStyle/>
          <a:p>
            <a:r>
              <a:rPr lang="en-US"/>
              <a:t>Click to edit Master title style</a:t>
            </a:r>
          </a:p>
        </p:txBody>
      </p:sp>
      <p:sp>
        <p:nvSpPr>
          <p:cNvPr id="6" name="Text Placeholder 5">
            <a:extLst>
              <a:ext uri="{FF2B5EF4-FFF2-40B4-BE49-F238E27FC236}">
                <a16:creationId xmlns:a16="http://schemas.microsoft.com/office/drawing/2014/main" id="{CFDBB18F-F33E-2448-8A54-44C7F0BA8059}"/>
              </a:ext>
            </a:extLst>
          </p:cNvPr>
          <p:cNvSpPr>
            <a:spLocks noGrp="1"/>
          </p:cNvSpPr>
          <p:nvPr>
            <p:ph type="body" sz="quarter" idx="10" hasCustomPrompt="1"/>
          </p:nvPr>
        </p:nvSpPr>
        <p:spPr>
          <a:xfrm>
            <a:off x="379412" y="1787585"/>
            <a:ext cx="11211399" cy="3049109"/>
          </a:xfrm>
        </p:spPr>
        <p:txBody>
          <a:bodyPr/>
          <a:lstStyle>
            <a:lvl1pPr algn="l">
              <a:defRPr sz="3000" b="0" i="1">
                <a:latin typeface="3M Circular TT Light" panose="020B0404020101020102" pitchFamily="34" charset="77"/>
                <a:cs typeface="3M Circular TT Light" panose="020B0404020101020102" pitchFamily="34" charset="77"/>
              </a:defRPr>
            </a:lvl1pPr>
          </a:lstStyle>
          <a:p>
            <a:pPr algn="l"/>
            <a:r>
              <a:rPr lang="en-US"/>
              <a:t>“Lorem ipsum dolor sit </a:t>
            </a:r>
            <a:r>
              <a:rPr lang="en-US" err="1"/>
              <a:t>amet</a:t>
            </a:r>
            <a:r>
              <a:rPr lang="en-US"/>
              <a:t>, </a:t>
            </a:r>
            <a:r>
              <a:rPr lang="en-US" err="1"/>
              <a:t>consectetur</a:t>
            </a:r>
            <a:r>
              <a:rPr lang="en-US"/>
              <a:t> </a:t>
            </a:r>
            <a:r>
              <a:rPr lang="en-US" err="1"/>
              <a:t>adipiscing</a:t>
            </a:r>
            <a:r>
              <a:rPr lang="en-US"/>
              <a:t> </a:t>
            </a:r>
            <a:r>
              <a:rPr lang="en-US" err="1"/>
              <a:t>elid</a:t>
            </a:r>
            <a:r>
              <a:rPr lang="en-US"/>
              <a:t>, </a:t>
            </a:r>
            <a:r>
              <a:rPr lang="en-US" err="1"/>
              <a:t>sd</a:t>
            </a:r>
            <a:r>
              <a:rPr lang="en-US"/>
              <a:t> do </a:t>
            </a:r>
            <a:r>
              <a:rPr lang="en-US" err="1"/>
              <a:t>euismod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Massa </a:t>
            </a:r>
            <a:r>
              <a:rPr lang="en-US" err="1"/>
              <a:t>ultricies</a:t>
            </a:r>
            <a:r>
              <a:rPr lang="en-US"/>
              <a:t> mi </a:t>
            </a:r>
            <a:r>
              <a:rPr lang="en-US" err="1"/>
              <a:t>quis</a:t>
            </a:r>
            <a:r>
              <a:rPr lang="en-US"/>
              <a:t> </a:t>
            </a:r>
            <a:r>
              <a:rPr lang="en-US" err="1"/>
              <a:t>hendrerit</a:t>
            </a:r>
            <a:r>
              <a:rPr lang="en-US"/>
              <a:t> dolor. </a:t>
            </a:r>
            <a:r>
              <a:rPr lang="en-US" err="1"/>
              <a:t>Donec</a:t>
            </a:r>
            <a:r>
              <a:rPr lang="en-US"/>
              <a:t> et </a:t>
            </a:r>
            <a:r>
              <a:rPr lang="en-US" err="1"/>
              <a:t>odio</a:t>
            </a:r>
            <a:r>
              <a:rPr lang="en-US"/>
              <a:t> </a:t>
            </a:r>
            <a:r>
              <a:rPr lang="en-US" err="1"/>
              <a:t>pellentesque</a:t>
            </a:r>
            <a:r>
              <a:rPr lang="en-US"/>
              <a:t> diam </a:t>
            </a:r>
            <a:r>
              <a:rPr lang="en-US" err="1"/>
              <a:t>volutpat</a:t>
            </a:r>
            <a:r>
              <a:rPr lang="en-US"/>
              <a:t> </a:t>
            </a:r>
            <a:r>
              <a:rPr lang="en-US" err="1"/>
              <a:t>commodo</a:t>
            </a:r>
            <a:r>
              <a:rPr lang="en-US"/>
              <a:t> set </a:t>
            </a:r>
            <a:r>
              <a:rPr lang="en-US" err="1"/>
              <a:t>egestas</a:t>
            </a:r>
            <a:r>
              <a:rPr lang="en-US"/>
              <a:t> </a:t>
            </a:r>
            <a:r>
              <a:rPr lang="en-US" err="1"/>
              <a:t>egestas</a:t>
            </a:r>
            <a:r>
              <a:rPr lang="en-US"/>
              <a:t>.”</a:t>
            </a:r>
          </a:p>
        </p:txBody>
      </p:sp>
      <p:sp>
        <p:nvSpPr>
          <p:cNvPr id="8" name="Text Placeholder 7">
            <a:extLst>
              <a:ext uri="{FF2B5EF4-FFF2-40B4-BE49-F238E27FC236}">
                <a16:creationId xmlns:a16="http://schemas.microsoft.com/office/drawing/2014/main" id="{DAF21279-1DBF-8E49-A4ED-CDA7BA6EEFD2}"/>
              </a:ext>
            </a:extLst>
          </p:cNvPr>
          <p:cNvSpPr>
            <a:spLocks noGrp="1"/>
          </p:cNvSpPr>
          <p:nvPr>
            <p:ph type="body" sz="quarter" idx="11" hasCustomPrompt="1"/>
          </p:nvPr>
        </p:nvSpPr>
        <p:spPr>
          <a:xfrm>
            <a:off x="379413" y="4991894"/>
            <a:ext cx="4145380" cy="795295"/>
          </a:xfrm>
        </p:spPr>
        <p:txBody>
          <a:bodyPr/>
          <a:lstStyle>
            <a:lvl1pPr>
              <a:defRPr sz="2700" b="0" i="0">
                <a:latin typeface="3M Circular TT Light" panose="020B0404020101020102" pitchFamily="34" charset="77"/>
                <a:cs typeface="3M Circular TT Light" panose="020B0404020101020102" pitchFamily="34" charset="77"/>
              </a:defRPr>
            </a:lvl1pPr>
          </a:lstStyle>
          <a:p>
            <a:pPr lvl="0"/>
            <a:r>
              <a:rPr lang="en-US"/>
              <a:t>- Lorem ipsum</a:t>
            </a:r>
          </a:p>
        </p:txBody>
      </p:sp>
      <p:sp>
        <p:nvSpPr>
          <p:cNvPr id="17" name="TextBox 16">
            <a:extLst>
              <a:ext uri="{FF2B5EF4-FFF2-40B4-BE49-F238E27FC236}">
                <a16:creationId xmlns:a16="http://schemas.microsoft.com/office/drawing/2014/main" id="{963DE15B-1DFB-4534-9260-F2E57B78502E}"/>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20" name="TextBox 19">
            <a:extLst>
              <a:ext uri="{FF2B5EF4-FFF2-40B4-BE49-F238E27FC236}">
                <a16:creationId xmlns:a16="http://schemas.microsoft.com/office/drawing/2014/main" id="{701D3736-A620-4E1E-9182-83B17F9AAE6A}"/>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21" name="Rectangle 20">
            <a:extLst>
              <a:ext uri="{FF2B5EF4-FFF2-40B4-BE49-F238E27FC236}">
                <a16:creationId xmlns:a16="http://schemas.microsoft.com/office/drawing/2014/main" id="{56972583-0E8A-4D99-8E54-012390DB53C4}"/>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353049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821373"/>
          </a:xfrm>
        </p:spPr>
        <p:txBody>
          <a:bodyPr/>
          <a:lstStyle/>
          <a:p>
            <a:r>
              <a:rPr lang="en-US"/>
              <a:t>Click to edit Master title style</a:t>
            </a:r>
            <a:endParaRPr lang="en-GB" dirty="0"/>
          </a:p>
        </p:txBody>
      </p:sp>
      <p:sp>
        <p:nvSpPr>
          <p:cNvPr id="5" name="Content Placeholder 4"/>
          <p:cNvSpPr>
            <a:spLocks noGrp="1"/>
          </p:cNvSpPr>
          <p:nvPr>
            <p:ph sz="quarter" idx="13"/>
          </p:nvPr>
        </p:nvSpPr>
        <p:spPr>
          <a:xfrm>
            <a:off x="379412" y="1295401"/>
            <a:ext cx="3794760" cy="4729287"/>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4"/>
          <p:cNvSpPr>
            <a:spLocks noGrp="1"/>
          </p:cNvSpPr>
          <p:nvPr>
            <p:ph sz="quarter" idx="14"/>
          </p:nvPr>
        </p:nvSpPr>
        <p:spPr>
          <a:xfrm>
            <a:off x="4187952" y="1295401"/>
            <a:ext cx="3803904" cy="4729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4"/>
          <p:cNvSpPr>
            <a:spLocks noGrp="1"/>
          </p:cNvSpPr>
          <p:nvPr>
            <p:ph sz="quarter" idx="15"/>
          </p:nvPr>
        </p:nvSpPr>
        <p:spPr>
          <a:xfrm>
            <a:off x="8010144" y="1295401"/>
            <a:ext cx="3794760" cy="4729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Box 8">
            <a:extLst>
              <a:ext uri="{FF2B5EF4-FFF2-40B4-BE49-F238E27FC236}">
                <a16:creationId xmlns:a16="http://schemas.microsoft.com/office/drawing/2014/main" id="{41AA6ABD-AD5A-45BD-869E-ADC3E47C4ABC}"/>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12" name="TextBox 24">
            <a:extLst>
              <a:ext uri="{FF2B5EF4-FFF2-40B4-BE49-F238E27FC236}">
                <a16:creationId xmlns:a16="http://schemas.microsoft.com/office/drawing/2014/main" id="{893CB69C-763B-4B56-83C9-2844030BA82E}"/>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4" name="Picture 13">
            <a:extLst>
              <a:ext uri="{FF2B5EF4-FFF2-40B4-BE49-F238E27FC236}">
                <a16:creationId xmlns:a16="http://schemas.microsoft.com/office/drawing/2014/main" id="{34CF4384-F063-4F90-9510-4BA86C4E44DD}"/>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5" name="Picture 14">
            <a:extLst>
              <a:ext uri="{FF2B5EF4-FFF2-40B4-BE49-F238E27FC236}">
                <a16:creationId xmlns:a16="http://schemas.microsoft.com/office/drawing/2014/main" id="{396AB268-B385-1743-BA90-E772A739539A}"/>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207107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Page 2">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3E3824F-1E19-1D4D-B126-171AF4527B4C}"/>
              </a:ext>
            </a:extLst>
          </p:cNvPr>
          <p:cNvSpPr>
            <a:spLocks noGrp="1"/>
          </p:cNvSpPr>
          <p:nvPr>
            <p:ph type="title"/>
          </p:nvPr>
        </p:nvSpPr>
        <p:spPr>
          <a:xfrm>
            <a:off x="379412" y="374904"/>
            <a:ext cx="11425237" cy="822960"/>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06843C-DA19-0C4A-AD23-CA53FB454BDF}"/>
              </a:ext>
            </a:extLst>
          </p:cNvPr>
          <p:cNvSpPr>
            <a:spLocks noGrp="1"/>
          </p:cNvSpPr>
          <p:nvPr>
            <p:ph type="body" sz="quarter" idx="10" hasCustomPrompt="1"/>
          </p:nvPr>
        </p:nvSpPr>
        <p:spPr>
          <a:xfrm>
            <a:off x="391858" y="2554048"/>
            <a:ext cx="11425237" cy="813540"/>
          </a:xfrm>
        </p:spPr>
        <p:txBody>
          <a:bodyPr/>
          <a:lstStyle>
            <a:lvl1pPr>
              <a:defRPr sz="5000" b="0" i="1">
                <a:latin typeface="3M Circular TT Book" panose="020B0604020101020102" pitchFamily="34" charset="77"/>
                <a:cs typeface="3M Circular TT Book" panose="020B0604020101020102" pitchFamily="34" charset="77"/>
              </a:defRPr>
            </a:lvl1pPr>
          </a:lstStyle>
          <a:p>
            <a:pPr lvl="0"/>
            <a:r>
              <a:rPr lang="en-US"/>
              <a:t>“Lorem ipsum dolor sit </a:t>
            </a:r>
            <a:r>
              <a:rPr lang="en-US" err="1"/>
              <a:t>amet</a:t>
            </a:r>
            <a:r>
              <a:rPr lang="en-US"/>
              <a:t> sed </a:t>
            </a:r>
            <a:r>
              <a:rPr lang="en-US" err="1"/>
              <a:t>eges</a:t>
            </a:r>
            <a:r>
              <a:rPr lang="en-US"/>
              <a:t>.”</a:t>
            </a:r>
          </a:p>
        </p:txBody>
      </p:sp>
      <p:sp>
        <p:nvSpPr>
          <p:cNvPr id="6" name="Text Placeholder 5">
            <a:extLst>
              <a:ext uri="{FF2B5EF4-FFF2-40B4-BE49-F238E27FC236}">
                <a16:creationId xmlns:a16="http://schemas.microsoft.com/office/drawing/2014/main" id="{893EA499-98AD-A041-A57E-01FF1DEF4922}"/>
              </a:ext>
            </a:extLst>
          </p:cNvPr>
          <p:cNvSpPr>
            <a:spLocks noGrp="1"/>
          </p:cNvSpPr>
          <p:nvPr>
            <p:ph type="body" sz="quarter" idx="11" hasCustomPrompt="1"/>
          </p:nvPr>
        </p:nvSpPr>
        <p:spPr>
          <a:xfrm>
            <a:off x="391858" y="3863557"/>
            <a:ext cx="2970184" cy="660318"/>
          </a:xfrm>
        </p:spPr>
        <p:txBody>
          <a:bodyPr/>
          <a:lstStyle>
            <a:lvl1pPr>
              <a:defRPr sz="3000"/>
            </a:lvl1pPr>
          </a:lstStyle>
          <a:p>
            <a:pPr lvl="0"/>
            <a:r>
              <a:rPr lang="en-US"/>
              <a:t>- Lorem ipsum</a:t>
            </a:r>
          </a:p>
        </p:txBody>
      </p:sp>
      <p:sp>
        <p:nvSpPr>
          <p:cNvPr id="17" name="TextBox 16">
            <a:extLst>
              <a:ext uri="{FF2B5EF4-FFF2-40B4-BE49-F238E27FC236}">
                <a16:creationId xmlns:a16="http://schemas.microsoft.com/office/drawing/2014/main" id="{36439D84-5DF1-4BCF-AB12-0050B723AD76}"/>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19" name="TextBox 18">
            <a:extLst>
              <a:ext uri="{FF2B5EF4-FFF2-40B4-BE49-F238E27FC236}">
                <a16:creationId xmlns:a16="http://schemas.microsoft.com/office/drawing/2014/main" id="{64CF1F0E-3B40-4A18-9938-14793F1CE060}"/>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20" name="Rectangle 19">
            <a:extLst>
              <a:ext uri="{FF2B5EF4-FFF2-40B4-BE49-F238E27FC236}">
                <a16:creationId xmlns:a16="http://schemas.microsoft.com/office/drawing/2014/main" id="{52102496-3121-4653-B41E-7B69337CC70B}"/>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383962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Page 3">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3E3824F-1E19-1D4D-B126-171AF4527B4C}"/>
              </a:ext>
            </a:extLst>
          </p:cNvPr>
          <p:cNvSpPr>
            <a:spLocks noGrp="1"/>
          </p:cNvSpPr>
          <p:nvPr>
            <p:ph type="title" hasCustomPrompt="1"/>
          </p:nvPr>
        </p:nvSpPr>
        <p:spPr>
          <a:xfrm>
            <a:off x="379412" y="374904"/>
            <a:ext cx="11425237" cy="822960"/>
          </a:xfrm>
        </p:spPr>
        <p:txBody>
          <a:bodyPr/>
          <a:lstStyle/>
          <a:p>
            <a:r>
              <a:rPr lang="en-US"/>
              <a:t>Quote page + Image</a:t>
            </a:r>
          </a:p>
        </p:txBody>
      </p:sp>
      <p:sp>
        <p:nvSpPr>
          <p:cNvPr id="3" name="Picture Placeholder 2">
            <a:extLst>
              <a:ext uri="{FF2B5EF4-FFF2-40B4-BE49-F238E27FC236}">
                <a16:creationId xmlns:a16="http://schemas.microsoft.com/office/drawing/2014/main" id="{FBD9849C-B90B-F443-ACCA-332B6EEC5F1F}"/>
              </a:ext>
            </a:extLst>
          </p:cNvPr>
          <p:cNvSpPr>
            <a:spLocks noGrp="1"/>
          </p:cNvSpPr>
          <p:nvPr>
            <p:ph type="pic" sz="quarter" idx="10"/>
          </p:nvPr>
        </p:nvSpPr>
        <p:spPr>
          <a:xfrm>
            <a:off x="379412" y="1824038"/>
            <a:ext cx="3430587" cy="3209925"/>
          </a:xfrm>
          <a:solidFill>
            <a:schemeClr val="bg1">
              <a:lumMod val="85000"/>
            </a:schemeClr>
          </a:solidFill>
        </p:spPr>
        <p:txBody>
          <a:bodyPr/>
          <a:lstStyle>
            <a:lvl1pPr>
              <a:defRPr sz="1400"/>
            </a:lvl1pPr>
          </a:lstStyle>
          <a:p>
            <a:r>
              <a:rPr lang="en-US"/>
              <a:t>Click icon to add picture</a:t>
            </a:r>
          </a:p>
        </p:txBody>
      </p:sp>
      <p:sp>
        <p:nvSpPr>
          <p:cNvPr id="5" name="Text Placeholder 4">
            <a:extLst>
              <a:ext uri="{FF2B5EF4-FFF2-40B4-BE49-F238E27FC236}">
                <a16:creationId xmlns:a16="http://schemas.microsoft.com/office/drawing/2014/main" id="{14BA0F4F-CE16-9E4D-9237-4CEEFC8A27E2}"/>
              </a:ext>
            </a:extLst>
          </p:cNvPr>
          <p:cNvSpPr>
            <a:spLocks noGrp="1"/>
          </p:cNvSpPr>
          <p:nvPr>
            <p:ph type="body" sz="quarter" idx="11" hasCustomPrompt="1"/>
          </p:nvPr>
        </p:nvSpPr>
        <p:spPr>
          <a:xfrm>
            <a:off x="4200365" y="1824038"/>
            <a:ext cx="7174771" cy="2676154"/>
          </a:xfrm>
        </p:spPr>
        <p:txBody>
          <a:bodyPr rIns="0"/>
          <a:lstStyle>
            <a:lvl1pPr algn="l">
              <a:defRPr sz="2000" b="0" i="1">
                <a:latin typeface="3M Circular TT Book" panose="020B0604020101020102" pitchFamily="34" charset="77"/>
                <a:cs typeface="3M Circular TT Book" panose="020B0604020101020102" pitchFamily="34" charset="77"/>
              </a:defRPr>
            </a:lvl1pPr>
          </a:lstStyle>
          <a:p>
            <a:pPr algn="l"/>
            <a:r>
              <a:rPr lang="en-US" sz="2000" b="0" i="1">
                <a:latin typeface="+mn-lt"/>
                <a:cs typeface="3M Circular TT Book" panose="020B0604020101020102" pitchFamily="34" charset="77"/>
              </a:rPr>
              <a:t>“</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Lorem ipsum dolor sit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amet</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consectetur</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adipiscing</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elit</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sed do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eiusmod</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tempor</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incididunt</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ut</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labore</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et dolore magna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aliqua</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Ut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enim</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ad minim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veniam</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quis</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nostrud</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exercitation.</a:t>
            </a:r>
            <a:r>
              <a:rPr lang="en-US" sz="2000" b="0" i="1">
                <a:latin typeface="3M Circular TT Book" panose="020B0604020101020102" pitchFamily="34" charset="77"/>
                <a:cs typeface="3M Circular TT Book" panose="020B0604020101020102" pitchFamily="34" charset="77"/>
              </a:rPr>
              <a:t>”</a:t>
            </a:r>
          </a:p>
        </p:txBody>
      </p:sp>
      <p:sp>
        <p:nvSpPr>
          <p:cNvPr id="7" name="Text Placeholder 6">
            <a:extLst>
              <a:ext uri="{FF2B5EF4-FFF2-40B4-BE49-F238E27FC236}">
                <a16:creationId xmlns:a16="http://schemas.microsoft.com/office/drawing/2014/main" id="{7BB8E8CC-62C3-7D44-8C21-52519669EB84}"/>
              </a:ext>
            </a:extLst>
          </p:cNvPr>
          <p:cNvSpPr>
            <a:spLocks noGrp="1"/>
          </p:cNvSpPr>
          <p:nvPr>
            <p:ph type="body" sz="quarter" idx="12" hasCustomPrompt="1"/>
          </p:nvPr>
        </p:nvSpPr>
        <p:spPr>
          <a:xfrm>
            <a:off x="4200365" y="4657218"/>
            <a:ext cx="2511996" cy="376745"/>
          </a:xfrm>
        </p:spPr>
        <p:txBody>
          <a:bodyPr rIns="0"/>
          <a:lstStyle>
            <a:lvl1pPr algn="l">
              <a:defRPr/>
            </a:lvl1pPr>
          </a:lstStyle>
          <a:p>
            <a:pPr lvl="0"/>
            <a:r>
              <a:rPr lang="en-US"/>
              <a:t>- Lorem Ipsum</a:t>
            </a:r>
          </a:p>
        </p:txBody>
      </p:sp>
      <p:sp>
        <p:nvSpPr>
          <p:cNvPr id="17" name="TextBox 16">
            <a:extLst>
              <a:ext uri="{FF2B5EF4-FFF2-40B4-BE49-F238E27FC236}">
                <a16:creationId xmlns:a16="http://schemas.microsoft.com/office/drawing/2014/main" id="{EC451E0C-9666-4683-AC57-C5200968B790}"/>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a:latin typeface="3M Circular TT Light" panose="020B0404020101020102" pitchFamily="34" charset="0"/>
              <a:cs typeface="3M Circular TT Light" panose="020B0404020101020102" pitchFamily="34" charset="0"/>
            </a:endParaRPr>
          </a:p>
        </p:txBody>
      </p:sp>
      <p:sp>
        <p:nvSpPr>
          <p:cNvPr id="20" name="TextBox 19">
            <a:extLst>
              <a:ext uri="{FF2B5EF4-FFF2-40B4-BE49-F238E27FC236}">
                <a16:creationId xmlns:a16="http://schemas.microsoft.com/office/drawing/2014/main" id="{91952C13-9D7F-4489-8B6C-CF74755EF6B4}"/>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
        <p:nvSpPr>
          <p:cNvPr id="21" name="Rectangle 20">
            <a:extLst>
              <a:ext uri="{FF2B5EF4-FFF2-40B4-BE49-F238E27FC236}">
                <a16:creationId xmlns:a16="http://schemas.microsoft.com/office/drawing/2014/main" id="{839FFB1B-AE15-4620-B972-F8A8521FA468}"/>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267648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1_Total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E48095-A2A7-4A03-81D8-5E5CDE560958}"/>
              </a:ext>
            </a:extLst>
          </p:cNvPr>
          <p:cNvSpPr/>
          <p:nvPr userDrawn="1"/>
        </p:nvSpPr>
        <p:spPr>
          <a:xfrm>
            <a:off x="0" y="-1"/>
            <a:ext cx="12192000" cy="91440"/>
          </a:xfrm>
          <a:prstGeom prst="rect">
            <a:avLst/>
          </a:prstGeom>
          <a:gradFill>
            <a:gsLst>
              <a:gs pos="100000">
                <a:srgbClr val="00C8E6"/>
              </a:gs>
              <a:gs pos="47000">
                <a:srgbClr val="1E1E96"/>
              </a:gs>
              <a:gs pos="0">
                <a:srgbClr val="8228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Tree>
    <p:extLst>
      <p:ext uri="{BB962C8B-B14F-4D97-AF65-F5344CB8AC3E}">
        <p14:creationId xmlns:p14="http://schemas.microsoft.com/office/powerpoint/2010/main" val="131832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vider_Gradient_1">
    <p:spTree>
      <p:nvGrpSpPr>
        <p:cNvPr id="1" name=""/>
        <p:cNvGrpSpPr/>
        <p:nvPr/>
      </p:nvGrpSpPr>
      <p:grpSpPr>
        <a:xfrm>
          <a:off x="0" y="0"/>
          <a:ext cx="0" cy="0"/>
          <a:chOff x="0" y="0"/>
          <a:chExt cx="0" cy="0"/>
        </a:xfrm>
      </p:grpSpPr>
      <p:sp>
        <p:nvSpPr>
          <p:cNvPr id="24" name="Freeform 23"/>
          <p:cNvSpPr/>
          <p:nvPr/>
        </p:nvSpPr>
        <p:spPr>
          <a:xfrm>
            <a:off x="4102443" y="4914459"/>
            <a:ext cx="547228" cy="151811"/>
          </a:xfrm>
          <a:custGeom>
            <a:avLst/>
            <a:gdLst>
              <a:gd name="connsiteX0" fmla="*/ 0 w 547228"/>
              <a:gd name="connsiteY0" fmla="*/ 0 h 151811"/>
              <a:gd name="connsiteX1" fmla="*/ 547228 w 547228"/>
              <a:gd name="connsiteY1" fmla="*/ 70610 h 151811"/>
              <a:gd name="connsiteX2" fmla="*/ 526045 w 547228"/>
              <a:gd name="connsiteY2" fmla="*/ 151811 h 151811"/>
            </a:gdLst>
            <a:ahLst/>
            <a:cxnLst>
              <a:cxn ang="0">
                <a:pos x="connsiteX0" y="connsiteY0"/>
              </a:cxn>
              <a:cxn ang="0">
                <a:pos x="connsiteX1" y="connsiteY1"/>
              </a:cxn>
              <a:cxn ang="0">
                <a:pos x="connsiteX2" y="connsiteY2"/>
              </a:cxn>
            </a:cxnLst>
            <a:rect l="l" t="t" r="r" b="b"/>
            <a:pathLst>
              <a:path w="547228" h="151811">
                <a:moveTo>
                  <a:pt x="0" y="0"/>
                </a:moveTo>
                <a:lnTo>
                  <a:pt x="547228" y="70610"/>
                </a:lnTo>
                <a:lnTo>
                  <a:pt x="526045" y="15181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745794" y="2426110"/>
            <a:ext cx="2263877" cy="4424516"/>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Lst>
            <a:ahLst/>
            <a:cxnLst>
              <a:cxn ang="0">
                <a:pos x="connsiteX0" y="connsiteY0"/>
              </a:cxn>
              <a:cxn ang="0">
                <a:pos x="connsiteX1" y="connsiteY1"/>
              </a:cxn>
              <a:cxn ang="0">
                <a:pos x="connsiteX2" y="connsiteY2"/>
              </a:cxn>
              <a:cxn ang="0">
                <a:pos x="connsiteX3" y="connsiteY3"/>
              </a:cxn>
            </a:cxnLst>
            <a:rect l="l" t="t" r="r" b="b"/>
            <a:pathLst>
              <a:path w="2263877" h="4424516">
                <a:moveTo>
                  <a:pt x="958645" y="0"/>
                </a:moveTo>
                <a:lnTo>
                  <a:pt x="2263877" y="1393722"/>
                </a:lnTo>
                <a:lnTo>
                  <a:pt x="0" y="4424516"/>
                </a:lnTo>
                <a:lnTo>
                  <a:pt x="958645"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9" name="Freeform 28"/>
          <p:cNvSpPr/>
          <p:nvPr/>
        </p:nvSpPr>
        <p:spPr>
          <a:xfrm>
            <a:off x="-1" y="-1"/>
            <a:ext cx="3153403" cy="177371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Lst>
            <a:ahLst/>
            <a:cxnLst>
              <a:cxn ang="0">
                <a:pos x="connsiteX0" y="connsiteY0"/>
              </a:cxn>
              <a:cxn ang="0">
                <a:pos x="connsiteX1" y="connsiteY1"/>
              </a:cxn>
              <a:cxn ang="0">
                <a:pos x="connsiteX2" y="connsiteY2"/>
              </a:cxn>
              <a:cxn ang="0">
                <a:pos x="connsiteX3" y="connsiteY3"/>
              </a:cxn>
            </a:cxnLst>
            <a:rect l="l" t="t" r="r" b="b"/>
            <a:pathLst>
              <a:path w="3153403" h="1773715">
                <a:moveTo>
                  <a:pt x="0" y="0"/>
                </a:moveTo>
                <a:lnTo>
                  <a:pt x="1036790" y="1773715"/>
                </a:lnTo>
                <a:lnTo>
                  <a:pt x="3153403" y="1771137"/>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1" name="Rectangle 40">
            <a:extLst>
              <a:ext uri="{FF2B5EF4-FFF2-40B4-BE49-F238E27FC236}">
                <a16:creationId xmlns:a16="http://schemas.microsoft.com/office/drawing/2014/main" id="{B34349EE-095D-4F41-A12A-9F3D57FC2C79}"/>
              </a:ext>
            </a:extLst>
          </p:cNvPr>
          <p:cNvSpPr/>
          <p:nvPr userDrawn="1"/>
        </p:nvSpPr>
        <p:spPr>
          <a:xfrm>
            <a:off x="-2" y="-2"/>
            <a:ext cx="12192001" cy="6929121"/>
          </a:xfrm>
          <a:prstGeom prst="rect">
            <a:avLst/>
          </a:prstGeom>
          <a:gradFill>
            <a:gsLst>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6" name="Text Placeholder 45">
            <a:extLst>
              <a:ext uri="{FF2B5EF4-FFF2-40B4-BE49-F238E27FC236}">
                <a16:creationId xmlns:a16="http://schemas.microsoft.com/office/drawing/2014/main" id="{28CD6D42-3E48-3442-8BD1-469134AE2ADD}"/>
              </a:ext>
            </a:extLst>
          </p:cNvPr>
          <p:cNvSpPr>
            <a:spLocks noGrp="1"/>
          </p:cNvSpPr>
          <p:nvPr>
            <p:ph type="body" sz="quarter" idx="10" hasCustomPrompt="1"/>
          </p:nvPr>
        </p:nvSpPr>
        <p:spPr>
          <a:xfrm>
            <a:off x="374904" y="2743200"/>
            <a:ext cx="8291512" cy="1014413"/>
          </a:xfrm>
        </p:spPr>
        <p:txBody>
          <a:bodyPr/>
          <a:lstStyle>
            <a:lvl1pPr>
              <a:defRPr sz="5000">
                <a:solidFill>
                  <a:schemeClr val="bg1"/>
                </a:solidFill>
                <a:latin typeface="+mj-lt"/>
              </a:defRPr>
            </a:lvl1pPr>
          </a:lstStyle>
          <a:p>
            <a:pPr lvl="0"/>
            <a:r>
              <a:rPr lang="en-US"/>
              <a:t>Divider Slide</a:t>
            </a:r>
          </a:p>
        </p:txBody>
      </p:sp>
    </p:spTree>
    <p:extLst>
      <p:ext uri="{BB962C8B-B14F-4D97-AF65-F5344CB8AC3E}">
        <p14:creationId xmlns:p14="http://schemas.microsoft.com/office/powerpoint/2010/main" val="132665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Gradient_Outline_Mesh">
    <p:spTree>
      <p:nvGrpSpPr>
        <p:cNvPr id="1" name=""/>
        <p:cNvGrpSpPr/>
        <p:nvPr/>
      </p:nvGrpSpPr>
      <p:grpSpPr>
        <a:xfrm>
          <a:off x="0" y="0"/>
          <a:ext cx="0" cy="0"/>
          <a:chOff x="0" y="0"/>
          <a:chExt cx="0" cy="0"/>
        </a:xfrm>
      </p:grpSpPr>
      <p:sp>
        <p:nvSpPr>
          <p:cNvPr id="3" name="TextBox 2"/>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1" name="Freeform 5"/>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13" name="Object 12">
            <a:extLst>
              <a:ext uri="{FF2B5EF4-FFF2-40B4-BE49-F238E27FC236}">
                <a16:creationId xmlns:a16="http://schemas.microsoft.com/office/drawing/2014/main" id="{EC793130-39E5-E743-A10F-C5C8F3DCE536}"/>
              </a:ext>
            </a:extLst>
          </p:cNvPr>
          <p:cNvGraphicFramePr>
            <a:graphicFrameLocks noChangeAspect="1"/>
          </p:cNvGraphicFramePr>
          <p:nvPr userDrawn="1">
            <p:extLst>
              <p:ext uri="{D42A27DB-BD31-4B8C-83A1-F6EECF244321}">
                <p14:modId xmlns:p14="http://schemas.microsoft.com/office/powerpoint/2010/main" val="3051341092"/>
              </p:ext>
            </p:extLst>
          </p:nvPr>
        </p:nvGraphicFramePr>
        <p:xfrm>
          <a:off x="384175" y="6596063"/>
          <a:ext cx="2449513" cy="180975"/>
        </p:xfrm>
        <a:graphic>
          <a:graphicData uri="http://schemas.openxmlformats.org/presentationml/2006/ole">
            <mc:AlternateContent xmlns:mc="http://schemas.openxmlformats.org/markup-compatibility/2006">
              <mc:Choice xmlns:v="urn:schemas-microsoft-com:vml" Requires="v">
                <p:oleObj name="Document" r:id="rId2" imgW="5219700" imgH="406400" progId="Word.Document.12">
                  <p:embed/>
                </p:oleObj>
              </mc:Choice>
              <mc:Fallback>
                <p:oleObj name="Document" r:id="rId2" imgW="5219700" imgH="406400" progId="Word.Document.12">
                  <p:embed/>
                  <p:pic>
                    <p:nvPicPr>
                      <p:cNvPr id="13" name="Object 12">
                        <a:extLst>
                          <a:ext uri="{FF2B5EF4-FFF2-40B4-BE49-F238E27FC236}">
                            <a16:creationId xmlns:a16="http://schemas.microsoft.com/office/drawing/2014/main" id="{EC793130-39E5-E743-A10F-C5C8F3DCE536}"/>
                          </a:ext>
                        </a:extLst>
                      </p:cNvPr>
                      <p:cNvPicPr/>
                      <p:nvPr/>
                    </p:nvPicPr>
                    <p:blipFill>
                      <a:blip r:embed="rId3"/>
                      <a:stretch>
                        <a:fillRect/>
                      </a:stretch>
                    </p:blipFill>
                    <p:spPr>
                      <a:xfrm>
                        <a:off x="384175" y="6596063"/>
                        <a:ext cx="2449513" cy="180975"/>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8EA6786-BEF9-694E-B35E-97100D8EFE8C}"/>
              </a:ext>
            </a:extLst>
          </p:cNvPr>
          <p:cNvSpPr/>
          <p:nvPr userDrawn="1"/>
        </p:nvSpPr>
        <p:spPr>
          <a:xfrm>
            <a:off x="0" y="0"/>
            <a:ext cx="12192000" cy="6858000"/>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6" name="Freeform 13">
            <a:extLst>
              <a:ext uri="{FF2B5EF4-FFF2-40B4-BE49-F238E27FC236}">
                <a16:creationId xmlns:a16="http://schemas.microsoft.com/office/drawing/2014/main" id="{EB55A740-BA4F-B24B-BE4A-DB068AF01397}"/>
              </a:ext>
            </a:extLst>
          </p:cNvPr>
          <p:cNvSpPr>
            <a:spLocks noEditPoints="1"/>
          </p:cNvSpPr>
          <p:nvPr userDrawn="1"/>
        </p:nvSpPr>
        <p:spPr bwMode="auto">
          <a:xfrm>
            <a:off x="0" y="0"/>
            <a:ext cx="12192000" cy="6858000"/>
          </a:xfrm>
          <a:custGeom>
            <a:avLst/>
            <a:gdLst>
              <a:gd name="T0" fmla="*/ 2387 w 41493"/>
              <a:gd name="T1" fmla="*/ 21597 h 21600"/>
              <a:gd name="T2" fmla="*/ 2397 w 41493"/>
              <a:gd name="T3" fmla="*/ 21586 h 21600"/>
              <a:gd name="T4" fmla="*/ 11784 w 41493"/>
              <a:gd name="T5" fmla="*/ 21592 h 21600"/>
              <a:gd name="T6" fmla="*/ 11793 w 41493"/>
              <a:gd name="T7" fmla="*/ 21598 h 21600"/>
              <a:gd name="T8" fmla="*/ 27618 w 41493"/>
              <a:gd name="T9" fmla="*/ 18789 h 21600"/>
              <a:gd name="T10" fmla="*/ 30124 w 41493"/>
              <a:gd name="T11" fmla="*/ 21600 h 21600"/>
              <a:gd name="T12" fmla="*/ 30147 w 41493"/>
              <a:gd name="T13" fmla="*/ 21589 h 21600"/>
              <a:gd name="T14" fmla="*/ 27685 w 41493"/>
              <a:gd name="T15" fmla="*/ 18799 h 21600"/>
              <a:gd name="T16" fmla="*/ 41480 w 41493"/>
              <a:gd name="T17" fmla="*/ 21598 h 21600"/>
              <a:gd name="T18" fmla="*/ 41489 w 41493"/>
              <a:gd name="T19" fmla="*/ 21590 h 21600"/>
              <a:gd name="T20" fmla="*/ 41493 w 41493"/>
              <a:gd name="T21" fmla="*/ 21583 h 21600"/>
              <a:gd name="T22" fmla="*/ 41492 w 41493"/>
              <a:gd name="T23" fmla="*/ 27 h 21600"/>
              <a:gd name="T24" fmla="*/ 41492 w 41493"/>
              <a:gd name="T25" fmla="*/ 15 h 21600"/>
              <a:gd name="T26" fmla="*/ 41484 w 41493"/>
              <a:gd name="T27" fmla="*/ 5 h 21600"/>
              <a:gd name="T28" fmla="*/ 41476 w 41493"/>
              <a:gd name="T29" fmla="*/ 1 h 21600"/>
              <a:gd name="T30" fmla="*/ 30832 w 41493"/>
              <a:gd name="T31" fmla="*/ 5469 h 21600"/>
              <a:gd name="T32" fmla="*/ 30147 w 41493"/>
              <a:gd name="T33" fmla="*/ 14 h 21600"/>
              <a:gd name="T34" fmla="*/ 30142 w 41493"/>
              <a:gd name="T35" fmla="*/ 6 h 21600"/>
              <a:gd name="T36" fmla="*/ 30131 w 41493"/>
              <a:gd name="T37" fmla="*/ 1 h 21600"/>
              <a:gd name="T38" fmla="*/ 30122 w 41493"/>
              <a:gd name="T39" fmla="*/ 1 h 21600"/>
              <a:gd name="T40" fmla="*/ 19810 w 41493"/>
              <a:gd name="T41" fmla="*/ 21 h 21600"/>
              <a:gd name="T42" fmla="*/ 19798 w 41493"/>
              <a:gd name="T43" fmla="*/ 2 h 21600"/>
              <a:gd name="T44" fmla="*/ 19772 w 41493"/>
              <a:gd name="T45" fmla="*/ 6 h 21600"/>
              <a:gd name="T46" fmla="*/ 4030 w 41493"/>
              <a:gd name="T47" fmla="*/ 2 h 21600"/>
              <a:gd name="T48" fmla="*/ 5 w 41493"/>
              <a:gd name="T49" fmla="*/ 3302 h 21600"/>
              <a:gd name="T50" fmla="*/ 2 w 41493"/>
              <a:gd name="T51" fmla="*/ 3307 h 21600"/>
              <a:gd name="T52" fmla="*/ 2 w 41493"/>
              <a:gd name="T53" fmla="*/ 3321 h 21600"/>
              <a:gd name="T54" fmla="*/ 14 w 41493"/>
              <a:gd name="T55" fmla="*/ 13625 h 21600"/>
              <a:gd name="T56" fmla="*/ 3 w 41493"/>
              <a:gd name="T57" fmla="*/ 13635 h 21600"/>
              <a:gd name="T58" fmla="*/ 2354 w 41493"/>
              <a:gd name="T59" fmla="*/ 21584 h 21600"/>
              <a:gd name="T60" fmla="*/ 2362 w 41493"/>
              <a:gd name="T61" fmla="*/ 21595 h 21600"/>
              <a:gd name="T62" fmla="*/ 11787 w 41493"/>
              <a:gd name="T63" fmla="*/ 21555 h 21600"/>
              <a:gd name="T64" fmla="*/ 11792 w 41493"/>
              <a:gd name="T65" fmla="*/ 21559 h 21600"/>
              <a:gd name="T66" fmla="*/ 11803 w 41493"/>
              <a:gd name="T67" fmla="*/ 21570 h 21600"/>
              <a:gd name="T68" fmla="*/ 41461 w 41493"/>
              <a:gd name="T69" fmla="*/ 21568 h 21600"/>
              <a:gd name="T70" fmla="*/ 41425 w 41493"/>
              <a:gd name="T71" fmla="*/ 21565 h 21600"/>
              <a:gd name="T72" fmla="*/ 15247 w 41493"/>
              <a:gd name="T73" fmla="*/ 14800 h 21600"/>
              <a:gd name="T74" fmla="*/ 41449 w 41493"/>
              <a:gd name="T75" fmla="*/ 21516 h 21600"/>
              <a:gd name="T76" fmla="*/ 29312 w 41493"/>
              <a:gd name="T77" fmla="*/ 15351 h 21600"/>
              <a:gd name="T78" fmla="*/ 15208 w 41493"/>
              <a:gd name="T79" fmla="*/ 14777 h 21600"/>
              <a:gd name="T80" fmla="*/ 49 w 41493"/>
              <a:gd name="T81" fmla="*/ 13655 h 21600"/>
              <a:gd name="T82" fmla="*/ 27639 w 41493"/>
              <a:gd name="T83" fmla="*/ 18773 h 21600"/>
              <a:gd name="T84" fmla="*/ 29273 w 41493"/>
              <a:gd name="T85" fmla="*/ 15330 h 21600"/>
              <a:gd name="T86" fmla="*/ 19837 w 41493"/>
              <a:gd name="T87" fmla="*/ 9489 h 21600"/>
              <a:gd name="T88" fmla="*/ 15233 w 41493"/>
              <a:gd name="T89" fmla="*/ 14741 h 21600"/>
              <a:gd name="T90" fmla="*/ 4039 w 41493"/>
              <a:gd name="T91" fmla="*/ 12076 h 21600"/>
              <a:gd name="T92" fmla="*/ 4039 w 41493"/>
              <a:gd name="T93" fmla="*/ 12075 h 21600"/>
              <a:gd name="T94" fmla="*/ 36689 w 41493"/>
              <a:gd name="T95" fmla="*/ 11484 h 21600"/>
              <a:gd name="T96" fmla="*/ 19817 w 41493"/>
              <a:gd name="T97" fmla="*/ 9512 h 21600"/>
              <a:gd name="T98" fmla="*/ 19794 w 41493"/>
              <a:gd name="T99" fmla="*/ 9487 h 21600"/>
              <a:gd name="T100" fmla="*/ 19784 w 41493"/>
              <a:gd name="T101" fmla="*/ 9485 h 21600"/>
              <a:gd name="T102" fmla="*/ 19794 w 41493"/>
              <a:gd name="T103" fmla="*/ 9483 h 21600"/>
              <a:gd name="T104" fmla="*/ 19814 w 41493"/>
              <a:gd name="T105" fmla="*/ 9469 h 21600"/>
              <a:gd name="T106" fmla="*/ 30050 w 41493"/>
              <a:gd name="T107" fmla="*/ 63 h 21600"/>
              <a:gd name="T108" fmla="*/ 30789 w 41493"/>
              <a:gd name="T109" fmla="*/ 5489 h 21600"/>
              <a:gd name="T110" fmla="*/ 30898 w 41493"/>
              <a:gd name="T111" fmla="*/ 5482 h 21600"/>
              <a:gd name="T112" fmla="*/ 41456 w 41493"/>
              <a:gd name="T113" fmla="*/ 35 h 21600"/>
              <a:gd name="T114" fmla="*/ 30112 w 41493"/>
              <a:gd name="T115" fmla="*/ 29 h 21600"/>
              <a:gd name="T116" fmla="*/ 30112 w 41493"/>
              <a:gd name="T117" fmla="*/ 29 h 21600"/>
              <a:gd name="T118" fmla="*/ 41465 w 41493"/>
              <a:gd name="T119" fmla="*/ 17 h 21600"/>
              <a:gd name="T120" fmla="*/ 41465 w 41493"/>
              <a:gd name="T121" fmla="*/ 17 h 21600"/>
              <a:gd name="T122" fmla="*/ 41475 w 41493"/>
              <a:gd name="T123" fmla="*/ 1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493" h="21600">
                <a:moveTo>
                  <a:pt x="2376" y="21600"/>
                </a:moveTo>
                <a:lnTo>
                  <a:pt x="2376" y="21600"/>
                </a:lnTo>
                <a:lnTo>
                  <a:pt x="2378" y="21600"/>
                </a:lnTo>
                <a:lnTo>
                  <a:pt x="2378" y="21600"/>
                </a:lnTo>
                <a:lnTo>
                  <a:pt x="2382" y="21599"/>
                </a:lnTo>
                <a:lnTo>
                  <a:pt x="2382" y="21599"/>
                </a:lnTo>
                <a:lnTo>
                  <a:pt x="2387" y="21597"/>
                </a:lnTo>
                <a:lnTo>
                  <a:pt x="2387" y="21597"/>
                </a:lnTo>
                <a:lnTo>
                  <a:pt x="2390" y="21594"/>
                </a:lnTo>
                <a:lnTo>
                  <a:pt x="2390" y="21594"/>
                </a:lnTo>
                <a:lnTo>
                  <a:pt x="2395" y="21590"/>
                </a:lnTo>
                <a:lnTo>
                  <a:pt x="2395" y="21590"/>
                </a:lnTo>
                <a:lnTo>
                  <a:pt x="2397" y="21586"/>
                </a:lnTo>
                <a:lnTo>
                  <a:pt x="2397" y="21586"/>
                </a:lnTo>
                <a:lnTo>
                  <a:pt x="2398" y="21586"/>
                </a:lnTo>
                <a:lnTo>
                  <a:pt x="2399" y="21582"/>
                </a:lnTo>
                <a:lnTo>
                  <a:pt x="4051" y="12119"/>
                </a:lnTo>
                <a:lnTo>
                  <a:pt x="11784" y="21591"/>
                </a:lnTo>
                <a:lnTo>
                  <a:pt x="11784" y="21591"/>
                </a:lnTo>
                <a:lnTo>
                  <a:pt x="11784" y="21592"/>
                </a:lnTo>
                <a:lnTo>
                  <a:pt x="11784" y="21592"/>
                </a:lnTo>
                <a:lnTo>
                  <a:pt x="11785" y="21593"/>
                </a:lnTo>
                <a:lnTo>
                  <a:pt x="11785" y="21593"/>
                </a:lnTo>
                <a:lnTo>
                  <a:pt x="11786" y="21594"/>
                </a:lnTo>
                <a:lnTo>
                  <a:pt x="11786" y="21594"/>
                </a:lnTo>
                <a:lnTo>
                  <a:pt x="11792" y="21598"/>
                </a:lnTo>
                <a:lnTo>
                  <a:pt x="11792" y="21598"/>
                </a:lnTo>
                <a:lnTo>
                  <a:pt x="11793" y="21598"/>
                </a:lnTo>
                <a:lnTo>
                  <a:pt x="11793" y="21598"/>
                </a:lnTo>
                <a:lnTo>
                  <a:pt x="11797" y="21599"/>
                </a:lnTo>
                <a:lnTo>
                  <a:pt x="11797" y="21599"/>
                </a:lnTo>
                <a:lnTo>
                  <a:pt x="11801" y="21600"/>
                </a:lnTo>
                <a:lnTo>
                  <a:pt x="11801" y="21600"/>
                </a:lnTo>
                <a:lnTo>
                  <a:pt x="11806" y="21599"/>
                </a:lnTo>
                <a:lnTo>
                  <a:pt x="27618" y="18789"/>
                </a:lnTo>
                <a:lnTo>
                  <a:pt x="30109" y="21592"/>
                </a:lnTo>
                <a:lnTo>
                  <a:pt x="30109" y="21592"/>
                </a:lnTo>
                <a:lnTo>
                  <a:pt x="30113" y="21595"/>
                </a:lnTo>
                <a:lnTo>
                  <a:pt x="30117" y="21598"/>
                </a:lnTo>
                <a:lnTo>
                  <a:pt x="30120" y="21599"/>
                </a:lnTo>
                <a:lnTo>
                  <a:pt x="30124" y="21600"/>
                </a:lnTo>
                <a:lnTo>
                  <a:pt x="30124" y="21600"/>
                </a:lnTo>
                <a:lnTo>
                  <a:pt x="30129" y="21600"/>
                </a:lnTo>
                <a:lnTo>
                  <a:pt x="30134" y="21599"/>
                </a:lnTo>
                <a:lnTo>
                  <a:pt x="30137" y="21598"/>
                </a:lnTo>
                <a:lnTo>
                  <a:pt x="30141" y="21594"/>
                </a:lnTo>
                <a:lnTo>
                  <a:pt x="30141" y="21594"/>
                </a:lnTo>
                <a:lnTo>
                  <a:pt x="30145" y="21592"/>
                </a:lnTo>
                <a:lnTo>
                  <a:pt x="30147" y="21589"/>
                </a:lnTo>
                <a:lnTo>
                  <a:pt x="30148" y="21584"/>
                </a:lnTo>
                <a:lnTo>
                  <a:pt x="30150" y="21581"/>
                </a:lnTo>
                <a:lnTo>
                  <a:pt x="30150" y="21576"/>
                </a:lnTo>
                <a:lnTo>
                  <a:pt x="30148" y="21573"/>
                </a:lnTo>
                <a:lnTo>
                  <a:pt x="30147" y="21570"/>
                </a:lnTo>
                <a:lnTo>
                  <a:pt x="30145" y="21566"/>
                </a:lnTo>
                <a:lnTo>
                  <a:pt x="27685" y="18799"/>
                </a:lnTo>
                <a:lnTo>
                  <a:pt x="41466" y="21599"/>
                </a:lnTo>
                <a:lnTo>
                  <a:pt x="41466" y="21599"/>
                </a:lnTo>
                <a:lnTo>
                  <a:pt x="41471" y="21600"/>
                </a:lnTo>
                <a:lnTo>
                  <a:pt x="41475" y="21599"/>
                </a:lnTo>
                <a:lnTo>
                  <a:pt x="41475" y="21599"/>
                </a:lnTo>
                <a:lnTo>
                  <a:pt x="41480" y="21598"/>
                </a:lnTo>
                <a:lnTo>
                  <a:pt x="41480" y="21598"/>
                </a:lnTo>
                <a:lnTo>
                  <a:pt x="41484" y="21595"/>
                </a:lnTo>
                <a:lnTo>
                  <a:pt x="41484" y="21595"/>
                </a:lnTo>
                <a:lnTo>
                  <a:pt x="41487" y="21594"/>
                </a:lnTo>
                <a:lnTo>
                  <a:pt x="41487" y="21594"/>
                </a:lnTo>
                <a:lnTo>
                  <a:pt x="41489" y="21591"/>
                </a:lnTo>
                <a:lnTo>
                  <a:pt x="41489" y="21591"/>
                </a:lnTo>
                <a:lnTo>
                  <a:pt x="41489" y="21590"/>
                </a:lnTo>
                <a:lnTo>
                  <a:pt x="41489" y="21590"/>
                </a:lnTo>
                <a:lnTo>
                  <a:pt x="41492" y="21586"/>
                </a:lnTo>
                <a:lnTo>
                  <a:pt x="41492" y="21586"/>
                </a:lnTo>
                <a:lnTo>
                  <a:pt x="41493" y="21584"/>
                </a:lnTo>
                <a:lnTo>
                  <a:pt x="41493" y="21584"/>
                </a:lnTo>
                <a:lnTo>
                  <a:pt x="41493" y="21583"/>
                </a:lnTo>
                <a:lnTo>
                  <a:pt x="41493" y="21583"/>
                </a:lnTo>
                <a:lnTo>
                  <a:pt x="41493" y="21579"/>
                </a:lnTo>
                <a:lnTo>
                  <a:pt x="41493" y="21579"/>
                </a:lnTo>
                <a:lnTo>
                  <a:pt x="41493" y="21574"/>
                </a:lnTo>
                <a:lnTo>
                  <a:pt x="37942" y="5595"/>
                </a:lnTo>
                <a:lnTo>
                  <a:pt x="41491" y="32"/>
                </a:lnTo>
                <a:lnTo>
                  <a:pt x="41491" y="32"/>
                </a:lnTo>
                <a:lnTo>
                  <a:pt x="41492" y="27"/>
                </a:lnTo>
                <a:lnTo>
                  <a:pt x="41492" y="27"/>
                </a:lnTo>
                <a:lnTo>
                  <a:pt x="41493" y="24"/>
                </a:lnTo>
                <a:lnTo>
                  <a:pt x="41493" y="24"/>
                </a:lnTo>
                <a:lnTo>
                  <a:pt x="41493" y="17"/>
                </a:lnTo>
                <a:lnTo>
                  <a:pt x="41493" y="17"/>
                </a:lnTo>
                <a:lnTo>
                  <a:pt x="41492" y="15"/>
                </a:lnTo>
                <a:lnTo>
                  <a:pt x="41492" y="15"/>
                </a:lnTo>
                <a:lnTo>
                  <a:pt x="41491" y="11"/>
                </a:lnTo>
                <a:lnTo>
                  <a:pt x="41491" y="11"/>
                </a:lnTo>
                <a:lnTo>
                  <a:pt x="41489" y="9"/>
                </a:lnTo>
                <a:lnTo>
                  <a:pt x="41489" y="9"/>
                </a:lnTo>
                <a:lnTo>
                  <a:pt x="41487" y="7"/>
                </a:lnTo>
                <a:lnTo>
                  <a:pt x="41487" y="7"/>
                </a:lnTo>
                <a:lnTo>
                  <a:pt x="41484" y="5"/>
                </a:lnTo>
                <a:lnTo>
                  <a:pt x="41484" y="5"/>
                </a:lnTo>
                <a:lnTo>
                  <a:pt x="41482" y="3"/>
                </a:lnTo>
                <a:lnTo>
                  <a:pt x="41482" y="3"/>
                </a:lnTo>
                <a:lnTo>
                  <a:pt x="41478" y="2"/>
                </a:lnTo>
                <a:lnTo>
                  <a:pt x="41478" y="2"/>
                </a:lnTo>
                <a:lnTo>
                  <a:pt x="41476" y="1"/>
                </a:lnTo>
                <a:lnTo>
                  <a:pt x="41476" y="1"/>
                </a:lnTo>
                <a:lnTo>
                  <a:pt x="41472" y="1"/>
                </a:lnTo>
                <a:lnTo>
                  <a:pt x="41469" y="1"/>
                </a:lnTo>
                <a:lnTo>
                  <a:pt x="41469" y="1"/>
                </a:lnTo>
                <a:lnTo>
                  <a:pt x="41466" y="1"/>
                </a:lnTo>
                <a:lnTo>
                  <a:pt x="41466" y="1"/>
                </a:lnTo>
                <a:lnTo>
                  <a:pt x="41460" y="3"/>
                </a:lnTo>
                <a:lnTo>
                  <a:pt x="30832" y="5469"/>
                </a:lnTo>
                <a:lnTo>
                  <a:pt x="30150" y="19"/>
                </a:lnTo>
                <a:lnTo>
                  <a:pt x="30150" y="19"/>
                </a:lnTo>
                <a:lnTo>
                  <a:pt x="30148" y="17"/>
                </a:lnTo>
                <a:lnTo>
                  <a:pt x="30148" y="17"/>
                </a:lnTo>
                <a:lnTo>
                  <a:pt x="30148" y="16"/>
                </a:lnTo>
                <a:lnTo>
                  <a:pt x="30148" y="16"/>
                </a:lnTo>
                <a:lnTo>
                  <a:pt x="30147" y="14"/>
                </a:lnTo>
                <a:lnTo>
                  <a:pt x="30147" y="14"/>
                </a:lnTo>
                <a:lnTo>
                  <a:pt x="30146" y="11"/>
                </a:lnTo>
                <a:lnTo>
                  <a:pt x="30146" y="11"/>
                </a:lnTo>
                <a:lnTo>
                  <a:pt x="30144" y="8"/>
                </a:lnTo>
                <a:lnTo>
                  <a:pt x="30144" y="8"/>
                </a:lnTo>
                <a:lnTo>
                  <a:pt x="30142" y="6"/>
                </a:lnTo>
                <a:lnTo>
                  <a:pt x="30142" y="6"/>
                </a:lnTo>
                <a:lnTo>
                  <a:pt x="30140" y="5"/>
                </a:lnTo>
                <a:lnTo>
                  <a:pt x="30140" y="5"/>
                </a:lnTo>
                <a:lnTo>
                  <a:pt x="30139" y="3"/>
                </a:lnTo>
                <a:lnTo>
                  <a:pt x="30139" y="3"/>
                </a:lnTo>
                <a:lnTo>
                  <a:pt x="30135" y="2"/>
                </a:lnTo>
                <a:lnTo>
                  <a:pt x="30135" y="2"/>
                </a:lnTo>
                <a:lnTo>
                  <a:pt x="30131" y="1"/>
                </a:lnTo>
                <a:lnTo>
                  <a:pt x="30128" y="1"/>
                </a:lnTo>
                <a:lnTo>
                  <a:pt x="30128" y="1"/>
                </a:lnTo>
                <a:lnTo>
                  <a:pt x="30123" y="1"/>
                </a:lnTo>
                <a:lnTo>
                  <a:pt x="30123" y="1"/>
                </a:lnTo>
                <a:lnTo>
                  <a:pt x="30123" y="1"/>
                </a:lnTo>
                <a:lnTo>
                  <a:pt x="30123" y="1"/>
                </a:lnTo>
                <a:lnTo>
                  <a:pt x="30122" y="1"/>
                </a:lnTo>
                <a:lnTo>
                  <a:pt x="15499" y="3802"/>
                </a:lnTo>
                <a:lnTo>
                  <a:pt x="19804" y="36"/>
                </a:lnTo>
                <a:lnTo>
                  <a:pt x="19804" y="36"/>
                </a:lnTo>
                <a:lnTo>
                  <a:pt x="19806" y="33"/>
                </a:lnTo>
                <a:lnTo>
                  <a:pt x="19809" y="29"/>
                </a:lnTo>
                <a:lnTo>
                  <a:pt x="19810" y="26"/>
                </a:lnTo>
                <a:lnTo>
                  <a:pt x="19810" y="21"/>
                </a:lnTo>
                <a:lnTo>
                  <a:pt x="19810" y="18"/>
                </a:lnTo>
                <a:lnTo>
                  <a:pt x="19809" y="14"/>
                </a:lnTo>
                <a:lnTo>
                  <a:pt x="19808" y="10"/>
                </a:lnTo>
                <a:lnTo>
                  <a:pt x="19804" y="7"/>
                </a:lnTo>
                <a:lnTo>
                  <a:pt x="19804" y="7"/>
                </a:lnTo>
                <a:lnTo>
                  <a:pt x="19801" y="5"/>
                </a:lnTo>
                <a:lnTo>
                  <a:pt x="19798" y="2"/>
                </a:lnTo>
                <a:lnTo>
                  <a:pt x="19793" y="1"/>
                </a:lnTo>
                <a:lnTo>
                  <a:pt x="19789" y="0"/>
                </a:lnTo>
                <a:lnTo>
                  <a:pt x="19789" y="0"/>
                </a:lnTo>
                <a:lnTo>
                  <a:pt x="19783" y="1"/>
                </a:lnTo>
                <a:lnTo>
                  <a:pt x="19780" y="2"/>
                </a:lnTo>
                <a:lnTo>
                  <a:pt x="19776" y="3"/>
                </a:lnTo>
                <a:lnTo>
                  <a:pt x="19772" y="6"/>
                </a:lnTo>
                <a:lnTo>
                  <a:pt x="15412" y="3821"/>
                </a:lnTo>
                <a:lnTo>
                  <a:pt x="4045" y="1"/>
                </a:lnTo>
                <a:lnTo>
                  <a:pt x="4045" y="1"/>
                </a:lnTo>
                <a:lnTo>
                  <a:pt x="4040" y="1"/>
                </a:lnTo>
                <a:lnTo>
                  <a:pt x="4040" y="1"/>
                </a:lnTo>
                <a:lnTo>
                  <a:pt x="4034" y="1"/>
                </a:lnTo>
                <a:lnTo>
                  <a:pt x="4030" y="2"/>
                </a:lnTo>
                <a:lnTo>
                  <a:pt x="4030" y="2"/>
                </a:lnTo>
                <a:lnTo>
                  <a:pt x="4026" y="3"/>
                </a:lnTo>
                <a:lnTo>
                  <a:pt x="4026" y="3"/>
                </a:lnTo>
                <a:lnTo>
                  <a:pt x="4023" y="6"/>
                </a:lnTo>
                <a:lnTo>
                  <a:pt x="8" y="3299"/>
                </a:lnTo>
                <a:lnTo>
                  <a:pt x="8" y="3299"/>
                </a:lnTo>
                <a:lnTo>
                  <a:pt x="5" y="3302"/>
                </a:lnTo>
                <a:lnTo>
                  <a:pt x="5" y="3302"/>
                </a:lnTo>
                <a:lnTo>
                  <a:pt x="4" y="3304"/>
                </a:lnTo>
                <a:lnTo>
                  <a:pt x="4" y="3304"/>
                </a:lnTo>
                <a:lnTo>
                  <a:pt x="3" y="3306"/>
                </a:lnTo>
                <a:lnTo>
                  <a:pt x="3" y="3306"/>
                </a:lnTo>
                <a:lnTo>
                  <a:pt x="2" y="3307"/>
                </a:lnTo>
                <a:lnTo>
                  <a:pt x="2" y="3307"/>
                </a:lnTo>
                <a:lnTo>
                  <a:pt x="0" y="3311"/>
                </a:lnTo>
                <a:lnTo>
                  <a:pt x="0" y="3311"/>
                </a:lnTo>
                <a:lnTo>
                  <a:pt x="0" y="3313"/>
                </a:lnTo>
                <a:lnTo>
                  <a:pt x="0" y="3313"/>
                </a:lnTo>
                <a:lnTo>
                  <a:pt x="0" y="3316"/>
                </a:lnTo>
                <a:lnTo>
                  <a:pt x="0" y="3316"/>
                </a:lnTo>
                <a:lnTo>
                  <a:pt x="2" y="3321"/>
                </a:lnTo>
                <a:lnTo>
                  <a:pt x="2" y="3321"/>
                </a:lnTo>
                <a:lnTo>
                  <a:pt x="2" y="3321"/>
                </a:lnTo>
                <a:lnTo>
                  <a:pt x="2" y="3321"/>
                </a:lnTo>
                <a:lnTo>
                  <a:pt x="2" y="3322"/>
                </a:lnTo>
                <a:lnTo>
                  <a:pt x="4008" y="12056"/>
                </a:lnTo>
                <a:lnTo>
                  <a:pt x="14" y="13625"/>
                </a:lnTo>
                <a:lnTo>
                  <a:pt x="14" y="13625"/>
                </a:lnTo>
                <a:lnTo>
                  <a:pt x="10" y="13627"/>
                </a:lnTo>
                <a:lnTo>
                  <a:pt x="7" y="13631"/>
                </a:lnTo>
                <a:lnTo>
                  <a:pt x="7" y="13631"/>
                </a:lnTo>
                <a:lnTo>
                  <a:pt x="3" y="13634"/>
                </a:lnTo>
                <a:lnTo>
                  <a:pt x="15" y="13641"/>
                </a:lnTo>
                <a:lnTo>
                  <a:pt x="3" y="13635"/>
                </a:lnTo>
                <a:lnTo>
                  <a:pt x="3" y="13635"/>
                </a:lnTo>
                <a:lnTo>
                  <a:pt x="2" y="13638"/>
                </a:lnTo>
                <a:lnTo>
                  <a:pt x="2" y="13642"/>
                </a:lnTo>
                <a:lnTo>
                  <a:pt x="2" y="13642"/>
                </a:lnTo>
                <a:lnTo>
                  <a:pt x="0" y="13645"/>
                </a:lnTo>
                <a:lnTo>
                  <a:pt x="2" y="13650"/>
                </a:lnTo>
                <a:lnTo>
                  <a:pt x="2354" y="21584"/>
                </a:lnTo>
                <a:lnTo>
                  <a:pt x="2354" y="21584"/>
                </a:lnTo>
                <a:lnTo>
                  <a:pt x="2358" y="21590"/>
                </a:lnTo>
                <a:lnTo>
                  <a:pt x="2358" y="21590"/>
                </a:lnTo>
                <a:lnTo>
                  <a:pt x="2360" y="21593"/>
                </a:lnTo>
                <a:lnTo>
                  <a:pt x="2360" y="21593"/>
                </a:lnTo>
                <a:lnTo>
                  <a:pt x="2361" y="21594"/>
                </a:lnTo>
                <a:lnTo>
                  <a:pt x="2362" y="21595"/>
                </a:lnTo>
                <a:lnTo>
                  <a:pt x="2362" y="21595"/>
                </a:lnTo>
                <a:lnTo>
                  <a:pt x="2369" y="21598"/>
                </a:lnTo>
                <a:lnTo>
                  <a:pt x="2369" y="21598"/>
                </a:lnTo>
                <a:lnTo>
                  <a:pt x="2372" y="21599"/>
                </a:lnTo>
                <a:lnTo>
                  <a:pt x="2376" y="21600"/>
                </a:lnTo>
                <a:close/>
                <a:moveTo>
                  <a:pt x="11804" y="21574"/>
                </a:moveTo>
                <a:lnTo>
                  <a:pt x="11803" y="21574"/>
                </a:lnTo>
                <a:lnTo>
                  <a:pt x="11787" y="21555"/>
                </a:lnTo>
                <a:lnTo>
                  <a:pt x="11787" y="21555"/>
                </a:lnTo>
                <a:lnTo>
                  <a:pt x="11788" y="21555"/>
                </a:lnTo>
                <a:lnTo>
                  <a:pt x="11788" y="21555"/>
                </a:lnTo>
                <a:lnTo>
                  <a:pt x="11791" y="21554"/>
                </a:lnTo>
                <a:lnTo>
                  <a:pt x="11791" y="21556"/>
                </a:lnTo>
                <a:lnTo>
                  <a:pt x="11791" y="21556"/>
                </a:lnTo>
                <a:lnTo>
                  <a:pt x="11792" y="21559"/>
                </a:lnTo>
                <a:lnTo>
                  <a:pt x="11795" y="21563"/>
                </a:lnTo>
                <a:lnTo>
                  <a:pt x="11798" y="21564"/>
                </a:lnTo>
                <a:lnTo>
                  <a:pt x="11803" y="21565"/>
                </a:lnTo>
                <a:lnTo>
                  <a:pt x="11803" y="21565"/>
                </a:lnTo>
                <a:lnTo>
                  <a:pt x="11803" y="21565"/>
                </a:lnTo>
                <a:lnTo>
                  <a:pt x="11803" y="21565"/>
                </a:lnTo>
                <a:lnTo>
                  <a:pt x="11803" y="21570"/>
                </a:lnTo>
                <a:lnTo>
                  <a:pt x="11804" y="21574"/>
                </a:lnTo>
                <a:lnTo>
                  <a:pt x="11804" y="21574"/>
                </a:lnTo>
                <a:close/>
                <a:moveTo>
                  <a:pt x="41464" y="21566"/>
                </a:moveTo>
                <a:lnTo>
                  <a:pt x="41465" y="21573"/>
                </a:lnTo>
                <a:lnTo>
                  <a:pt x="41455" y="21572"/>
                </a:lnTo>
                <a:lnTo>
                  <a:pt x="41455" y="21572"/>
                </a:lnTo>
                <a:lnTo>
                  <a:pt x="41461" y="21568"/>
                </a:lnTo>
                <a:lnTo>
                  <a:pt x="41461" y="21568"/>
                </a:lnTo>
                <a:lnTo>
                  <a:pt x="41464" y="21566"/>
                </a:lnTo>
                <a:lnTo>
                  <a:pt x="41464" y="21566"/>
                </a:lnTo>
                <a:close/>
                <a:moveTo>
                  <a:pt x="41426" y="21561"/>
                </a:moveTo>
                <a:lnTo>
                  <a:pt x="41442" y="21568"/>
                </a:lnTo>
                <a:lnTo>
                  <a:pt x="41425" y="21565"/>
                </a:lnTo>
                <a:lnTo>
                  <a:pt x="41425" y="21565"/>
                </a:lnTo>
                <a:lnTo>
                  <a:pt x="41426" y="21563"/>
                </a:lnTo>
                <a:lnTo>
                  <a:pt x="41426" y="21563"/>
                </a:lnTo>
                <a:lnTo>
                  <a:pt x="41426" y="21561"/>
                </a:lnTo>
                <a:lnTo>
                  <a:pt x="41426" y="21561"/>
                </a:lnTo>
                <a:close/>
                <a:moveTo>
                  <a:pt x="27540" y="18760"/>
                </a:moveTo>
                <a:lnTo>
                  <a:pt x="11840" y="21550"/>
                </a:lnTo>
                <a:lnTo>
                  <a:pt x="15247" y="14800"/>
                </a:lnTo>
                <a:lnTo>
                  <a:pt x="27540" y="18760"/>
                </a:lnTo>
                <a:close/>
                <a:moveTo>
                  <a:pt x="41452" y="21514"/>
                </a:moveTo>
                <a:lnTo>
                  <a:pt x="41458" y="21541"/>
                </a:lnTo>
                <a:lnTo>
                  <a:pt x="41445" y="21516"/>
                </a:lnTo>
                <a:lnTo>
                  <a:pt x="41445" y="21516"/>
                </a:lnTo>
                <a:lnTo>
                  <a:pt x="41449" y="21516"/>
                </a:lnTo>
                <a:lnTo>
                  <a:pt x="41449" y="21516"/>
                </a:lnTo>
                <a:lnTo>
                  <a:pt x="41452" y="21514"/>
                </a:lnTo>
                <a:lnTo>
                  <a:pt x="41452" y="21514"/>
                </a:lnTo>
                <a:close/>
                <a:moveTo>
                  <a:pt x="36691" y="11559"/>
                </a:moveTo>
                <a:lnTo>
                  <a:pt x="41424" y="21530"/>
                </a:lnTo>
                <a:lnTo>
                  <a:pt x="29347" y="15322"/>
                </a:lnTo>
                <a:lnTo>
                  <a:pt x="36691" y="11559"/>
                </a:lnTo>
                <a:close/>
                <a:moveTo>
                  <a:pt x="29312" y="15351"/>
                </a:moveTo>
                <a:lnTo>
                  <a:pt x="41326" y="21528"/>
                </a:lnTo>
                <a:lnTo>
                  <a:pt x="27658" y="18751"/>
                </a:lnTo>
                <a:lnTo>
                  <a:pt x="29312" y="15351"/>
                </a:lnTo>
                <a:close/>
                <a:moveTo>
                  <a:pt x="15208" y="14777"/>
                </a:moveTo>
                <a:lnTo>
                  <a:pt x="11809" y="21514"/>
                </a:lnTo>
                <a:lnTo>
                  <a:pt x="8508" y="7765"/>
                </a:lnTo>
                <a:lnTo>
                  <a:pt x="15208" y="14777"/>
                </a:lnTo>
                <a:close/>
                <a:moveTo>
                  <a:pt x="8454" y="7734"/>
                </a:moveTo>
                <a:lnTo>
                  <a:pt x="11757" y="21490"/>
                </a:lnTo>
                <a:lnTo>
                  <a:pt x="4067" y="12068"/>
                </a:lnTo>
                <a:lnTo>
                  <a:pt x="8454" y="7734"/>
                </a:lnTo>
                <a:close/>
                <a:moveTo>
                  <a:pt x="4008" y="12101"/>
                </a:moveTo>
                <a:lnTo>
                  <a:pt x="2371" y="21481"/>
                </a:lnTo>
                <a:lnTo>
                  <a:pt x="49" y="13655"/>
                </a:lnTo>
                <a:lnTo>
                  <a:pt x="4008" y="12101"/>
                </a:lnTo>
                <a:close/>
                <a:moveTo>
                  <a:pt x="37919" y="5699"/>
                </a:moveTo>
                <a:lnTo>
                  <a:pt x="41407" y="21391"/>
                </a:lnTo>
                <a:lnTo>
                  <a:pt x="36725" y="11527"/>
                </a:lnTo>
                <a:lnTo>
                  <a:pt x="37919" y="5699"/>
                </a:lnTo>
                <a:close/>
                <a:moveTo>
                  <a:pt x="27639" y="18773"/>
                </a:moveTo>
                <a:lnTo>
                  <a:pt x="27639" y="18773"/>
                </a:lnTo>
                <a:lnTo>
                  <a:pt x="27639" y="18773"/>
                </a:lnTo>
                <a:lnTo>
                  <a:pt x="27639" y="18773"/>
                </a:lnTo>
                <a:lnTo>
                  <a:pt x="27639" y="18773"/>
                </a:lnTo>
                <a:close/>
                <a:moveTo>
                  <a:pt x="29273" y="15330"/>
                </a:moveTo>
                <a:lnTo>
                  <a:pt x="27622" y="18726"/>
                </a:lnTo>
                <a:lnTo>
                  <a:pt x="19892" y="9572"/>
                </a:lnTo>
                <a:lnTo>
                  <a:pt x="29273" y="15330"/>
                </a:lnTo>
                <a:close/>
                <a:moveTo>
                  <a:pt x="19788" y="9517"/>
                </a:moveTo>
                <a:lnTo>
                  <a:pt x="27562" y="18723"/>
                </a:lnTo>
                <a:lnTo>
                  <a:pt x="15272" y="14764"/>
                </a:lnTo>
                <a:lnTo>
                  <a:pt x="19788" y="9517"/>
                </a:lnTo>
                <a:close/>
                <a:moveTo>
                  <a:pt x="30785" y="5535"/>
                </a:moveTo>
                <a:lnTo>
                  <a:pt x="29283" y="15287"/>
                </a:lnTo>
                <a:lnTo>
                  <a:pt x="19837" y="9489"/>
                </a:lnTo>
                <a:lnTo>
                  <a:pt x="30785" y="5535"/>
                </a:lnTo>
                <a:close/>
                <a:moveTo>
                  <a:pt x="36667" y="11525"/>
                </a:moveTo>
                <a:lnTo>
                  <a:pt x="29330" y="15284"/>
                </a:lnTo>
                <a:lnTo>
                  <a:pt x="30828" y="5550"/>
                </a:lnTo>
                <a:lnTo>
                  <a:pt x="36667" y="11525"/>
                </a:lnTo>
                <a:close/>
                <a:moveTo>
                  <a:pt x="19747" y="9499"/>
                </a:moveTo>
                <a:lnTo>
                  <a:pt x="15233" y="14741"/>
                </a:lnTo>
                <a:lnTo>
                  <a:pt x="8526" y="7721"/>
                </a:lnTo>
                <a:lnTo>
                  <a:pt x="19747" y="9499"/>
                </a:lnTo>
                <a:close/>
                <a:moveTo>
                  <a:pt x="22366" y="12542"/>
                </a:moveTo>
                <a:lnTo>
                  <a:pt x="22362" y="12544"/>
                </a:lnTo>
                <a:lnTo>
                  <a:pt x="22366" y="12542"/>
                </a:lnTo>
                <a:close/>
                <a:moveTo>
                  <a:pt x="4039" y="12076"/>
                </a:moveTo>
                <a:lnTo>
                  <a:pt x="4039" y="12076"/>
                </a:lnTo>
                <a:lnTo>
                  <a:pt x="4039" y="12076"/>
                </a:lnTo>
                <a:lnTo>
                  <a:pt x="4039" y="12076"/>
                </a:lnTo>
                <a:lnTo>
                  <a:pt x="4035" y="12072"/>
                </a:lnTo>
                <a:lnTo>
                  <a:pt x="4035" y="12072"/>
                </a:lnTo>
                <a:lnTo>
                  <a:pt x="4036" y="12071"/>
                </a:lnTo>
                <a:lnTo>
                  <a:pt x="4036" y="12071"/>
                </a:lnTo>
                <a:lnTo>
                  <a:pt x="4039" y="12075"/>
                </a:lnTo>
                <a:lnTo>
                  <a:pt x="4039" y="12076"/>
                </a:lnTo>
                <a:close/>
                <a:moveTo>
                  <a:pt x="8431" y="7696"/>
                </a:moveTo>
                <a:lnTo>
                  <a:pt x="4045" y="12030"/>
                </a:lnTo>
                <a:lnTo>
                  <a:pt x="70" y="3362"/>
                </a:lnTo>
                <a:lnTo>
                  <a:pt x="8431" y="7696"/>
                </a:lnTo>
                <a:close/>
                <a:moveTo>
                  <a:pt x="37891" y="5612"/>
                </a:moveTo>
                <a:lnTo>
                  <a:pt x="36689" y="11484"/>
                </a:lnTo>
                <a:lnTo>
                  <a:pt x="30865" y="5524"/>
                </a:lnTo>
                <a:lnTo>
                  <a:pt x="37891" y="5612"/>
                </a:lnTo>
                <a:close/>
                <a:moveTo>
                  <a:pt x="19821" y="9509"/>
                </a:moveTo>
                <a:lnTo>
                  <a:pt x="19821" y="9509"/>
                </a:lnTo>
                <a:lnTo>
                  <a:pt x="19820" y="9510"/>
                </a:lnTo>
                <a:lnTo>
                  <a:pt x="19820" y="9510"/>
                </a:lnTo>
                <a:lnTo>
                  <a:pt x="19817" y="9512"/>
                </a:lnTo>
                <a:lnTo>
                  <a:pt x="19809" y="9501"/>
                </a:lnTo>
                <a:lnTo>
                  <a:pt x="19821" y="9509"/>
                </a:lnTo>
                <a:close/>
                <a:moveTo>
                  <a:pt x="19794" y="9483"/>
                </a:moveTo>
                <a:lnTo>
                  <a:pt x="19794" y="9483"/>
                </a:lnTo>
                <a:lnTo>
                  <a:pt x="19794" y="9484"/>
                </a:lnTo>
                <a:lnTo>
                  <a:pt x="19794" y="9484"/>
                </a:lnTo>
                <a:lnTo>
                  <a:pt x="19794" y="9487"/>
                </a:lnTo>
                <a:lnTo>
                  <a:pt x="19794" y="9487"/>
                </a:lnTo>
                <a:lnTo>
                  <a:pt x="19788" y="9484"/>
                </a:lnTo>
                <a:lnTo>
                  <a:pt x="19788" y="9484"/>
                </a:lnTo>
                <a:lnTo>
                  <a:pt x="19784" y="9485"/>
                </a:lnTo>
                <a:lnTo>
                  <a:pt x="19784" y="9485"/>
                </a:lnTo>
                <a:lnTo>
                  <a:pt x="19784" y="9485"/>
                </a:lnTo>
                <a:lnTo>
                  <a:pt x="19784" y="9485"/>
                </a:lnTo>
                <a:lnTo>
                  <a:pt x="19782" y="9482"/>
                </a:lnTo>
                <a:lnTo>
                  <a:pt x="19782" y="9482"/>
                </a:lnTo>
                <a:lnTo>
                  <a:pt x="19784" y="9483"/>
                </a:lnTo>
                <a:lnTo>
                  <a:pt x="19788" y="9483"/>
                </a:lnTo>
                <a:lnTo>
                  <a:pt x="19788" y="9483"/>
                </a:lnTo>
                <a:lnTo>
                  <a:pt x="19792" y="9483"/>
                </a:lnTo>
                <a:lnTo>
                  <a:pt x="19794" y="9483"/>
                </a:lnTo>
                <a:lnTo>
                  <a:pt x="19794" y="9483"/>
                </a:lnTo>
                <a:close/>
                <a:moveTo>
                  <a:pt x="19815" y="9470"/>
                </a:moveTo>
                <a:lnTo>
                  <a:pt x="19806" y="9473"/>
                </a:lnTo>
                <a:lnTo>
                  <a:pt x="19814" y="9466"/>
                </a:lnTo>
                <a:lnTo>
                  <a:pt x="19814" y="9466"/>
                </a:lnTo>
                <a:lnTo>
                  <a:pt x="19814" y="9469"/>
                </a:lnTo>
                <a:lnTo>
                  <a:pt x="19814" y="9469"/>
                </a:lnTo>
                <a:lnTo>
                  <a:pt x="19815" y="9470"/>
                </a:lnTo>
                <a:lnTo>
                  <a:pt x="19815" y="9470"/>
                </a:lnTo>
                <a:close/>
                <a:moveTo>
                  <a:pt x="15411" y="3873"/>
                </a:moveTo>
                <a:lnTo>
                  <a:pt x="19738" y="9455"/>
                </a:lnTo>
                <a:lnTo>
                  <a:pt x="8531" y="7680"/>
                </a:lnTo>
                <a:lnTo>
                  <a:pt x="15411" y="3873"/>
                </a:lnTo>
                <a:close/>
                <a:moveTo>
                  <a:pt x="30050" y="63"/>
                </a:moveTo>
                <a:lnTo>
                  <a:pt x="19790" y="9452"/>
                </a:lnTo>
                <a:lnTo>
                  <a:pt x="15455" y="3857"/>
                </a:lnTo>
                <a:lnTo>
                  <a:pt x="30050" y="63"/>
                </a:lnTo>
                <a:close/>
                <a:moveTo>
                  <a:pt x="30789" y="5489"/>
                </a:moveTo>
                <a:lnTo>
                  <a:pt x="19881" y="9428"/>
                </a:lnTo>
                <a:lnTo>
                  <a:pt x="30109" y="66"/>
                </a:lnTo>
                <a:lnTo>
                  <a:pt x="30789" y="5489"/>
                </a:lnTo>
                <a:close/>
                <a:moveTo>
                  <a:pt x="15341" y="3863"/>
                </a:moveTo>
                <a:lnTo>
                  <a:pt x="8467" y="7667"/>
                </a:lnTo>
                <a:lnTo>
                  <a:pt x="115" y="3338"/>
                </a:lnTo>
                <a:lnTo>
                  <a:pt x="15341" y="3863"/>
                </a:lnTo>
                <a:close/>
                <a:moveTo>
                  <a:pt x="41409" y="77"/>
                </a:moveTo>
                <a:lnTo>
                  <a:pt x="37906" y="5571"/>
                </a:lnTo>
                <a:lnTo>
                  <a:pt x="30898" y="5482"/>
                </a:lnTo>
                <a:lnTo>
                  <a:pt x="41409" y="77"/>
                </a:lnTo>
                <a:close/>
                <a:moveTo>
                  <a:pt x="4042" y="45"/>
                </a:moveTo>
                <a:lnTo>
                  <a:pt x="15275" y="3819"/>
                </a:lnTo>
                <a:lnTo>
                  <a:pt x="80" y="3295"/>
                </a:lnTo>
                <a:lnTo>
                  <a:pt x="4042" y="45"/>
                </a:lnTo>
                <a:close/>
                <a:moveTo>
                  <a:pt x="41459" y="33"/>
                </a:moveTo>
                <a:lnTo>
                  <a:pt x="41456" y="35"/>
                </a:lnTo>
                <a:lnTo>
                  <a:pt x="41456" y="35"/>
                </a:lnTo>
                <a:lnTo>
                  <a:pt x="41456" y="35"/>
                </a:lnTo>
                <a:lnTo>
                  <a:pt x="41456" y="35"/>
                </a:lnTo>
                <a:lnTo>
                  <a:pt x="41455" y="34"/>
                </a:lnTo>
                <a:lnTo>
                  <a:pt x="41459" y="33"/>
                </a:lnTo>
                <a:close/>
                <a:moveTo>
                  <a:pt x="30112" y="29"/>
                </a:moveTo>
                <a:lnTo>
                  <a:pt x="30112" y="29"/>
                </a:lnTo>
                <a:lnTo>
                  <a:pt x="30111" y="30"/>
                </a:lnTo>
                <a:lnTo>
                  <a:pt x="30108" y="33"/>
                </a:lnTo>
                <a:lnTo>
                  <a:pt x="30108" y="33"/>
                </a:lnTo>
                <a:lnTo>
                  <a:pt x="30107" y="32"/>
                </a:lnTo>
                <a:lnTo>
                  <a:pt x="30107" y="32"/>
                </a:lnTo>
                <a:lnTo>
                  <a:pt x="30107" y="30"/>
                </a:lnTo>
                <a:lnTo>
                  <a:pt x="30112" y="29"/>
                </a:lnTo>
                <a:close/>
                <a:moveTo>
                  <a:pt x="30123" y="26"/>
                </a:moveTo>
                <a:lnTo>
                  <a:pt x="30123" y="27"/>
                </a:lnTo>
                <a:lnTo>
                  <a:pt x="30123" y="27"/>
                </a:lnTo>
                <a:lnTo>
                  <a:pt x="30122" y="27"/>
                </a:lnTo>
                <a:lnTo>
                  <a:pt x="30123" y="26"/>
                </a:lnTo>
                <a:close/>
                <a:moveTo>
                  <a:pt x="41465" y="17"/>
                </a:moveTo>
                <a:lnTo>
                  <a:pt x="41465" y="17"/>
                </a:lnTo>
                <a:lnTo>
                  <a:pt x="41465" y="17"/>
                </a:lnTo>
                <a:lnTo>
                  <a:pt x="41465" y="17"/>
                </a:lnTo>
                <a:lnTo>
                  <a:pt x="41465" y="17"/>
                </a:lnTo>
                <a:lnTo>
                  <a:pt x="41465" y="17"/>
                </a:lnTo>
                <a:close/>
                <a:moveTo>
                  <a:pt x="41465" y="17"/>
                </a:moveTo>
                <a:lnTo>
                  <a:pt x="41465" y="17"/>
                </a:lnTo>
                <a:lnTo>
                  <a:pt x="41465" y="17"/>
                </a:lnTo>
                <a:lnTo>
                  <a:pt x="41465" y="17"/>
                </a:lnTo>
                <a:lnTo>
                  <a:pt x="41465" y="17"/>
                </a:lnTo>
                <a:lnTo>
                  <a:pt x="41465" y="17"/>
                </a:lnTo>
                <a:close/>
                <a:moveTo>
                  <a:pt x="30135" y="17"/>
                </a:moveTo>
                <a:lnTo>
                  <a:pt x="30134" y="17"/>
                </a:lnTo>
                <a:lnTo>
                  <a:pt x="30135" y="17"/>
                </a:lnTo>
                <a:close/>
                <a:moveTo>
                  <a:pt x="41475" y="1"/>
                </a:moveTo>
                <a:lnTo>
                  <a:pt x="41475" y="1"/>
                </a:lnTo>
                <a:lnTo>
                  <a:pt x="41475" y="1"/>
                </a:lnTo>
                <a:lnTo>
                  <a:pt x="41475" y="1"/>
                </a:lnTo>
                <a:lnTo>
                  <a:pt x="41475" y="1"/>
                </a:lnTo>
                <a:lnTo>
                  <a:pt x="41475" y="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 Placeholder 45">
            <a:extLst>
              <a:ext uri="{FF2B5EF4-FFF2-40B4-BE49-F238E27FC236}">
                <a16:creationId xmlns:a16="http://schemas.microsoft.com/office/drawing/2014/main" id="{D0D1EE6D-469F-462B-9911-DEA659FA0CA1}"/>
              </a:ext>
            </a:extLst>
          </p:cNvPr>
          <p:cNvSpPr>
            <a:spLocks noGrp="1"/>
          </p:cNvSpPr>
          <p:nvPr>
            <p:ph type="body" sz="quarter" idx="10" hasCustomPrompt="1"/>
          </p:nvPr>
        </p:nvSpPr>
        <p:spPr>
          <a:xfrm>
            <a:off x="374904" y="2743200"/>
            <a:ext cx="8291512" cy="1014413"/>
          </a:xfrm>
        </p:spPr>
        <p:txBody>
          <a:bodyPr/>
          <a:lstStyle>
            <a:lvl1pPr>
              <a:defRPr sz="5000">
                <a:solidFill>
                  <a:schemeClr val="bg1"/>
                </a:solidFill>
                <a:latin typeface="+mj-lt"/>
              </a:defRPr>
            </a:lvl1pPr>
          </a:lstStyle>
          <a:p>
            <a:pPr lvl="0"/>
            <a:r>
              <a:rPr lang="en-US"/>
              <a:t>Divider Slide</a:t>
            </a:r>
          </a:p>
        </p:txBody>
      </p:sp>
    </p:spTree>
    <p:extLst>
      <p:ext uri="{BB962C8B-B14F-4D97-AF65-F5344CB8AC3E}">
        <p14:creationId xmlns:p14="http://schemas.microsoft.com/office/powerpoint/2010/main" val="363279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D4F91FCF-1B05-47A4-86AD-82ACE5D9A6D7}"/>
              </a:ext>
            </a:extLst>
          </p:cNvPr>
          <p:cNvPicPr>
            <a:picLocks noChangeAspect="1"/>
          </p:cNvPicPr>
          <p:nvPr userDrawn="1"/>
        </p:nvPicPr>
        <p:blipFill>
          <a:blip r:embed="rId2"/>
          <a:stretch>
            <a:fillRect/>
          </a:stretch>
        </p:blipFill>
        <p:spPr>
          <a:xfrm flipV="1">
            <a:off x="0" y="0"/>
            <a:ext cx="12192000" cy="6858000"/>
          </a:xfrm>
          <a:prstGeom prst="rect">
            <a:avLst/>
          </a:prstGeom>
        </p:spPr>
      </p:pic>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02920" y="365125"/>
            <a:ext cx="11091672" cy="1325563"/>
          </a:xfrm>
        </p:spPr>
        <p:txBody>
          <a:bodyPr lIns="0" tIns="0" rIns="0" bIns="0">
            <a:noAutofit/>
          </a:bodyPr>
          <a:lstStyle>
            <a:lvl1pPr>
              <a:defRPr sz="480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6E53553C-515E-400E-9014-AB68527CAD4E}"/>
              </a:ext>
            </a:extLst>
          </p:cNvPr>
          <p:cNvPicPr>
            <a:picLocks noChangeAspect="1"/>
          </p:cNvPicPr>
          <p:nvPr userDrawn="1"/>
        </p:nvPicPr>
        <p:blipFill>
          <a:blip r:embed="rId3"/>
          <a:stretch>
            <a:fillRect/>
          </a:stretch>
        </p:blipFill>
        <p:spPr>
          <a:xfrm>
            <a:off x="10254148" y="6299271"/>
            <a:ext cx="1559058" cy="389765"/>
          </a:xfrm>
          <a:prstGeom prst="rect">
            <a:avLst/>
          </a:prstGeom>
        </p:spPr>
      </p:pic>
      <p:sp>
        <p:nvSpPr>
          <p:cNvPr id="9" name="TextBox 8">
            <a:extLst>
              <a:ext uri="{FF2B5EF4-FFF2-40B4-BE49-F238E27FC236}">
                <a16:creationId xmlns:a16="http://schemas.microsoft.com/office/drawing/2014/main" id="{D59B2C4F-4A10-42F8-8AC2-D141086FC1C6}"/>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11" name="TextBox 10">
            <a:extLst>
              <a:ext uri="{FF2B5EF4-FFF2-40B4-BE49-F238E27FC236}">
                <a16:creationId xmlns:a16="http://schemas.microsoft.com/office/drawing/2014/main" id="{D71BE1ED-C52D-4EC5-A041-ED4CCF3CC95F}"/>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212825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6" name="Picture 5" descr="Shape&#10;&#10;Description automatically generated with medium confidence">
            <a:extLst>
              <a:ext uri="{FF2B5EF4-FFF2-40B4-BE49-F238E27FC236}">
                <a16:creationId xmlns:a16="http://schemas.microsoft.com/office/drawing/2014/main" id="{90927D31-3097-4E08-92B7-4F61489FC321}"/>
              </a:ext>
            </a:extLst>
          </p:cNvPr>
          <p:cNvPicPr>
            <a:picLocks noChangeAspect="1"/>
          </p:cNvPicPr>
          <p:nvPr userDrawn="1"/>
        </p:nvPicPr>
        <p:blipFill>
          <a:blip r:embed="rId2"/>
          <a:stretch>
            <a:fillRect/>
          </a:stretch>
        </p:blipFill>
        <p:spPr>
          <a:xfrm flipV="1">
            <a:off x="0" y="0"/>
            <a:ext cx="12192000" cy="6858000"/>
          </a:xfrm>
          <a:prstGeom prst="rect">
            <a:avLst/>
          </a:prstGeom>
        </p:spPr>
      </p:pic>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02920" y="365125"/>
            <a:ext cx="11091672" cy="1325563"/>
          </a:xfrm>
        </p:spPr>
        <p:txBody>
          <a:bodyPr lIns="0" tIns="0" rIns="0" bIns="0">
            <a:noAutofit/>
          </a:bodyPr>
          <a:lstStyle>
            <a:lvl1pPr>
              <a:defRPr sz="480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EC859405-2A38-45D4-92EE-DFDD5B3C8489}"/>
              </a:ext>
            </a:extLst>
          </p:cNvPr>
          <p:cNvSpPr>
            <a:spLocks noGrp="1"/>
          </p:cNvSpPr>
          <p:nvPr>
            <p:ph type="body" sz="quarter" idx="10"/>
          </p:nvPr>
        </p:nvSpPr>
        <p:spPr>
          <a:xfrm>
            <a:off x="503238" y="1928813"/>
            <a:ext cx="11091354" cy="4349750"/>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DECB5668-36D5-4BDB-B4B2-40B60ED8C032}"/>
              </a:ext>
            </a:extLst>
          </p:cNvPr>
          <p:cNvPicPr>
            <a:picLocks noChangeAspect="1"/>
          </p:cNvPicPr>
          <p:nvPr userDrawn="1"/>
        </p:nvPicPr>
        <p:blipFill>
          <a:blip r:embed="rId3"/>
          <a:stretch>
            <a:fillRect/>
          </a:stretch>
        </p:blipFill>
        <p:spPr>
          <a:xfrm>
            <a:off x="10254148" y="6299271"/>
            <a:ext cx="1559058" cy="389765"/>
          </a:xfrm>
          <a:prstGeom prst="rect">
            <a:avLst/>
          </a:prstGeom>
        </p:spPr>
      </p:pic>
      <p:sp>
        <p:nvSpPr>
          <p:cNvPr id="11" name="TextBox 10">
            <a:extLst>
              <a:ext uri="{FF2B5EF4-FFF2-40B4-BE49-F238E27FC236}">
                <a16:creationId xmlns:a16="http://schemas.microsoft.com/office/drawing/2014/main" id="{6222C876-F75F-4674-BC16-2FABAD36C2EA}"/>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12" name="TextBox 11">
            <a:extLst>
              <a:ext uri="{FF2B5EF4-FFF2-40B4-BE49-F238E27FC236}">
                <a16:creationId xmlns:a16="http://schemas.microsoft.com/office/drawing/2014/main" id="{2C3132E3-490B-4155-B8B3-FC0D3688A68B}"/>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86415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7" name="Picture 6" descr="A picture containing text, worm&#10;&#10;Description automatically generated">
            <a:extLst>
              <a:ext uri="{FF2B5EF4-FFF2-40B4-BE49-F238E27FC236}">
                <a16:creationId xmlns:a16="http://schemas.microsoft.com/office/drawing/2014/main" id="{2F76E4F6-5A97-4097-B7DB-A43F161FA1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02920" y="365125"/>
            <a:ext cx="11091672" cy="1325563"/>
          </a:xfrm>
        </p:spPr>
        <p:txBody>
          <a:bodyPr lIns="0" tIns="0" rIns="0" bIns="0">
            <a:noAutofit/>
          </a:bodyPr>
          <a:lstStyle>
            <a:lvl1pPr>
              <a:defRPr sz="480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EC859405-2A38-45D4-92EE-DFDD5B3C8489}"/>
              </a:ext>
            </a:extLst>
          </p:cNvPr>
          <p:cNvSpPr>
            <a:spLocks noGrp="1"/>
          </p:cNvSpPr>
          <p:nvPr>
            <p:ph type="body" sz="quarter" idx="10"/>
          </p:nvPr>
        </p:nvSpPr>
        <p:spPr>
          <a:xfrm>
            <a:off x="503238" y="1928813"/>
            <a:ext cx="11091354" cy="4349750"/>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09CA693-1343-4C6A-80E3-E792D9495938}"/>
              </a:ext>
            </a:extLst>
          </p:cNvPr>
          <p:cNvPicPr>
            <a:picLocks noChangeAspect="1"/>
          </p:cNvPicPr>
          <p:nvPr userDrawn="1"/>
        </p:nvPicPr>
        <p:blipFill>
          <a:blip r:embed="rId3"/>
          <a:stretch>
            <a:fillRect/>
          </a:stretch>
        </p:blipFill>
        <p:spPr>
          <a:xfrm>
            <a:off x="10254148" y="6299271"/>
            <a:ext cx="1559058" cy="389765"/>
          </a:xfrm>
          <a:prstGeom prst="rect">
            <a:avLst/>
          </a:prstGeom>
        </p:spPr>
      </p:pic>
      <p:sp>
        <p:nvSpPr>
          <p:cNvPr id="11" name="TextBox 10">
            <a:extLst>
              <a:ext uri="{FF2B5EF4-FFF2-40B4-BE49-F238E27FC236}">
                <a16:creationId xmlns:a16="http://schemas.microsoft.com/office/drawing/2014/main" id="{F5DA94DD-C08A-4707-BC00-E189B6DAB9D3}"/>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12" name="TextBox 11">
            <a:extLst>
              <a:ext uri="{FF2B5EF4-FFF2-40B4-BE49-F238E27FC236}">
                <a16:creationId xmlns:a16="http://schemas.microsoft.com/office/drawing/2014/main" id="{2AA2CE0A-92EA-4C35-B32E-1CEF4CE46AFB}"/>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298024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703457-92C5-4093-B269-F0C89953A1A6}"/>
              </a:ext>
            </a:extLst>
          </p:cNvPr>
          <p:cNvSpPr/>
          <p:nvPr userDrawn="1"/>
        </p:nvSpPr>
        <p:spPr>
          <a:xfrm>
            <a:off x="0" y="0"/>
            <a:ext cx="12192000" cy="6858000"/>
          </a:xfrm>
          <a:prstGeom prst="rect">
            <a:avLst/>
          </a:prstGeom>
          <a:solidFill>
            <a:srgbClr val="A8A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02920" y="365125"/>
            <a:ext cx="11091672" cy="1325563"/>
          </a:xfrm>
        </p:spPr>
        <p:txBody>
          <a:bodyPr lIns="0" tIns="0" rIns="0" bIns="0">
            <a:noAutofit/>
          </a:bodyPr>
          <a:lstStyle>
            <a:lvl1pPr>
              <a:defRPr sz="480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93B5A706-415F-4E9B-9F09-A2582D0FB9C6}"/>
              </a:ext>
            </a:extLst>
          </p:cNvPr>
          <p:cNvPicPr>
            <a:picLocks noChangeAspect="1"/>
          </p:cNvPicPr>
          <p:nvPr userDrawn="1"/>
        </p:nvPicPr>
        <p:blipFill>
          <a:blip r:embed="rId2"/>
          <a:stretch>
            <a:fillRect/>
          </a:stretch>
        </p:blipFill>
        <p:spPr>
          <a:xfrm>
            <a:off x="10254148" y="6299271"/>
            <a:ext cx="1559058" cy="389765"/>
          </a:xfrm>
          <a:prstGeom prst="rect">
            <a:avLst/>
          </a:prstGeom>
        </p:spPr>
      </p:pic>
      <p:sp>
        <p:nvSpPr>
          <p:cNvPr id="9" name="TextBox 8">
            <a:extLst>
              <a:ext uri="{FF2B5EF4-FFF2-40B4-BE49-F238E27FC236}">
                <a16:creationId xmlns:a16="http://schemas.microsoft.com/office/drawing/2014/main" id="{EA6F8B46-9716-4BD1-991B-79B2FDAB04A8}"/>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10" name="TextBox 9">
            <a:extLst>
              <a:ext uri="{FF2B5EF4-FFF2-40B4-BE49-F238E27FC236}">
                <a16:creationId xmlns:a16="http://schemas.microsoft.com/office/drawing/2014/main" id="{D1685EA4-1662-4755-8C4B-3AB4E43D2B40}"/>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207576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703457-92C5-4093-B269-F0C89953A1A6}"/>
              </a:ext>
            </a:extLst>
          </p:cNvPr>
          <p:cNvSpPr/>
          <p:nvPr userDrawn="1"/>
        </p:nvSpPr>
        <p:spPr>
          <a:xfrm>
            <a:off x="0" y="0"/>
            <a:ext cx="12192000" cy="6858000"/>
          </a:xfrm>
          <a:prstGeom prst="rect">
            <a:avLst/>
          </a:prstGeom>
          <a:solidFill>
            <a:srgbClr val="A8A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02920" y="365125"/>
            <a:ext cx="11091672" cy="1325563"/>
          </a:xfrm>
        </p:spPr>
        <p:txBody>
          <a:bodyPr lIns="0" tIns="0" rIns="0" bIns="0">
            <a:noAutofit/>
          </a:bodyPr>
          <a:lstStyle>
            <a:lvl1pPr>
              <a:defRPr sz="4800">
                <a:solidFill>
                  <a:schemeClr val="bg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A44EDCD-271C-482B-A3B5-00EFAE519A97}"/>
              </a:ext>
            </a:extLst>
          </p:cNvPr>
          <p:cNvCxnSpPr>
            <a:cxnSpLocks/>
          </p:cNvCxnSpPr>
          <p:nvPr userDrawn="1"/>
        </p:nvCxnSpPr>
        <p:spPr>
          <a:xfrm>
            <a:off x="0" y="6858000"/>
            <a:ext cx="12192000" cy="0"/>
          </a:xfrm>
          <a:prstGeom prst="line">
            <a:avLst/>
          </a:prstGeom>
          <a:ln w="101600">
            <a:gradFill>
              <a:gsLst>
                <a:gs pos="0">
                  <a:srgbClr val="00C8E6"/>
                </a:gs>
                <a:gs pos="50000">
                  <a:srgbClr val="1E1E96"/>
                </a:gs>
                <a:gs pos="100000">
                  <a:srgbClr val="8228B4"/>
                </a:gs>
              </a:gsLst>
              <a:lin ang="0" scaled="0"/>
            </a:gra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F4761A0-C210-421F-A6C2-81D60F03ABB7}"/>
              </a:ext>
            </a:extLst>
          </p:cNvPr>
          <p:cNvPicPr>
            <a:picLocks noChangeAspect="1"/>
          </p:cNvPicPr>
          <p:nvPr userDrawn="1"/>
        </p:nvPicPr>
        <p:blipFill>
          <a:blip r:embed="rId2"/>
          <a:stretch>
            <a:fillRect/>
          </a:stretch>
        </p:blipFill>
        <p:spPr>
          <a:xfrm>
            <a:off x="10254148" y="6299271"/>
            <a:ext cx="1559058" cy="389765"/>
          </a:xfrm>
          <a:prstGeom prst="rect">
            <a:avLst/>
          </a:prstGeom>
        </p:spPr>
      </p:pic>
      <p:sp>
        <p:nvSpPr>
          <p:cNvPr id="10" name="TextBox 9">
            <a:extLst>
              <a:ext uri="{FF2B5EF4-FFF2-40B4-BE49-F238E27FC236}">
                <a16:creationId xmlns:a16="http://schemas.microsoft.com/office/drawing/2014/main" id="{566A242A-C3D1-4678-898D-F0189BBBB8EB}"/>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11" name="TextBox 10">
            <a:extLst>
              <a:ext uri="{FF2B5EF4-FFF2-40B4-BE49-F238E27FC236}">
                <a16:creationId xmlns:a16="http://schemas.microsoft.com/office/drawing/2014/main" id="{82032172-974A-4607-875F-E529487A39D3}"/>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67547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457200"/>
          </a:xfrm>
        </p:spPr>
        <p:txBody>
          <a:bodyPr/>
          <a:lstStyle/>
          <a:p>
            <a:r>
              <a:rPr lang="en-US"/>
              <a:t>Click to edit Master title style</a:t>
            </a:r>
            <a:endParaRPr lang="en-GB" dirty="0"/>
          </a:p>
        </p:txBody>
      </p:sp>
      <p:sp>
        <p:nvSpPr>
          <p:cNvPr id="6" name="Text Placeholder 4"/>
          <p:cNvSpPr>
            <a:spLocks noGrp="1"/>
          </p:cNvSpPr>
          <p:nvPr>
            <p:ph type="body" sz="quarter" idx="10"/>
          </p:nvPr>
        </p:nvSpPr>
        <p:spPr>
          <a:xfrm>
            <a:off x="384048" y="901408"/>
            <a:ext cx="11430000" cy="365760"/>
          </a:xfrm>
        </p:spPr>
        <p:txBody>
          <a:bodyPr/>
          <a:lstStyle>
            <a:lvl1pPr>
              <a:lnSpc>
                <a:spcPct val="90000"/>
              </a:lnSpc>
              <a:defRPr sz="2400">
                <a:latin typeface="3M Circular TT Light" panose="020B0404020101020102" pitchFamily="34" charset="0"/>
                <a:cs typeface="3M Circular TT Light" panose="020B0404020101020102" pitchFamily="34" charset="0"/>
              </a:defRPr>
            </a:lvl1pPr>
          </a:lstStyle>
          <a:p>
            <a:pPr lvl="0"/>
            <a:r>
              <a:rPr lang="en-US" dirty="0"/>
              <a:t>Edit Master text styles</a:t>
            </a:r>
          </a:p>
        </p:txBody>
      </p:sp>
      <p:sp>
        <p:nvSpPr>
          <p:cNvPr id="7" name="Content Placeholder 4"/>
          <p:cNvSpPr>
            <a:spLocks noGrp="1"/>
          </p:cNvSpPr>
          <p:nvPr>
            <p:ph sz="quarter" idx="13"/>
          </p:nvPr>
        </p:nvSpPr>
        <p:spPr>
          <a:xfrm>
            <a:off x="379412" y="1295401"/>
            <a:ext cx="3794760" cy="4721351"/>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Content Placeholder 4"/>
          <p:cNvSpPr>
            <a:spLocks noGrp="1"/>
          </p:cNvSpPr>
          <p:nvPr>
            <p:ph sz="quarter" idx="14"/>
          </p:nvPr>
        </p:nvSpPr>
        <p:spPr>
          <a:xfrm>
            <a:off x="4187952" y="1295401"/>
            <a:ext cx="3803904" cy="47213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4"/>
          <p:cNvSpPr>
            <a:spLocks noGrp="1"/>
          </p:cNvSpPr>
          <p:nvPr>
            <p:ph sz="quarter" idx="15"/>
          </p:nvPr>
        </p:nvSpPr>
        <p:spPr>
          <a:xfrm>
            <a:off x="8010144" y="1295401"/>
            <a:ext cx="3794760" cy="47213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Box 11">
            <a:extLst>
              <a:ext uri="{FF2B5EF4-FFF2-40B4-BE49-F238E27FC236}">
                <a16:creationId xmlns:a16="http://schemas.microsoft.com/office/drawing/2014/main" id="{539F50C8-E17C-4E46-BF84-75FE1903E64F}"/>
              </a:ext>
            </a:extLst>
          </p:cNvPr>
          <p:cNvSpPr txBox="1"/>
          <p:nvPr userDrawn="1"/>
        </p:nvSpPr>
        <p:spPr>
          <a:xfrm>
            <a:off x="378794" y="6596401"/>
            <a:ext cx="218681" cy="123111"/>
          </a:xfrm>
          <a:prstGeom prst="rect">
            <a:avLst/>
          </a:prstGeom>
          <a:noFill/>
        </p:spPr>
        <p:txBody>
          <a:bodyPr wrap="square" lIns="0" tIns="0" rIns="0" bIns="0" rtlCol="0">
            <a:spAutoFit/>
          </a:bodyPr>
          <a:lstStyle/>
          <a:p>
            <a:pPr algn="l"/>
            <a:fld id="{29B7B62B-0732-4BEA-A6C8-5CF96588F2B9}" type="slidenum">
              <a:rPr lang="en-US" sz="800" smtClean="0">
                <a:latin typeface="3M Circular TT Light" panose="020B0404020101020102" pitchFamily="34" charset="0"/>
                <a:cs typeface="3M Circular TT Light" panose="020B0404020101020102" pitchFamily="34" charset="0"/>
              </a:rPr>
              <a:pPr algn="l"/>
              <a:t>‹#›</a:t>
            </a:fld>
            <a:endParaRPr lang="en-US" sz="800" dirty="0" err="1">
              <a:latin typeface="3M Circular TT Light" panose="020B0404020101020102" pitchFamily="34" charset="0"/>
              <a:cs typeface="3M Circular TT Light" panose="020B0404020101020102" pitchFamily="34" charset="0"/>
            </a:endParaRPr>
          </a:p>
        </p:txBody>
      </p:sp>
      <p:sp>
        <p:nvSpPr>
          <p:cNvPr id="13" name="TextBox 24">
            <a:extLst>
              <a:ext uri="{FF2B5EF4-FFF2-40B4-BE49-F238E27FC236}">
                <a16:creationId xmlns:a16="http://schemas.microsoft.com/office/drawing/2014/main" id="{9DBD46E6-56E2-4130-A7DE-7AF791033EB6}"/>
              </a:ext>
            </a:extLst>
          </p:cNvPr>
          <p:cNvSpPr txBox="1">
            <a:spLocks noChangeArrowheads="1"/>
          </p:cNvSpPr>
          <p:nvPr userDrawn="1"/>
        </p:nvSpPr>
        <p:spPr bwMode="auto">
          <a:xfrm>
            <a:off x="586574" y="6596401"/>
            <a:ext cx="3822270" cy="1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pic>
        <p:nvPicPr>
          <p:cNvPr id="15" name="Picture 14">
            <a:extLst>
              <a:ext uri="{FF2B5EF4-FFF2-40B4-BE49-F238E27FC236}">
                <a16:creationId xmlns:a16="http://schemas.microsoft.com/office/drawing/2014/main" id="{C25B7178-025B-4DA9-85D9-3D5313AC1E74}"/>
              </a:ext>
            </a:extLst>
          </p:cNvPr>
          <p:cNvPicPr>
            <a:picLocks noChangeAspect="1"/>
          </p:cNvPicPr>
          <p:nvPr userDrawn="1"/>
        </p:nvPicPr>
        <p:blipFill>
          <a:blip r:embed="rId2"/>
          <a:stretch>
            <a:fillRect/>
          </a:stretch>
        </p:blipFill>
        <p:spPr>
          <a:xfrm>
            <a:off x="10254148" y="6297545"/>
            <a:ext cx="1559058" cy="388106"/>
          </a:xfrm>
          <a:prstGeom prst="rect">
            <a:avLst/>
          </a:prstGeom>
        </p:spPr>
      </p:pic>
      <p:pic>
        <p:nvPicPr>
          <p:cNvPr id="11" name="Picture 10">
            <a:extLst>
              <a:ext uri="{FF2B5EF4-FFF2-40B4-BE49-F238E27FC236}">
                <a16:creationId xmlns:a16="http://schemas.microsoft.com/office/drawing/2014/main" id="{C5640843-82C7-6447-A351-6F5CAF325A17}"/>
              </a:ext>
            </a:extLst>
          </p:cNvPr>
          <p:cNvPicPr>
            <a:picLocks/>
          </p:cNvPicPr>
          <p:nvPr userDrawn="1"/>
        </p:nvPicPr>
        <p:blipFill rotWithShape="1">
          <a:blip r:embed="rId3"/>
          <a:srcRect b="16253"/>
          <a:stretch/>
        </p:blipFill>
        <p:spPr>
          <a:xfrm>
            <a:off x="-1" y="6151071"/>
            <a:ext cx="12188952" cy="45720"/>
          </a:xfrm>
          <a:prstGeom prst="rect">
            <a:avLst/>
          </a:prstGeom>
        </p:spPr>
      </p:pic>
    </p:spTree>
    <p:extLst>
      <p:ext uri="{BB962C8B-B14F-4D97-AF65-F5344CB8AC3E}">
        <p14:creationId xmlns:p14="http://schemas.microsoft.com/office/powerpoint/2010/main" val="257883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703457-92C5-4093-B269-F0C89953A1A6}"/>
              </a:ext>
            </a:extLst>
          </p:cNvPr>
          <p:cNvSpPr/>
          <p:nvPr userDrawn="1"/>
        </p:nvSpPr>
        <p:spPr>
          <a:xfrm>
            <a:off x="0" y="0"/>
            <a:ext cx="12192000" cy="6858000"/>
          </a:xfrm>
          <a:prstGeom prst="rect">
            <a:avLst/>
          </a:prstGeom>
          <a:solidFill>
            <a:srgbClr val="A8A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02920" y="365125"/>
            <a:ext cx="10797426" cy="1325563"/>
          </a:xfrm>
        </p:spPr>
        <p:txBody>
          <a:bodyPr lIns="0" tIns="0" rIns="0" bIns="0">
            <a:noAutofit/>
          </a:bodyPr>
          <a:lstStyle>
            <a:lvl1pPr>
              <a:defRPr sz="4800">
                <a:solidFill>
                  <a:schemeClr val="bg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A44EDCD-271C-482B-A3B5-00EFAE519A97}"/>
              </a:ext>
            </a:extLst>
          </p:cNvPr>
          <p:cNvCxnSpPr>
            <a:cxnSpLocks/>
          </p:cNvCxnSpPr>
          <p:nvPr userDrawn="1"/>
        </p:nvCxnSpPr>
        <p:spPr>
          <a:xfrm rot="5400000">
            <a:off x="8666279" y="3429000"/>
            <a:ext cx="6858000" cy="0"/>
          </a:xfrm>
          <a:prstGeom prst="line">
            <a:avLst/>
          </a:prstGeom>
          <a:ln w="254000">
            <a:gradFill>
              <a:gsLst>
                <a:gs pos="0">
                  <a:srgbClr val="00C8E6"/>
                </a:gs>
                <a:gs pos="50000">
                  <a:srgbClr val="1E1E96"/>
                </a:gs>
                <a:gs pos="100000">
                  <a:srgbClr val="8228B4"/>
                </a:gs>
              </a:gsLst>
              <a:lin ang="0" scaled="0"/>
            </a:gra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FF0184D-CB6F-441C-8189-005C73D04B67}"/>
              </a:ext>
            </a:extLst>
          </p:cNvPr>
          <p:cNvPicPr>
            <a:picLocks noChangeAspect="1"/>
          </p:cNvPicPr>
          <p:nvPr userDrawn="1"/>
        </p:nvPicPr>
        <p:blipFill>
          <a:blip r:embed="rId2"/>
          <a:stretch>
            <a:fillRect/>
          </a:stretch>
        </p:blipFill>
        <p:spPr>
          <a:xfrm>
            <a:off x="10254148" y="6299271"/>
            <a:ext cx="1559058" cy="389765"/>
          </a:xfrm>
          <a:prstGeom prst="rect">
            <a:avLst/>
          </a:prstGeom>
        </p:spPr>
      </p:pic>
      <p:sp>
        <p:nvSpPr>
          <p:cNvPr id="10" name="TextBox 9">
            <a:extLst>
              <a:ext uri="{FF2B5EF4-FFF2-40B4-BE49-F238E27FC236}">
                <a16:creationId xmlns:a16="http://schemas.microsoft.com/office/drawing/2014/main" id="{5E136E47-AF41-4DF3-BD1B-309904E1FD25}"/>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11" name="TextBox 10">
            <a:extLst>
              <a:ext uri="{FF2B5EF4-FFF2-40B4-BE49-F238E27FC236}">
                <a16:creationId xmlns:a16="http://schemas.microsoft.com/office/drawing/2014/main" id="{1E47C014-6632-4229-B005-E99AC8FE2492}"/>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96618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703457-92C5-4093-B269-F0C89953A1A6}"/>
              </a:ext>
            </a:extLst>
          </p:cNvPr>
          <p:cNvSpPr/>
          <p:nvPr userDrawn="1"/>
        </p:nvSpPr>
        <p:spPr>
          <a:xfrm>
            <a:off x="0" y="0"/>
            <a:ext cx="12192000" cy="6858000"/>
          </a:xfrm>
          <a:prstGeom prst="rect">
            <a:avLst/>
          </a:prstGeom>
          <a:solidFill>
            <a:srgbClr val="A8A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02920" y="365125"/>
            <a:ext cx="11091672" cy="1325563"/>
          </a:xfrm>
        </p:spPr>
        <p:txBody>
          <a:bodyPr lIns="0" tIns="0" rIns="0" bIns="0">
            <a:noAutofit/>
          </a:bodyPr>
          <a:lstStyle>
            <a:lvl1pPr>
              <a:defRPr sz="480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EC859405-2A38-45D4-92EE-DFDD5B3C8489}"/>
              </a:ext>
            </a:extLst>
          </p:cNvPr>
          <p:cNvSpPr>
            <a:spLocks noGrp="1"/>
          </p:cNvSpPr>
          <p:nvPr>
            <p:ph type="body" sz="quarter" idx="10"/>
          </p:nvPr>
        </p:nvSpPr>
        <p:spPr>
          <a:xfrm>
            <a:off x="503238" y="1928813"/>
            <a:ext cx="11091354" cy="4349750"/>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895BB120-7C4A-4A73-8590-7FE286C85866}"/>
              </a:ext>
            </a:extLst>
          </p:cNvPr>
          <p:cNvPicPr>
            <a:picLocks noChangeAspect="1"/>
          </p:cNvPicPr>
          <p:nvPr userDrawn="1"/>
        </p:nvPicPr>
        <p:blipFill>
          <a:blip r:embed="rId2"/>
          <a:stretch>
            <a:fillRect/>
          </a:stretch>
        </p:blipFill>
        <p:spPr>
          <a:xfrm>
            <a:off x="10254148" y="6299271"/>
            <a:ext cx="1559058" cy="389765"/>
          </a:xfrm>
          <a:prstGeom prst="rect">
            <a:avLst/>
          </a:prstGeom>
        </p:spPr>
      </p:pic>
      <p:sp>
        <p:nvSpPr>
          <p:cNvPr id="10" name="TextBox 9">
            <a:extLst>
              <a:ext uri="{FF2B5EF4-FFF2-40B4-BE49-F238E27FC236}">
                <a16:creationId xmlns:a16="http://schemas.microsoft.com/office/drawing/2014/main" id="{E1B327BB-987B-4986-BB41-2B7AD334CC9E}"/>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11" name="TextBox 10">
            <a:extLst>
              <a:ext uri="{FF2B5EF4-FFF2-40B4-BE49-F238E27FC236}">
                <a16:creationId xmlns:a16="http://schemas.microsoft.com/office/drawing/2014/main" id="{1095F0EB-2169-430B-8B17-6ABF07F86F46}"/>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89803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703457-92C5-4093-B269-F0C89953A1A6}"/>
              </a:ext>
            </a:extLst>
          </p:cNvPr>
          <p:cNvSpPr/>
          <p:nvPr userDrawn="1"/>
        </p:nvSpPr>
        <p:spPr>
          <a:xfrm>
            <a:off x="0" y="0"/>
            <a:ext cx="12192000" cy="6858000"/>
          </a:xfrm>
          <a:prstGeom prst="rect">
            <a:avLst/>
          </a:prstGeom>
          <a:solidFill>
            <a:srgbClr val="A8A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02920" y="365125"/>
            <a:ext cx="11091672" cy="1325563"/>
          </a:xfrm>
        </p:spPr>
        <p:txBody>
          <a:bodyPr lIns="0" tIns="0" rIns="0" bIns="0">
            <a:noAutofit/>
          </a:bodyPr>
          <a:lstStyle>
            <a:lvl1pPr>
              <a:defRPr sz="480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EC859405-2A38-45D4-92EE-DFDD5B3C8489}"/>
              </a:ext>
            </a:extLst>
          </p:cNvPr>
          <p:cNvSpPr>
            <a:spLocks noGrp="1"/>
          </p:cNvSpPr>
          <p:nvPr>
            <p:ph type="body" sz="quarter" idx="10"/>
          </p:nvPr>
        </p:nvSpPr>
        <p:spPr>
          <a:xfrm>
            <a:off x="503238" y="1928813"/>
            <a:ext cx="11091354" cy="4349750"/>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2269B0B6-3C6F-40AF-BCB6-9465A9800649}"/>
              </a:ext>
            </a:extLst>
          </p:cNvPr>
          <p:cNvCxnSpPr>
            <a:cxnSpLocks/>
          </p:cNvCxnSpPr>
          <p:nvPr userDrawn="1"/>
        </p:nvCxnSpPr>
        <p:spPr>
          <a:xfrm>
            <a:off x="0" y="6858000"/>
            <a:ext cx="12192000" cy="0"/>
          </a:xfrm>
          <a:prstGeom prst="line">
            <a:avLst/>
          </a:prstGeom>
          <a:ln w="101600">
            <a:gradFill>
              <a:gsLst>
                <a:gs pos="0">
                  <a:srgbClr val="00C8E6"/>
                </a:gs>
                <a:gs pos="50000">
                  <a:srgbClr val="1E1E96"/>
                </a:gs>
                <a:gs pos="100000">
                  <a:srgbClr val="8228B4"/>
                </a:gs>
              </a:gsLst>
              <a:lin ang="0" scaled="0"/>
            </a:gra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5F695BD-F80E-420D-8F65-5AC1B4F8087A}"/>
              </a:ext>
            </a:extLst>
          </p:cNvPr>
          <p:cNvPicPr>
            <a:picLocks noChangeAspect="1"/>
          </p:cNvPicPr>
          <p:nvPr userDrawn="1"/>
        </p:nvPicPr>
        <p:blipFill>
          <a:blip r:embed="rId2"/>
          <a:stretch>
            <a:fillRect/>
          </a:stretch>
        </p:blipFill>
        <p:spPr>
          <a:xfrm>
            <a:off x="10254148" y="6299271"/>
            <a:ext cx="1559058" cy="389765"/>
          </a:xfrm>
          <a:prstGeom prst="rect">
            <a:avLst/>
          </a:prstGeom>
        </p:spPr>
      </p:pic>
      <p:sp>
        <p:nvSpPr>
          <p:cNvPr id="11" name="TextBox 10">
            <a:extLst>
              <a:ext uri="{FF2B5EF4-FFF2-40B4-BE49-F238E27FC236}">
                <a16:creationId xmlns:a16="http://schemas.microsoft.com/office/drawing/2014/main" id="{B291237E-A7D2-4CC9-8EB8-CD53830BCC56}"/>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12" name="TextBox 11">
            <a:extLst>
              <a:ext uri="{FF2B5EF4-FFF2-40B4-BE49-F238E27FC236}">
                <a16:creationId xmlns:a16="http://schemas.microsoft.com/office/drawing/2014/main" id="{3E5137A9-6971-4221-8482-0F1E4DF735E6}"/>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287870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703457-92C5-4093-B269-F0C89953A1A6}"/>
              </a:ext>
            </a:extLst>
          </p:cNvPr>
          <p:cNvSpPr/>
          <p:nvPr userDrawn="1"/>
        </p:nvSpPr>
        <p:spPr>
          <a:xfrm>
            <a:off x="0" y="0"/>
            <a:ext cx="12192000" cy="6858000"/>
          </a:xfrm>
          <a:prstGeom prst="rect">
            <a:avLst/>
          </a:prstGeom>
          <a:solidFill>
            <a:srgbClr val="A8A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02920" y="365125"/>
            <a:ext cx="10852010" cy="1325563"/>
          </a:xfrm>
        </p:spPr>
        <p:txBody>
          <a:bodyPr lIns="0" tIns="0" rIns="0" bIns="0">
            <a:noAutofit/>
          </a:bodyPr>
          <a:lstStyle>
            <a:lvl1pPr>
              <a:defRPr sz="480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EC859405-2A38-45D4-92EE-DFDD5B3C8489}"/>
              </a:ext>
            </a:extLst>
          </p:cNvPr>
          <p:cNvSpPr>
            <a:spLocks noGrp="1"/>
          </p:cNvSpPr>
          <p:nvPr>
            <p:ph type="body" sz="quarter" idx="10"/>
          </p:nvPr>
        </p:nvSpPr>
        <p:spPr>
          <a:xfrm>
            <a:off x="503238" y="1928813"/>
            <a:ext cx="10851699" cy="4349750"/>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79DF972C-6F7A-483A-BE44-A8038F4AB3DE}"/>
              </a:ext>
            </a:extLst>
          </p:cNvPr>
          <p:cNvCxnSpPr>
            <a:cxnSpLocks/>
          </p:cNvCxnSpPr>
          <p:nvPr userDrawn="1"/>
        </p:nvCxnSpPr>
        <p:spPr>
          <a:xfrm rot="5400000">
            <a:off x="8666279" y="3429000"/>
            <a:ext cx="6858000" cy="0"/>
          </a:xfrm>
          <a:prstGeom prst="line">
            <a:avLst/>
          </a:prstGeom>
          <a:ln w="254000">
            <a:gradFill>
              <a:gsLst>
                <a:gs pos="0">
                  <a:srgbClr val="00C8E6"/>
                </a:gs>
                <a:gs pos="50000">
                  <a:srgbClr val="1E1E96"/>
                </a:gs>
                <a:gs pos="100000">
                  <a:srgbClr val="8228B4"/>
                </a:gs>
              </a:gsLst>
              <a:lin ang="0" scaled="0"/>
            </a:gra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8D70A0F-335E-4119-965D-F20EABE3BBEB}"/>
              </a:ext>
            </a:extLst>
          </p:cNvPr>
          <p:cNvPicPr>
            <a:picLocks noChangeAspect="1"/>
          </p:cNvPicPr>
          <p:nvPr userDrawn="1"/>
        </p:nvPicPr>
        <p:blipFill>
          <a:blip r:embed="rId2"/>
          <a:stretch>
            <a:fillRect/>
          </a:stretch>
        </p:blipFill>
        <p:spPr>
          <a:xfrm>
            <a:off x="10254148" y="6299271"/>
            <a:ext cx="1559058" cy="389765"/>
          </a:xfrm>
          <a:prstGeom prst="rect">
            <a:avLst/>
          </a:prstGeom>
        </p:spPr>
      </p:pic>
      <p:sp>
        <p:nvSpPr>
          <p:cNvPr id="12" name="TextBox 11">
            <a:extLst>
              <a:ext uri="{FF2B5EF4-FFF2-40B4-BE49-F238E27FC236}">
                <a16:creationId xmlns:a16="http://schemas.microsoft.com/office/drawing/2014/main" id="{5B379E4D-B12F-4394-A7C3-9FF4CE2C0233}"/>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13" name="TextBox 12">
            <a:extLst>
              <a:ext uri="{FF2B5EF4-FFF2-40B4-BE49-F238E27FC236}">
                <a16:creationId xmlns:a16="http://schemas.microsoft.com/office/drawing/2014/main" id="{2521CA18-36C9-4631-BEF1-563914504C5D}"/>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60346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703457-92C5-4093-B269-F0C89953A1A6}"/>
              </a:ext>
            </a:extLst>
          </p:cNvPr>
          <p:cNvSpPr/>
          <p:nvPr userDrawn="1"/>
        </p:nvSpPr>
        <p:spPr>
          <a:xfrm>
            <a:off x="0" y="0"/>
            <a:ext cx="12192000" cy="6858000"/>
          </a:xfrm>
          <a:prstGeom prst="rect">
            <a:avLst/>
          </a:prstGeom>
          <a:solidFill>
            <a:srgbClr val="A8A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C859405-2A38-45D4-92EE-DFDD5B3C8489}"/>
              </a:ext>
            </a:extLst>
          </p:cNvPr>
          <p:cNvSpPr>
            <a:spLocks noGrp="1"/>
          </p:cNvSpPr>
          <p:nvPr>
            <p:ph type="body" sz="quarter" idx="10"/>
          </p:nvPr>
        </p:nvSpPr>
        <p:spPr>
          <a:xfrm>
            <a:off x="503238" y="553453"/>
            <a:ext cx="11091354" cy="5725110"/>
          </a:xfrm>
        </p:spPr>
        <p:txBody>
          <a:bodyPr lIns="0" tIns="0" rIns="0" bIns="0"/>
          <a:lstStyle>
            <a:lvl1pPr marL="0" indent="0">
              <a:buNone/>
              <a:defRPr sz="3600">
                <a:solidFill>
                  <a:schemeClr val="bg1"/>
                </a:solidFill>
              </a:defRPr>
            </a:lvl1pPr>
            <a:lvl2pPr marL="288925" indent="-288925">
              <a:defRPr>
                <a:solidFill>
                  <a:schemeClr val="bg1"/>
                </a:solidFill>
              </a:defRPr>
            </a:lvl2pPr>
            <a:lvl3pPr marL="685800" indent="-228600">
              <a:defRPr>
                <a:solidFill>
                  <a:schemeClr val="bg1"/>
                </a:solidFill>
              </a:defRPr>
            </a:lvl3pPr>
            <a:lvl4pPr marL="1082675" indent="-228600">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a:extLst>
              <a:ext uri="{FF2B5EF4-FFF2-40B4-BE49-F238E27FC236}">
                <a16:creationId xmlns:a16="http://schemas.microsoft.com/office/drawing/2014/main" id="{C097B272-7FC5-4043-957D-7A007E817B7E}"/>
              </a:ext>
            </a:extLst>
          </p:cNvPr>
          <p:cNvPicPr>
            <a:picLocks noChangeAspect="1"/>
          </p:cNvPicPr>
          <p:nvPr userDrawn="1"/>
        </p:nvPicPr>
        <p:blipFill>
          <a:blip r:embed="rId2"/>
          <a:stretch>
            <a:fillRect/>
          </a:stretch>
        </p:blipFill>
        <p:spPr>
          <a:xfrm>
            <a:off x="10254148" y="6299271"/>
            <a:ext cx="1559058" cy="389765"/>
          </a:xfrm>
          <a:prstGeom prst="rect">
            <a:avLst/>
          </a:prstGeom>
        </p:spPr>
      </p:pic>
      <p:sp>
        <p:nvSpPr>
          <p:cNvPr id="10" name="TextBox 9">
            <a:extLst>
              <a:ext uri="{FF2B5EF4-FFF2-40B4-BE49-F238E27FC236}">
                <a16:creationId xmlns:a16="http://schemas.microsoft.com/office/drawing/2014/main" id="{E96017A4-7957-4430-9372-131D675F3215}"/>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11" name="TextBox 10">
            <a:extLst>
              <a:ext uri="{FF2B5EF4-FFF2-40B4-BE49-F238E27FC236}">
                <a16:creationId xmlns:a16="http://schemas.microsoft.com/office/drawing/2014/main" id="{0D2F1D06-FB58-43E3-B7D8-F2C5476AC29A}"/>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249946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2480D9-D24A-4911-BE15-5F46F9386F7D}"/>
              </a:ext>
            </a:extLst>
          </p:cNvPr>
          <p:cNvSpPr/>
          <p:nvPr userDrawn="1"/>
        </p:nvSpPr>
        <p:spPr>
          <a:xfrm>
            <a:off x="0" y="0"/>
            <a:ext cx="12192000" cy="6858000"/>
          </a:xfrm>
          <a:prstGeom prst="rect">
            <a:avLst/>
          </a:prstGeom>
          <a:solidFill>
            <a:srgbClr val="A8A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7A5A4D4-4896-460E-A471-B30EF76F8285}"/>
              </a:ext>
            </a:extLst>
          </p:cNvPr>
          <p:cNvPicPr>
            <a:picLocks noChangeAspect="1"/>
          </p:cNvPicPr>
          <p:nvPr userDrawn="1"/>
        </p:nvPicPr>
        <p:blipFill>
          <a:blip r:embed="rId2"/>
          <a:stretch>
            <a:fillRect/>
          </a:stretch>
        </p:blipFill>
        <p:spPr>
          <a:xfrm>
            <a:off x="10254148" y="6299271"/>
            <a:ext cx="1559058" cy="389765"/>
          </a:xfrm>
          <a:prstGeom prst="rect">
            <a:avLst/>
          </a:prstGeom>
        </p:spPr>
      </p:pic>
      <p:sp>
        <p:nvSpPr>
          <p:cNvPr id="8" name="TextBox 7">
            <a:extLst>
              <a:ext uri="{FF2B5EF4-FFF2-40B4-BE49-F238E27FC236}">
                <a16:creationId xmlns:a16="http://schemas.microsoft.com/office/drawing/2014/main" id="{0E015DC2-2F3F-4CB0-A3F9-85934A026F06}"/>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9" name="TextBox 8">
            <a:extLst>
              <a:ext uri="{FF2B5EF4-FFF2-40B4-BE49-F238E27FC236}">
                <a16:creationId xmlns:a16="http://schemas.microsoft.com/office/drawing/2014/main" id="{2570971B-CE7E-47FC-84CF-73399220A2D9}"/>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169991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CA4BDB-0684-4977-AC71-19101221BF8F}"/>
              </a:ext>
            </a:extLst>
          </p:cNvPr>
          <p:cNvSpPr/>
          <p:nvPr userDrawn="1"/>
        </p:nvSpPr>
        <p:spPr>
          <a:xfrm>
            <a:off x="0" y="0"/>
            <a:ext cx="12192000" cy="6858000"/>
          </a:xfrm>
          <a:prstGeom prst="rect">
            <a:avLst/>
          </a:prstGeom>
          <a:solidFill>
            <a:srgbClr val="A8A8A8"/>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15111" y="2316902"/>
            <a:ext cx="9966369" cy="3284173"/>
          </a:xfrm>
        </p:spPr>
        <p:txBody>
          <a:bodyPr lIns="0" tIns="0" rIns="0" bIns="0">
            <a:noAutofit/>
          </a:bodyPr>
          <a:lstStyle>
            <a:lvl1pPr>
              <a:defRPr sz="8000">
                <a:solidFill>
                  <a:schemeClr val="bg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A44EDCD-271C-482B-A3B5-00EFAE519A97}"/>
              </a:ext>
            </a:extLst>
          </p:cNvPr>
          <p:cNvCxnSpPr>
            <a:cxnSpLocks/>
          </p:cNvCxnSpPr>
          <p:nvPr userDrawn="1"/>
        </p:nvCxnSpPr>
        <p:spPr>
          <a:xfrm>
            <a:off x="0" y="6653284"/>
            <a:ext cx="12192000" cy="0"/>
          </a:xfrm>
          <a:prstGeom prst="line">
            <a:avLst/>
          </a:prstGeom>
          <a:ln w="406400">
            <a:gradFill>
              <a:gsLst>
                <a:gs pos="0">
                  <a:srgbClr val="00C8E6"/>
                </a:gs>
                <a:gs pos="50000">
                  <a:srgbClr val="1E1E96"/>
                </a:gs>
                <a:gs pos="100000">
                  <a:srgbClr val="8228B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52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3" name="Picture 2" descr="A picture containing metalware, piece, eaten&#10;&#10;Description automatically generated">
            <a:extLst>
              <a:ext uri="{FF2B5EF4-FFF2-40B4-BE49-F238E27FC236}">
                <a16:creationId xmlns:a16="http://schemas.microsoft.com/office/drawing/2014/main" id="{0E0C0410-6904-4A90-A68B-522E252AA24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9A7C6ED-DC2A-4082-B718-24664F5B9DB5}"/>
              </a:ext>
            </a:extLst>
          </p:cNvPr>
          <p:cNvPicPr>
            <a:picLocks noChangeAspect="1"/>
          </p:cNvPicPr>
          <p:nvPr userDrawn="1"/>
        </p:nvPicPr>
        <p:blipFill>
          <a:blip r:embed="rId3"/>
          <a:stretch>
            <a:fillRect/>
          </a:stretch>
        </p:blipFill>
        <p:spPr>
          <a:xfrm>
            <a:off x="10254148" y="6299271"/>
            <a:ext cx="1559058" cy="389765"/>
          </a:xfrm>
          <a:prstGeom prst="rect">
            <a:avLst/>
          </a:prstGeom>
        </p:spPr>
      </p:pic>
      <p:sp>
        <p:nvSpPr>
          <p:cNvPr id="8" name="TextBox 7">
            <a:extLst>
              <a:ext uri="{FF2B5EF4-FFF2-40B4-BE49-F238E27FC236}">
                <a16:creationId xmlns:a16="http://schemas.microsoft.com/office/drawing/2014/main" id="{1CB025CF-FAAC-4C85-B123-0429A3CD00CA}"/>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9" name="TextBox 8">
            <a:extLst>
              <a:ext uri="{FF2B5EF4-FFF2-40B4-BE49-F238E27FC236}">
                <a16:creationId xmlns:a16="http://schemas.microsoft.com/office/drawing/2014/main" id="{B73C5BCD-1719-41D1-BCD5-32A38D24E316}"/>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137561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3" name="Picture 2" descr="A picture containing metalware, piece, eaten&#10;&#10;Description automatically generated">
            <a:extLst>
              <a:ext uri="{FF2B5EF4-FFF2-40B4-BE49-F238E27FC236}">
                <a16:creationId xmlns:a16="http://schemas.microsoft.com/office/drawing/2014/main" id="{0E0C0410-6904-4A90-A68B-522E252AA24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7D1319A3-94EF-4A0A-B777-67F56A1C78E6}"/>
              </a:ext>
            </a:extLst>
          </p:cNvPr>
          <p:cNvSpPr>
            <a:spLocks noGrp="1"/>
          </p:cNvSpPr>
          <p:nvPr>
            <p:ph type="body" sz="quarter" idx="10"/>
          </p:nvPr>
        </p:nvSpPr>
        <p:spPr>
          <a:xfrm>
            <a:off x="528638" y="3754438"/>
            <a:ext cx="3615979" cy="2288553"/>
          </a:xfrm>
        </p:spPr>
        <p:txBody>
          <a:bodyPr>
            <a:normAutofit/>
          </a:bodyPr>
          <a:lstStyle>
            <a:lvl1pPr marL="0" indent="0">
              <a:lnSpc>
                <a:spcPct val="90000"/>
              </a:lnSpc>
              <a:spcBef>
                <a:spcPts val="0"/>
              </a:spcBef>
              <a:spcAft>
                <a:spcPts val="600"/>
              </a:spcAft>
              <a:buNone/>
              <a:defRPr sz="4800">
                <a:solidFill>
                  <a:schemeClr val="bg1"/>
                </a:solidFill>
                <a:latin typeface="3M Circular TT Bold" panose="020B0804020101010102" pitchFamily="34" charset="0"/>
                <a:cs typeface="3M Circular TT Bold" panose="020B0804020101010102"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8" name="Picture 7">
            <a:extLst>
              <a:ext uri="{FF2B5EF4-FFF2-40B4-BE49-F238E27FC236}">
                <a16:creationId xmlns:a16="http://schemas.microsoft.com/office/drawing/2014/main" id="{6B07D26F-0170-4AA0-921B-4F0E6BACF9D3}"/>
              </a:ext>
            </a:extLst>
          </p:cNvPr>
          <p:cNvPicPr>
            <a:picLocks noChangeAspect="1"/>
          </p:cNvPicPr>
          <p:nvPr userDrawn="1"/>
        </p:nvPicPr>
        <p:blipFill>
          <a:blip r:embed="rId3"/>
          <a:stretch>
            <a:fillRect/>
          </a:stretch>
        </p:blipFill>
        <p:spPr>
          <a:xfrm>
            <a:off x="10254148" y="6299271"/>
            <a:ext cx="1559058" cy="389765"/>
          </a:xfrm>
          <a:prstGeom prst="rect">
            <a:avLst/>
          </a:prstGeom>
        </p:spPr>
      </p:pic>
      <p:sp>
        <p:nvSpPr>
          <p:cNvPr id="9" name="TextBox 8">
            <a:extLst>
              <a:ext uri="{FF2B5EF4-FFF2-40B4-BE49-F238E27FC236}">
                <a16:creationId xmlns:a16="http://schemas.microsoft.com/office/drawing/2014/main" id="{592F9B80-E2A6-455A-91A7-8CCC6E39FB92}"/>
              </a:ext>
            </a:extLst>
          </p:cNvPr>
          <p:cNvSpPr txBox="1"/>
          <p:nvPr userDrawn="1"/>
        </p:nvSpPr>
        <p:spPr>
          <a:xfrm>
            <a:off x="379412" y="6574731"/>
            <a:ext cx="218681" cy="123111"/>
          </a:xfrm>
          <a:prstGeom prst="rect">
            <a:avLst/>
          </a:prstGeom>
          <a:noFill/>
        </p:spPr>
        <p:txBody>
          <a:bodyPr wrap="square" lIns="0" tIns="0" rIns="0" bIns="0" rtlCol="0">
            <a:spAutoFit/>
          </a:bodyPr>
          <a:lstStyle/>
          <a:p>
            <a:pPr algn="l"/>
            <a:fld id="{29B7B62B-0732-4BEA-A6C8-5CF96588F2B9}" type="slidenum">
              <a:rPr lang="en-US" sz="800" smtClean="0">
                <a:solidFill>
                  <a:schemeClr val="bg1"/>
                </a:solidFill>
                <a:latin typeface="3M Circular TT Light" panose="020B0404020101020102" pitchFamily="34" charset="0"/>
                <a:cs typeface="3M Circular TT Light" panose="020B0404020101020102" pitchFamily="34" charset="0"/>
              </a:rPr>
              <a:pPr algn="l"/>
              <a:t>‹#›</a:t>
            </a:fld>
            <a:endParaRPr lang="en-US" sz="800">
              <a:solidFill>
                <a:schemeClr val="bg1"/>
              </a:solidFill>
              <a:latin typeface="3M Circular TT Light" panose="020B0404020101020102" pitchFamily="34" charset="0"/>
              <a:cs typeface="3M Circular TT Light" panose="020B0404020101020102" pitchFamily="34" charset="0"/>
            </a:endParaRPr>
          </a:p>
        </p:txBody>
      </p:sp>
      <p:sp>
        <p:nvSpPr>
          <p:cNvPr id="10" name="TextBox 9">
            <a:extLst>
              <a:ext uri="{FF2B5EF4-FFF2-40B4-BE49-F238E27FC236}">
                <a16:creationId xmlns:a16="http://schemas.microsoft.com/office/drawing/2014/main" id="{66787207-2EB8-415F-93D4-E1E147F58285}"/>
              </a:ext>
            </a:extLst>
          </p:cNvPr>
          <p:cNvSpPr txBox="1"/>
          <p:nvPr userDrawn="1"/>
        </p:nvSpPr>
        <p:spPr>
          <a:xfrm>
            <a:off x="679300" y="6565417"/>
            <a:ext cx="2630488" cy="123111"/>
          </a:xfrm>
          <a:prstGeom prst="rect">
            <a:avLst/>
          </a:prstGeom>
          <a:noFill/>
        </p:spPr>
        <p:txBody>
          <a:bodyPr wrap="square" lIns="0" tIns="0" rIns="0" bIns="0">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Light" panose="020B0404020101020102" pitchFamily="34" charset="0"/>
                <a:ea typeface="ＭＳ Ｐゴシック" charset="0"/>
                <a:cs typeface="3M Circular TT Light" panose="020B0404020101020102" pitchFamily="34" charset="0"/>
              </a:rPr>
              <a:t>|       © 3M 2021. All Rights Reserved. </a:t>
            </a:r>
          </a:p>
        </p:txBody>
      </p:sp>
    </p:spTree>
    <p:extLst>
      <p:ext uri="{BB962C8B-B14F-4D97-AF65-F5344CB8AC3E}">
        <p14:creationId xmlns:p14="http://schemas.microsoft.com/office/powerpoint/2010/main" val="330319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6" name="Picture 5" descr="Shape&#10;&#10;Description automatically generated with medium confidence">
            <a:extLst>
              <a:ext uri="{FF2B5EF4-FFF2-40B4-BE49-F238E27FC236}">
                <a16:creationId xmlns:a16="http://schemas.microsoft.com/office/drawing/2014/main" id="{94828E02-035A-4E52-8D54-B7DDE08233A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A1F8CEFE-FBA6-485A-AA11-19F94C82B730}"/>
              </a:ext>
            </a:extLst>
          </p:cNvPr>
          <p:cNvPicPr>
            <a:picLocks noChangeAspect="1"/>
          </p:cNvPicPr>
          <p:nvPr userDrawn="1"/>
        </p:nvPicPr>
        <p:blipFill>
          <a:blip r:embed="rId3"/>
          <a:stretch>
            <a:fillRect/>
          </a:stretch>
        </p:blipFill>
        <p:spPr>
          <a:xfrm>
            <a:off x="516353" y="472078"/>
            <a:ext cx="4683902" cy="705370"/>
          </a:xfrm>
          <a:prstGeom prst="rect">
            <a:avLst/>
          </a:prstGeom>
        </p:spPr>
      </p:pic>
      <p:sp>
        <p:nvSpPr>
          <p:cNvPr id="2" name="Title 1">
            <a:extLst>
              <a:ext uri="{FF2B5EF4-FFF2-40B4-BE49-F238E27FC236}">
                <a16:creationId xmlns:a16="http://schemas.microsoft.com/office/drawing/2014/main" id="{DC248985-DBE2-7846-BC0A-E72152DB6274}"/>
              </a:ext>
            </a:extLst>
          </p:cNvPr>
          <p:cNvSpPr>
            <a:spLocks noGrp="1"/>
          </p:cNvSpPr>
          <p:nvPr>
            <p:ph type="title"/>
          </p:nvPr>
        </p:nvSpPr>
        <p:spPr>
          <a:xfrm>
            <a:off x="515112" y="2338705"/>
            <a:ext cx="8825836" cy="2401738"/>
          </a:xfrm>
        </p:spPr>
        <p:txBody>
          <a:bodyPr lIns="0" tIns="0" rIns="0" bIns="0">
            <a:noAutofit/>
          </a:bodyPr>
          <a:lstStyle>
            <a:lvl1pPr>
              <a:defRPr sz="7200">
                <a:solidFill>
                  <a:schemeClr val="bg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A44EDCD-271C-482B-A3B5-00EFAE519A97}"/>
              </a:ext>
            </a:extLst>
          </p:cNvPr>
          <p:cNvCxnSpPr>
            <a:cxnSpLocks/>
          </p:cNvCxnSpPr>
          <p:nvPr userDrawn="1"/>
        </p:nvCxnSpPr>
        <p:spPr>
          <a:xfrm>
            <a:off x="0" y="6653284"/>
            <a:ext cx="12192000" cy="0"/>
          </a:xfrm>
          <a:prstGeom prst="line">
            <a:avLst/>
          </a:prstGeom>
          <a:ln w="406400">
            <a:gradFill>
              <a:gsLst>
                <a:gs pos="0">
                  <a:srgbClr val="00C8E6"/>
                </a:gs>
                <a:gs pos="50000">
                  <a:srgbClr val="1E1E96"/>
                </a:gs>
                <a:gs pos="100000">
                  <a:srgbClr val="8228B4"/>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B95E5D4A-36C2-40D7-83FC-3A0AD6C147B9}"/>
              </a:ext>
            </a:extLst>
          </p:cNvPr>
          <p:cNvSpPr>
            <a:spLocks noGrp="1"/>
          </p:cNvSpPr>
          <p:nvPr>
            <p:ph type="body" sz="quarter" idx="10"/>
          </p:nvPr>
        </p:nvSpPr>
        <p:spPr>
          <a:xfrm>
            <a:off x="514350" y="4872038"/>
            <a:ext cx="8826500" cy="1312862"/>
          </a:xfrm>
        </p:spPr>
        <p:txBody>
          <a:bodyPr/>
          <a:lstStyle>
            <a:lvl1pPr marL="0" indent="0">
              <a:spcBef>
                <a:spcPts val="0"/>
              </a:spcBef>
              <a:spcAft>
                <a:spcPts val="600"/>
              </a:spcAft>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1734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0.xml"/><Relationship Id="rId21" Type="http://schemas.openxmlformats.org/officeDocument/2006/relationships/slideLayout" Target="../slideLayouts/slideLayout65.xml"/><Relationship Id="rId42" Type="http://schemas.openxmlformats.org/officeDocument/2006/relationships/slideLayout" Target="../slideLayouts/slideLayout86.xml"/><Relationship Id="rId47" Type="http://schemas.openxmlformats.org/officeDocument/2006/relationships/slideLayout" Target="../slideLayouts/slideLayout91.xml"/><Relationship Id="rId63" Type="http://schemas.openxmlformats.org/officeDocument/2006/relationships/slideLayout" Target="../slideLayouts/slideLayout107.xml"/><Relationship Id="rId68" Type="http://schemas.openxmlformats.org/officeDocument/2006/relationships/slideLayout" Target="../slideLayouts/slideLayout112.xml"/><Relationship Id="rId84" Type="http://schemas.openxmlformats.org/officeDocument/2006/relationships/slideLayout" Target="../slideLayouts/slideLayout128.xml"/><Relationship Id="rId89" Type="http://schemas.openxmlformats.org/officeDocument/2006/relationships/slideLayout" Target="../slideLayouts/slideLayout133.xml"/><Relationship Id="rId16" Type="http://schemas.openxmlformats.org/officeDocument/2006/relationships/slideLayout" Target="../slideLayouts/slideLayout60.xml"/><Relationship Id="rId11" Type="http://schemas.openxmlformats.org/officeDocument/2006/relationships/slideLayout" Target="../slideLayouts/slideLayout55.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53" Type="http://schemas.openxmlformats.org/officeDocument/2006/relationships/slideLayout" Target="../slideLayouts/slideLayout97.xml"/><Relationship Id="rId58" Type="http://schemas.openxmlformats.org/officeDocument/2006/relationships/slideLayout" Target="../slideLayouts/slideLayout102.xml"/><Relationship Id="rId74" Type="http://schemas.openxmlformats.org/officeDocument/2006/relationships/slideLayout" Target="../slideLayouts/slideLayout118.xml"/><Relationship Id="rId79" Type="http://schemas.openxmlformats.org/officeDocument/2006/relationships/slideLayout" Target="../slideLayouts/slideLayout123.xml"/><Relationship Id="rId5" Type="http://schemas.openxmlformats.org/officeDocument/2006/relationships/slideLayout" Target="../slideLayouts/slideLayout49.xml"/><Relationship Id="rId90" Type="http://schemas.openxmlformats.org/officeDocument/2006/relationships/slideLayout" Target="../slideLayouts/slideLayout134.xml"/><Relationship Id="rId95" Type="http://schemas.openxmlformats.org/officeDocument/2006/relationships/theme" Target="../theme/theme2.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43" Type="http://schemas.openxmlformats.org/officeDocument/2006/relationships/slideLayout" Target="../slideLayouts/slideLayout87.xml"/><Relationship Id="rId48" Type="http://schemas.openxmlformats.org/officeDocument/2006/relationships/slideLayout" Target="../slideLayouts/slideLayout92.xml"/><Relationship Id="rId64" Type="http://schemas.openxmlformats.org/officeDocument/2006/relationships/slideLayout" Target="../slideLayouts/slideLayout108.xml"/><Relationship Id="rId69" Type="http://schemas.openxmlformats.org/officeDocument/2006/relationships/slideLayout" Target="../slideLayouts/slideLayout113.xml"/><Relationship Id="rId8" Type="http://schemas.openxmlformats.org/officeDocument/2006/relationships/slideLayout" Target="../slideLayouts/slideLayout52.xml"/><Relationship Id="rId51" Type="http://schemas.openxmlformats.org/officeDocument/2006/relationships/slideLayout" Target="../slideLayouts/slideLayout95.xml"/><Relationship Id="rId72" Type="http://schemas.openxmlformats.org/officeDocument/2006/relationships/slideLayout" Target="../slideLayouts/slideLayout116.xml"/><Relationship Id="rId80" Type="http://schemas.openxmlformats.org/officeDocument/2006/relationships/slideLayout" Target="../slideLayouts/slideLayout124.xml"/><Relationship Id="rId85" Type="http://schemas.openxmlformats.org/officeDocument/2006/relationships/slideLayout" Target="../slideLayouts/slideLayout129.xml"/><Relationship Id="rId93" Type="http://schemas.openxmlformats.org/officeDocument/2006/relationships/slideLayout" Target="../slideLayouts/slideLayout137.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46" Type="http://schemas.openxmlformats.org/officeDocument/2006/relationships/slideLayout" Target="../slideLayouts/slideLayout90.xml"/><Relationship Id="rId59" Type="http://schemas.openxmlformats.org/officeDocument/2006/relationships/slideLayout" Target="../slideLayouts/slideLayout103.xml"/><Relationship Id="rId67" Type="http://schemas.openxmlformats.org/officeDocument/2006/relationships/slideLayout" Target="../slideLayouts/slideLayout111.xml"/><Relationship Id="rId20" Type="http://schemas.openxmlformats.org/officeDocument/2006/relationships/slideLayout" Target="../slideLayouts/slideLayout64.xml"/><Relationship Id="rId41" Type="http://schemas.openxmlformats.org/officeDocument/2006/relationships/slideLayout" Target="../slideLayouts/slideLayout85.xml"/><Relationship Id="rId54" Type="http://schemas.openxmlformats.org/officeDocument/2006/relationships/slideLayout" Target="../slideLayouts/slideLayout98.xml"/><Relationship Id="rId62" Type="http://schemas.openxmlformats.org/officeDocument/2006/relationships/slideLayout" Target="../slideLayouts/slideLayout106.xml"/><Relationship Id="rId70" Type="http://schemas.openxmlformats.org/officeDocument/2006/relationships/slideLayout" Target="../slideLayouts/slideLayout114.xml"/><Relationship Id="rId75" Type="http://schemas.openxmlformats.org/officeDocument/2006/relationships/slideLayout" Target="../slideLayouts/slideLayout119.xml"/><Relationship Id="rId83" Type="http://schemas.openxmlformats.org/officeDocument/2006/relationships/slideLayout" Target="../slideLayouts/slideLayout127.xml"/><Relationship Id="rId88" Type="http://schemas.openxmlformats.org/officeDocument/2006/relationships/slideLayout" Target="../slideLayouts/slideLayout132.xml"/><Relationship Id="rId91" Type="http://schemas.openxmlformats.org/officeDocument/2006/relationships/slideLayout" Target="../slideLayouts/slideLayout13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49" Type="http://schemas.openxmlformats.org/officeDocument/2006/relationships/slideLayout" Target="../slideLayouts/slideLayout93.xml"/><Relationship Id="rId57" Type="http://schemas.openxmlformats.org/officeDocument/2006/relationships/slideLayout" Target="../slideLayouts/slideLayout101.xml"/><Relationship Id="rId10" Type="http://schemas.openxmlformats.org/officeDocument/2006/relationships/slideLayout" Target="../slideLayouts/slideLayout54.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52" Type="http://schemas.openxmlformats.org/officeDocument/2006/relationships/slideLayout" Target="../slideLayouts/slideLayout96.xml"/><Relationship Id="rId60" Type="http://schemas.openxmlformats.org/officeDocument/2006/relationships/slideLayout" Target="../slideLayouts/slideLayout104.xml"/><Relationship Id="rId65" Type="http://schemas.openxmlformats.org/officeDocument/2006/relationships/slideLayout" Target="../slideLayouts/slideLayout109.xml"/><Relationship Id="rId73" Type="http://schemas.openxmlformats.org/officeDocument/2006/relationships/slideLayout" Target="../slideLayouts/slideLayout117.xml"/><Relationship Id="rId78" Type="http://schemas.openxmlformats.org/officeDocument/2006/relationships/slideLayout" Target="../slideLayouts/slideLayout122.xml"/><Relationship Id="rId81" Type="http://schemas.openxmlformats.org/officeDocument/2006/relationships/slideLayout" Target="../slideLayouts/slideLayout125.xml"/><Relationship Id="rId86" Type="http://schemas.openxmlformats.org/officeDocument/2006/relationships/slideLayout" Target="../slideLayouts/slideLayout130.xml"/><Relationship Id="rId94" Type="http://schemas.openxmlformats.org/officeDocument/2006/relationships/slideLayout" Target="../slideLayouts/slideLayout138.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9" Type="http://schemas.openxmlformats.org/officeDocument/2006/relationships/slideLayout" Target="../slideLayouts/slideLayout83.xml"/><Relationship Id="rId34" Type="http://schemas.openxmlformats.org/officeDocument/2006/relationships/slideLayout" Target="../slideLayouts/slideLayout78.xml"/><Relationship Id="rId50" Type="http://schemas.openxmlformats.org/officeDocument/2006/relationships/slideLayout" Target="../slideLayouts/slideLayout94.xml"/><Relationship Id="rId55" Type="http://schemas.openxmlformats.org/officeDocument/2006/relationships/slideLayout" Target="../slideLayouts/slideLayout99.xml"/><Relationship Id="rId76" Type="http://schemas.openxmlformats.org/officeDocument/2006/relationships/slideLayout" Target="../slideLayouts/slideLayout120.xml"/><Relationship Id="rId7" Type="http://schemas.openxmlformats.org/officeDocument/2006/relationships/slideLayout" Target="../slideLayouts/slideLayout51.xml"/><Relationship Id="rId71" Type="http://schemas.openxmlformats.org/officeDocument/2006/relationships/slideLayout" Target="../slideLayouts/slideLayout115.xml"/><Relationship Id="rId92" Type="http://schemas.openxmlformats.org/officeDocument/2006/relationships/slideLayout" Target="../slideLayouts/slideLayout136.xml"/><Relationship Id="rId2" Type="http://schemas.openxmlformats.org/officeDocument/2006/relationships/slideLayout" Target="../slideLayouts/slideLayout46.xml"/><Relationship Id="rId29" Type="http://schemas.openxmlformats.org/officeDocument/2006/relationships/slideLayout" Target="../slideLayouts/slideLayout73.xml"/><Relationship Id="rId24" Type="http://schemas.openxmlformats.org/officeDocument/2006/relationships/slideLayout" Target="../slideLayouts/slideLayout68.xml"/><Relationship Id="rId40" Type="http://schemas.openxmlformats.org/officeDocument/2006/relationships/slideLayout" Target="../slideLayouts/slideLayout84.xml"/><Relationship Id="rId45" Type="http://schemas.openxmlformats.org/officeDocument/2006/relationships/slideLayout" Target="../slideLayouts/slideLayout89.xml"/><Relationship Id="rId66" Type="http://schemas.openxmlformats.org/officeDocument/2006/relationships/slideLayout" Target="../slideLayouts/slideLayout110.xml"/><Relationship Id="rId87" Type="http://schemas.openxmlformats.org/officeDocument/2006/relationships/slideLayout" Target="../slideLayouts/slideLayout131.xml"/><Relationship Id="rId61" Type="http://schemas.openxmlformats.org/officeDocument/2006/relationships/slideLayout" Target="../slideLayouts/slideLayout105.xml"/><Relationship Id="rId82" Type="http://schemas.openxmlformats.org/officeDocument/2006/relationships/slideLayout" Target="../slideLayouts/slideLayout126.xml"/><Relationship Id="rId19" Type="http://schemas.openxmlformats.org/officeDocument/2006/relationships/slideLayout" Target="../slideLayouts/slideLayout63.xml"/><Relationship Id="rId14" Type="http://schemas.openxmlformats.org/officeDocument/2006/relationships/slideLayout" Target="../slideLayouts/slideLayout58.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56" Type="http://schemas.openxmlformats.org/officeDocument/2006/relationships/slideLayout" Target="../slideLayouts/slideLayout100.xml"/><Relationship Id="rId77"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9412" y="381000"/>
            <a:ext cx="11425237" cy="822960"/>
          </a:xfrm>
          <a:prstGeom prst="rect">
            <a:avLst/>
          </a:prstGeom>
        </p:spPr>
        <p:txBody>
          <a:bodyPr vert="horz" wrap="square"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379412" y="1295400"/>
            <a:ext cx="11425236" cy="4953000"/>
          </a:xfrm>
          <a:prstGeom prst="rect">
            <a:avLst/>
          </a:prstGeom>
        </p:spPr>
        <p:txBody>
          <a:bodyPr vert="horz" wrap="square" lIns="0" tIns="0" rIns="18000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3720031"/>
      </p:ext>
    </p:extLst>
  </p:cSld>
  <p:clrMap bg1="lt1" tx1="dk1" bg2="lt2" tx2="dk2" accent1="accent1" accent2="accent2" accent3="accent3" accent4="accent4" accent5="accent5" accent6="accent6" hlink="hlink" folHlink="folHlink"/>
  <p:sldLayoutIdLst>
    <p:sldLayoutId id="2147484723" r:id="rId1"/>
    <p:sldLayoutId id="2147484830" r:id="rId2"/>
    <p:sldLayoutId id="2147484724" r:id="rId3"/>
    <p:sldLayoutId id="2147484725" r:id="rId4"/>
    <p:sldLayoutId id="2147484729" r:id="rId5"/>
    <p:sldLayoutId id="2147484730" r:id="rId6"/>
    <p:sldLayoutId id="2147484731" r:id="rId7"/>
    <p:sldLayoutId id="2147484732" r:id="rId8"/>
    <p:sldLayoutId id="2147484733" r:id="rId9"/>
    <p:sldLayoutId id="2147484734" r:id="rId10"/>
    <p:sldLayoutId id="2147484735" r:id="rId11"/>
    <p:sldLayoutId id="2147484736" r:id="rId12"/>
    <p:sldLayoutId id="2147484718" r:id="rId13"/>
    <p:sldLayoutId id="2147484719" r:id="rId14"/>
    <p:sldLayoutId id="2147484738" r:id="rId15"/>
    <p:sldLayoutId id="2147484837" r:id="rId16"/>
    <p:sldLayoutId id="2147484907" r:id="rId17"/>
    <p:sldLayoutId id="2147484918" r:id="rId18"/>
    <p:sldLayoutId id="2147484919" r:id="rId19"/>
    <p:sldLayoutId id="2147484920" r:id="rId20"/>
    <p:sldLayoutId id="2147484944" r:id="rId21"/>
    <p:sldLayoutId id="2147484921" r:id="rId22"/>
    <p:sldLayoutId id="2147484922" r:id="rId23"/>
    <p:sldLayoutId id="2147484923" r:id="rId24"/>
    <p:sldLayoutId id="2147484924" r:id="rId25"/>
    <p:sldLayoutId id="2147484925" r:id="rId26"/>
    <p:sldLayoutId id="2147484926" r:id="rId27"/>
    <p:sldLayoutId id="2147484927" r:id="rId28"/>
    <p:sldLayoutId id="2147484928" r:id="rId29"/>
    <p:sldLayoutId id="2147484929" r:id="rId30"/>
    <p:sldLayoutId id="2147484930" r:id="rId31"/>
    <p:sldLayoutId id="2147484931" r:id="rId32"/>
    <p:sldLayoutId id="2147484932" r:id="rId33"/>
    <p:sldLayoutId id="2147484933" r:id="rId34"/>
    <p:sldLayoutId id="2147484934" r:id="rId35"/>
    <p:sldLayoutId id="2147484935" r:id="rId36"/>
    <p:sldLayoutId id="2147484936" r:id="rId37"/>
    <p:sldLayoutId id="2147484937" r:id="rId38"/>
    <p:sldLayoutId id="2147484938" r:id="rId39"/>
    <p:sldLayoutId id="2147484939" r:id="rId40"/>
    <p:sldLayoutId id="2147484940" r:id="rId41"/>
    <p:sldLayoutId id="2147484941" r:id="rId42"/>
    <p:sldLayoutId id="2147484942" r:id="rId43"/>
    <p:sldLayoutId id="2147484943"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88">
          <p15:clr>
            <a:srgbClr val="F26B43"/>
          </p15:clr>
        </p15:guide>
        <p15:guide id="2" pos="3840">
          <p15:clr>
            <a:srgbClr val="F26B43"/>
          </p15:clr>
        </p15:guide>
        <p15:guide id="3" pos="2640">
          <p15:clr>
            <a:srgbClr val="F26B43"/>
          </p15:clr>
        </p15:guide>
        <p15:guide id="4" pos="1440">
          <p15:clr>
            <a:srgbClr val="F26B43"/>
          </p15:clr>
        </p15:guide>
        <p15:guide id="5" pos="240">
          <p15:clr>
            <a:srgbClr val="F26B43"/>
          </p15:clr>
        </p15:guide>
        <p15:guide id="6" pos="5040">
          <p15:clr>
            <a:srgbClr val="F26B43"/>
          </p15:clr>
        </p15:guide>
        <p15:guide id="7" pos="6240">
          <p15:clr>
            <a:srgbClr val="F26B43"/>
          </p15:clr>
        </p15:guide>
        <p15:guide id="8" pos="7440">
          <p15:clr>
            <a:srgbClr val="F26B43"/>
          </p15:clr>
        </p15:guide>
        <p15:guide id="9" orient="horz" pos="1474">
          <p15:clr>
            <a:srgbClr val="F26B43"/>
          </p15:clr>
        </p15:guide>
        <p15:guide id="10" orient="horz" pos="840">
          <p15:clr>
            <a:srgbClr val="F26B43"/>
          </p15:clr>
        </p15:guide>
        <p15:guide id="11" orient="horz" pos="240">
          <p15:clr>
            <a:srgbClr val="F26B43"/>
          </p15:clr>
        </p15:guide>
        <p15:guide id="12" orient="horz" pos="2696">
          <p15:clr>
            <a:srgbClr val="F26B43"/>
          </p15:clr>
        </p15:guide>
        <p15:guide id="14" orient="horz" pos="4080">
          <p15:clr>
            <a:srgbClr val="F26B43"/>
          </p15:clr>
        </p15:guide>
        <p15:guide id="15" orient="horz" pos="3936">
          <p15:clr>
            <a:srgbClr val="F26B43"/>
          </p15:clr>
        </p15:guide>
        <p15:guide id="17" pos="5034">
          <p15:clr>
            <a:srgbClr val="F26B43"/>
          </p15:clr>
        </p15:guide>
        <p15:guide id="18" orient="horz" pos="3312">
          <p15:clr>
            <a:srgbClr val="F26B43"/>
          </p15:clr>
        </p15:guide>
        <p15:guide id="19" orient="horz" pos="2702">
          <p15:clr>
            <a:srgbClr val="F26B43"/>
          </p15:clr>
        </p15:guide>
        <p15:guide id="21" pos="2634">
          <p15:clr>
            <a:srgbClr val="F26B43"/>
          </p15:clr>
        </p15:guide>
        <p15:guide id="22" pos="5046">
          <p15:clr>
            <a:srgbClr val="F26B43"/>
          </p15:clr>
        </p15:guide>
        <p15:guide id="23" orient="horz" pos="1468">
          <p15:clr>
            <a:srgbClr val="F26B43"/>
          </p15:clr>
        </p15:guide>
        <p15:guide id="25" orient="horz" pos="1480">
          <p15:clr>
            <a:srgbClr val="F26B43"/>
          </p15:clr>
        </p15:guide>
        <p15:guide id="26" orient="horz" pos="2706">
          <p15:clr>
            <a:srgbClr val="F26B43"/>
          </p15:clr>
        </p15:guide>
        <p15:guide id="27" pos="2648">
          <p15:clr>
            <a:srgbClr val="F26B43"/>
          </p15:clr>
        </p15:guide>
        <p15:guide id="28" orient="horz" pos="576">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9412" y="381000"/>
            <a:ext cx="11425237" cy="822960"/>
          </a:xfrm>
          <a:prstGeom prst="rect">
            <a:avLst/>
          </a:prstGeom>
        </p:spPr>
        <p:txBody>
          <a:bodyPr vert="horz" wrap="square"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379412" y="1295400"/>
            <a:ext cx="11425236" cy="4953000"/>
          </a:xfrm>
          <a:prstGeom prst="rect">
            <a:avLst/>
          </a:prstGeom>
        </p:spPr>
        <p:txBody>
          <a:bodyPr vert="horz" wrap="square" lIns="0" tIns="0" rIns="18000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5835615"/>
      </p:ext>
    </p:extLst>
  </p:cSld>
  <p:clrMap bg1="lt1" tx1="dk1" bg2="lt2" tx2="dk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 id="2147484956" r:id="rId11"/>
    <p:sldLayoutId id="2147484957" r:id="rId12"/>
    <p:sldLayoutId id="2147484958" r:id="rId13"/>
    <p:sldLayoutId id="2147484959" r:id="rId14"/>
    <p:sldLayoutId id="2147484960" r:id="rId15"/>
    <p:sldLayoutId id="2147484961" r:id="rId16"/>
    <p:sldLayoutId id="2147484962" r:id="rId17"/>
    <p:sldLayoutId id="2147484963" r:id="rId18"/>
    <p:sldLayoutId id="2147484964" r:id="rId19"/>
    <p:sldLayoutId id="2147484965" r:id="rId20"/>
    <p:sldLayoutId id="2147484966" r:id="rId21"/>
    <p:sldLayoutId id="2147484967" r:id="rId22"/>
    <p:sldLayoutId id="2147484968" r:id="rId23"/>
    <p:sldLayoutId id="2147484969" r:id="rId24"/>
    <p:sldLayoutId id="2147484970" r:id="rId25"/>
    <p:sldLayoutId id="2147484971" r:id="rId26"/>
    <p:sldLayoutId id="2147484972" r:id="rId27"/>
    <p:sldLayoutId id="2147484973" r:id="rId28"/>
    <p:sldLayoutId id="2147484974" r:id="rId29"/>
    <p:sldLayoutId id="2147484975" r:id="rId30"/>
    <p:sldLayoutId id="2147484976" r:id="rId31"/>
    <p:sldLayoutId id="2147484977" r:id="rId32"/>
    <p:sldLayoutId id="2147484978" r:id="rId33"/>
    <p:sldLayoutId id="2147484979" r:id="rId34"/>
    <p:sldLayoutId id="2147484980" r:id="rId35"/>
    <p:sldLayoutId id="2147484981" r:id="rId36"/>
    <p:sldLayoutId id="2147484982" r:id="rId37"/>
    <p:sldLayoutId id="2147484983" r:id="rId38"/>
    <p:sldLayoutId id="2147484984" r:id="rId39"/>
    <p:sldLayoutId id="2147484985" r:id="rId40"/>
    <p:sldLayoutId id="2147484986" r:id="rId41"/>
    <p:sldLayoutId id="2147484987" r:id="rId42"/>
    <p:sldLayoutId id="2147484988" r:id="rId43"/>
    <p:sldLayoutId id="2147484989" r:id="rId44"/>
    <p:sldLayoutId id="2147484990" r:id="rId45"/>
    <p:sldLayoutId id="2147484991" r:id="rId46"/>
    <p:sldLayoutId id="2147484992" r:id="rId47"/>
    <p:sldLayoutId id="2147484993" r:id="rId48"/>
    <p:sldLayoutId id="2147484994" r:id="rId49"/>
    <p:sldLayoutId id="2147484995" r:id="rId50"/>
    <p:sldLayoutId id="2147484996" r:id="rId51"/>
    <p:sldLayoutId id="2147484997" r:id="rId52"/>
    <p:sldLayoutId id="2147484998" r:id="rId53"/>
    <p:sldLayoutId id="2147484999" r:id="rId54"/>
    <p:sldLayoutId id="2147485000" r:id="rId55"/>
    <p:sldLayoutId id="2147485001" r:id="rId56"/>
    <p:sldLayoutId id="2147485002" r:id="rId57"/>
    <p:sldLayoutId id="2147485003" r:id="rId58"/>
    <p:sldLayoutId id="2147485004" r:id="rId59"/>
    <p:sldLayoutId id="2147485005" r:id="rId60"/>
    <p:sldLayoutId id="2147485006" r:id="rId61"/>
    <p:sldLayoutId id="2147485007" r:id="rId62"/>
    <p:sldLayoutId id="2147485008" r:id="rId63"/>
    <p:sldLayoutId id="2147485009" r:id="rId64"/>
    <p:sldLayoutId id="2147485010" r:id="rId65"/>
    <p:sldLayoutId id="2147485011" r:id="rId66"/>
    <p:sldLayoutId id="2147485012" r:id="rId67"/>
    <p:sldLayoutId id="2147485013" r:id="rId68"/>
    <p:sldLayoutId id="2147485014" r:id="rId69"/>
    <p:sldLayoutId id="2147485015" r:id="rId70"/>
    <p:sldLayoutId id="2147485016" r:id="rId71"/>
    <p:sldLayoutId id="2147485017" r:id="rId72"/>
    <p:sldLayoutId id="2147485018" r:id="rId73"/>
    <p:sldLayoutId id="2147485019" r:id="rId74"/>
    <p:sldLayoutId id="2147485020" r:id="rId75"/>
    <p:sldLayoutId id="2147485021" r:id="rId76"/>
    <p:sldLayoutId id="2147485022" r:id="rId77"/>
    <p:sldLayoutId id="2147485023" r:id="rId78"/>
    <p:sldLayoutId id="2147485024" r:id="rId79"/>
    <p:sldLayoutId id="2147485025" r:id="rId80"/>
    <p:sldLayoutId id="2147485026" r:id="rId81"/>
    <p:sldLayoutId id="2147485027" r:id="rId82"/>
    <p:sldLayoutId id="2147485028" r:id="rId83"/>
    <p:sldLayoutId id="2147485029" r:id="rId84"/>
    <p:sldLayoutId id="2147485030" r:id="rId85"/>
    <p:sldLayoutId id="2147485031" r:id="rId86"/>
    <p:sldLayoutId id="2147485032" r:id="rId87"/>
    <p:sldLayoutId id="2147485033" r:id="rId88"/>
    <p:sldLayoutId id="2147485034" r:id="rId89"/>
    <p:sldLayoutId id="2147485035" r:id="rId90"/>
    <p:sldLayoutId id="2147485036" r:id="rId91"/>
    <p:sldLayoutId id="2147485037" r:id="rId92"/>
    <p:sldLayoutId id="2147485038" r:id="rId93"/>
    <p:sldLayoutId id="2147485039" r:id="rId9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88">
          <p15:clr>
            <a:srgbClr val="F26B43"/>
          </p15:clr>
        </p15:guide>
        <p15:guide id="2" pos="3840">
          <p15:clr>
            <a:srgbClr val="F26B43"/>
          </p15:clr>
        </p15:guide>
        <p15:guide id="3" pos="2640">
          <p15:clr>
            <a:srgbClr val="F26B43"/>
          </p15:clr>
        </p15:guide>
        <p15:guide id="4" pos="1440">
          <p15:clr>
            <a:srgbClr val="F26B43"/>
          </p15:clr>
        </p15:guide>
        <p15:guide id="5" pos="240">
          <p15:clr>
            <a:srgbClr val="F26B43"/>
          </p15:clr>
        </p15:guide>
        <p15:guide id="6" pos="5040">
          <p15:clr>
            <a:srgbClr val="F26B43"/>
          </p15:clr>
        </p15:guide>
        <p15:guide id="7" pos="6240">
          <p15:clr>
            <a:srgbClr val="F26B43"/>
          </p15:clr>
        </p15:guide>
        <p15:guide id="8" pos="7440">
          <p15:clr>
            <a:srgbClr val="F26B43"/>
          </p15:clr>
        </p15:guide>
        <p15:guide id="9" orient="horz" pos="1474">
          <p15:clr>
            <a:srgbClr val="F26B43"/>
          </p15:clr>
        </p15:guide>
        <p15:guide id="10" orient="horz" pos="840">
          <p15:clr>
            <a:srgbClr val="F26B43"/>
          </p15:clr>
        </p15:guide>
        <p15:guide id="11" orient="horz" pos="240">
          <p15:clr>
            <a:srgbClr val="F26B43"/>
          </p15:clr>
        </p15:guide>
        <p15:guide id="12" orient="horz" pos="2696">
          <p15:clr>
            <a:srgbClr val="F26B43"/>
          </p15:clr>
        </p15:guide>
        <p15:guide id="14" orient="horz" pos="4080">
          <p15:clr>
            <a:srgbClr val="F26B43"/>
          </p15:clr>
        </p15:guide>
        <p15:guide id="15" orient="horz" pos="3936">
          <p15:clr>
            <a:srgbClr val="F26B43"/>
          </p15:clr>
        </p15:guide>
        <p15:guide id="17" pos="5034">
          <p15:clr>
            <a:srgbClr val="F26B43"/>
          </p15:clr>
        </p15:guide>
        <p15:guide id="18" orient="horz" pos="3312">
          <p15:clr>
            <a:srgbClr val="F26B43"/>
          </p15:clr>
        </p15:guide>
        <p15:guide id="19" orient="horz" pos="2702">
          <p15:clr>
            <a:srgbClr val="F26B43"/>
          </p15:clr>
        </p15:guide>
        <p15:guide id="21" pos="2634">
          <p15:clr>
            <a:srgbClr val="F26B43"/>
          </p15:clr>
        </p15:guide>
        <p15:guide id="22" pos="5046">
          <p15:clr>
            <a:srgbClr val="F26B43"/>
          </p15:clr>
        </p15:guide>
        <p15:guide id="23" orient="horz" pos="1468">
          <p15:clr>
            <a:srgbClr val="F26B43"/>
          </p15:clr>
        </p15:guide>
        <p15:guide id="25" orient="horz" pos="1480">
          <p15:clr>
            <a:srgbClr val="F26B43"/>
          </p15:clr>
        </p15:guide>
        <p15:guide id="26" orient="horz" pos="2706">
          <p15:clr>
            <a:srgbClr val="F26B43"/>
          </p15:clr>
        </p15:guide>
        <p15:guide id="27" pos="2648">
          <p15:clr>
            <a:srgbClr val="F26B43"/>
          </p15:clr>
        </p15:guide>
        <p15:guide id="28" orient="horz" pos="576">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69.jpeg"/></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72.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6.xml"/></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64.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51.png"/><Relationship Id="rId5" Type="http://schemas.openxmlformats.org/officeDocument/2006/relationships/notesSlide" Target="../notesSlides/notesSlide7.xml"/><Relationship Id="rId4"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18" Type="http://schemas.openxmlformats.org/officeDocument/2006/relationships/image" Target="../media/image6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17" Type="http://schemas.openxmlformats.org/officeDocument/2006/relationships/image" Target="../media/image66.png"/><Relationship Id="rId2" Type="http://schemas.openxmlformats.org/officeDocument/2006/relationships/notesSlide" Target="../notesSlides/notesSlide9.xml"/><Relationship Id="rId16" Type="http://schemas.openxmlformats.org/officeDocument/2006/relationships/image" Target="../media/image65.svg"/><Relationship Id="rId1" Type="http://schemas.openxmlformats.org/officeDocument/2006/relationships/slideLayout" Target="../slideLayouts/slideLayout45.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4350" y="1364344"/>
            <a:ext cx="10641330" cy="3641996"/>
          </a:xfrm>
        </p:spPr>
        <p:txBody>
          <a:bodyPr/>
          <a:lstStyle/>
          <a:p>
            <a:br>
              <a:rPr lang="en-US" sz="7200" b="1" dirty="0">
                <a:solidFill>
                  <a:schemeClr val="tx1"/>
                </a:solidFill>
              </a:rPr>
            </a:br>
            <a:r>
              <a:rPr lang="en-US" sz="7200" b="1" dirty="0">
                <a:solidFill>
                  <a:schemeClr val="tx1"/>
                </a:solidFill>
              </a:rPr>
              <a:t>3M™ Clarity™ Aligners  </a:t>
            </a:r>
            <a:r>
              <a:rPr lang="en-US" sz="7200" b="1" dirty="0">
                <a:solidFill>
                  <a:schemeClr val="tx1"/>
                </a:solidFill>
                <a:latin typeface="3M Circular TT Light" panose="020B0404020101020102" pitchFamily="34" charset="0"/>
                <a:cs typeface="3M Circular TT Light" panose="020B0404020101020102" pitchFamily="34" charset="0"/>
              </a:rPr>
              <a:t>Attachments</a:t>
            </a:r>
            <a:br>
              <a:rPr lang="en-US" sz="7200" dirty="0">
                <a:solidFill>
                  <a:schemeClr val="tx2"/>
                </a:solidFill>
              </a:rPr>
            </a:br>
            <a:r>
              <a:rPr lang="en-US" sz="7200" dirty="0">
                <a:solidFill>
                  <a:schemeClr val="tx2"/>
                </a:solidFill>
              </a:rPr>
              <a:t> </a:t>
            </a:r>
            <a:br>
              <a:rPr lang="en-US" sz="3600" dirty="0">
                <a:solidFill>
                  <a:schemeClr val="tx2"/>
                </a:solidFill>
              </a:rPr>
            </a:br>
            <a:br>
              <a:rPr lang="en-US" sz="3600" dirty="0">
                <a:solidFill>
                  <a:schemeClr val="tx2"/>
                </a:solidFill>
              </a:rPr>
            </a:br>
            <a:br>
              <a:rPr lang="en-US" sz="3600" dirty="0">
                <a:solidFill>
                  <a:schemeClr val="tx1"/>
                </a:solidFill>
              </a:rPr>
            </a:br>
            <a:endParaRPr lang="en-US" sz="3600" dirty="0">
              <a:solidFill>
                <a:schemeClr val="tx1"/>
              </a:solidFill>
            </a:endParaRPr>
          </a:p>
        </p:txBody>
      </p:sp>
    </p:spTree>
    <p:extLst>
      <p:ext uri="{BB962C8B-B14F-4D97-AF65-F5344CB8AC3E}">
        <p14:creationId xmlns:p14="http://schemas.microsoft.com/office/powerpoint/2010/main" val="4284922228"/>
      </p:ext>
    </p:extLst>
  </p:cSld>
  <p:clrMapOvr>
    <a:masterClrMapping/>
  </p:clrMapOvr>
  <mc:AlternateContent xmlns:mc="http://schemas.openxmlformats.org/markup-compatibility/2006" xmlns:p14="http://schemas.microsoft.com/office/powerpoint/2010/main">
    <mc:Choice Requires="p14">
      <p:transition spd="med" p14:dur="700" advTm="4293">
        <p:fade/>
      </p:transition>
    </mc:Choice>
    <mc:Fallback xmlns="">
      <p:transition spd="med" advTm="4293">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0BC4DA-2815-4612-B78C-B8DC37DB0BAC}"/>
              </a:ext>
            </a:extLst>
          </p:cNvPr>
          <p:cNvSpPr>
            <a:spLocks noGrp="1"/>
          </p:cNvSpPr>
          <p:nvPr>
            <p:ph type="title" idx="4294967295"/>
          </p:nvPr>
        </p:nvSpPr>
        <p:spPr>
          <a:xfrm>
            <a:off x="327660" y="341177"/>
            <a:ext cx="11425238" cy="822325"/>
          </a:xfrm>
        </p:spPr>
        <p:txBody>
          <a:bodyPr/>
          <a:lstStyle/>
          <a:p>
            <a:r>
              <a:rPr lang="en-US" dirty="0"/>
              <a:t>Attachment Design Strategy</a:t>
            </a:r>
          </a:p>
        </p:txBody>
      </p:sp>
      <p:graphicFrame>
        <p:nvGraphicFramePr>
          <p:cNvPr id="3" name="Table 3">
            <a:extLst>
              <a:ext uri="{FF2B5EF4-FFF2-40B4-BE49-F238E27FC236}">
                <a16:creationId xmlns:a16="http://schemas.microsoft.com/office/drawing/2014/main" id="{62EA103F-4216-44D3-A91F-3778A2E35C25}"/>
              </a:ext>
            </a:extLst>
          </p:cNvPr>
          <p:cNvGraphicFramePr>
            <a:graphicFrameLocks noGrp="1"/>
          </p:cNvGraphicFramePr>
          <p:nvPr>
            <p:ph sz="quarter" idx="4294967295"/>
            <p:extLst>
              <p:ext uri="{D42A27DB-BD31-4B8C-83A1-F6EECF244321}">
                <p14:modId xmlns:p14="http://schemas.microsoft.com/office/powerpoint/2010/main" val="239672173"/>
              </p:ext>
            </p:extLst>
          </p:nvPr>
        </p:nvGraphicFramePr>
        <p:xfrm>
          <a:off x="266549" y="960120"/>
          <a:ext cx="11547460" cy="4926615"/>
        </p:xfrm>
        <a:graphic>
          <a:graphicData uri="http://schemas.openxmlformats.org/drawingml/2006/table">
            <a:tbl>
              <a:tblPr firstRow="1" bandRow="1">
                <a:tableStyleId>{7DF18680-E054-41AD-8BC1-D1AEF772440D}</a:tableStyleId>
              </a:tblPr>
              <a:tblGrid>
                <a:gridCol w="1635573">
                  <a:extLst>
                    <a:ext uri="{9D8B030D-6E8A-4147-A177-3AD203B41FA5}">
                      <a16:colId xmlns:a16="http://schemas.microsoft.com/office/drawing/2014/main" val="1519858797"/>
                    </a:ext>
                  </a:extLst>
                </a:gridCol>
                <a:gridCol w="1286710">
                  <a:extLst>
                    <a:ext uri="{9D8B030D-6E8A-4147-A177-3AD203B41FA5}">
                      <a16:colId xmlns:a16="http://schemas.microsoft.com/office/drawing/2014/main" val="2972346881"/>
                    </a:ext>
                  </a:extLst>
                </a:gridCol>
                <a:gridCol w="1178483">
                  <a:extLst>
                    <a:ext uri="{9D8B030D-6E8A-4147-A177-3AD203B41FA5}">
                      <a16:colId xmlns:a16="http://schemas.microsoft.com/office/drawing/2014/main" val="3162137293"/>
                    </a:ext>
                  </a:extLst>
                </a:gridCol>
                <a:gridCol w="1395192">
                  <a:extLst>
                    <a:ext uri="{9D8B030D-6E8A-4147-A177-3AD203B41FA5}">
                      <a16:colId xmlns:a16="http://schemas.microsoft.com/office/drawing/2014/main" val="70789528"/>
                    </a:ext>
                  </a:extLst>
                </a:gridCol>
                <a:gridCol w="1854256">
                  <a:extLst>
                    <a:ext uri="{9D8B030D-6E8A-4147-A177-3AD203B41FA5}">
                      <a16:colId xmlns:a16="http://schemas.microsoft.com/office/drawing/2014/main" val="3888590443"/>
                    </a:ext>
                  </a:extLst>
                </a:gridCol>
                <a:gridCol w="4197246">
                  <a:extLst>
                    <a:ext uri="{9D8B030D-6E8A-4147-A177-3AD203B41FA5}">
                      <a16:colId xmlns:a16="http://schemas.microsoft.com/office/drawing/2014/main" val="1860524662"/>
                    </a:ext>
                  </a:extLst>
                </a:gridCol>
              </a:tblGrid>
              <a:tr h="352294">
                <a:tc>
                  <a:txBody>
                    <a:bodyPr/>
                    <a:lstStyle/>
                    <a:p>
                      <a:r>
                        <a:rPr lang="en-US" dirty="0">
                          <a:solidFill>
                            <a:schemeClr val="bg1"/>
                          </a:solidFill>
                        </a:rPr>
                        <a:t>Movement</a:t>
                      </a:r>
                    </a:p>
                  </a:txBody>
                  <a:tcPr marL="91465" marR="9146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bg1"/>
                          </a:solidFill>
                        </a:rPr>
                        <a:t>Location</a:t>
                      </a:r>
                    </a:p>
                  </a:txBody>
                  <a:tcPr marL="91465" marR="9146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bg1"/>
                          </a:solidFill>
                        </a:rPr>
                        <a:t>Type</a:t>
                      </a:r>
                    </a:p>
                  </a:txBody>
                  <a:tcPr marL="91465" marR="9146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bg1"/>
                          </a:solidFill>
                        </a:rPr>
                        <a:t>Threshold</a:t>
                      </a:r>
                    </a:p>
                  </a:txBody>
                  <a:tcPr marL="91465" marR="914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bg1"/>
                          </a:solidFill>
                        </a:rPr>
                        <a:t>Strategy</a:t>
                      </a:r>
                    </a:p>
                  </a:txBody>
                  <a:tcPr marL="91465" marR="914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bg1"/>
                          </a:solidFill>
                        </a:rPr>
                        <a:t>Design</a:t>
                      </a:r>
                    </a:p>
                  </a:txBody>
                  <a:tcPr marL="91465" marR="914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9132059"/>
                  </a:ext>
                </a:extLst>
              </a:tr>
              <a:tr h="2436698">
                <a:tc>
                  <a:txBody>
                    <a:bodyPr/>
                    <a:lstStyle/>
                    <a:p>
                      <a:pPr lvl="0">
                        <a:buNone/>
                      </a:pPr>
                      <a:r>
                        <a:rPr lang="en-US" sz="1600" dirty="0">
                          <a:solidFill>
                            <a:schemeClr val="tx1"/>
                          </a:solidFill>
                          <a:latin typeface="3M Circular TT Light"/>
                        </a:rPr>
                        <a:t>Extrusion</a:t>
                      </a:r>
                      <a:endParaRPr lang="en-US" sz="1600" dirty="0">
                        <a:latin typeface="3M Circular TT Light" panose="020B0404020101020102"/>
                      </a:endParaRPr>
                    </a:p>
                  </a:txBody>
                  <a:tcPr marL="91465" marR="9146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lvl="0">
                        <a:buNone/>
                      </a:pPr>
                      <a:r>
                        <a:rPr lang="en-US" sz="1600" dirty="0">
                          <a:solidFill>
                            <a:schemeClr val="tx1"/>
                          </a:solidFill>
                          <a:latin typeface="3M Circular TT Light"/>
                        </a:rPr>
                        <a:t>Incisors </a:t>
                      </a:r>
                    </a:p>
                    <a:p>
                      <a:pPr lvl="0">
                        <a:buNone/>
                      </a:pPr>
                      <a:r>
                        <a:rPr lang="en-US" sz="1600" dirty="0">
                          <a:solidFill>
                            <a:schemeClr val="tx1"/>
                          </a:solidFill>
                          <a:latin typeface="3M Circular TT Light"/>
                        </a:rPr>
                        <a:t>Canines Premolars Molars</a:t>
                      </a:r>
                      <a:endParaRPr lang="en-US" sz="1600" dirty="0">
                        <a:latin typeface="3M Circular TT Light" panose="020B0404020101020102"/>
                      </a:endParaRPr>
                    </a:p>
                  </a:txBody>
                  <a:tcPr marL="91465" marR="91465">
                    <a:lnT w="12700" cap="flat" cmpd="sng" algn="ctr">
                      <a:solidFill>
                        <a:schemeClr val="tx1"/>
                      </a:solidFill>
                      <a:prstDash val="solid"/>
                      <a:round/>
                      <a:headEnd type="none" w="med" len="med"/>
                      <a:tailEnd type="none" w="med" len="med"/>
                    </a:lnT>
                  </a:tcPr>
                </a:tc>
                <a:tc>
                  <a:txBody>
                    <a:bodyPr/>
                    <a:lstStyle/>
                    <a:p>
                      <a:pPr lvl="0">
                        <a:buNone/>
                      </a:pPr>
                      <a:r>
                        <a:rPr lang="en-US" sz="1600" dirty="0">
                          <a:solidFill>
                            <a:schemeClr val="tx1"/>
                          </a:solidFill>
                          <a:latin typeface="3M Circular TT Light"/>
                        </a:rPr>
                        <a:t>Horizontal bevel towards the gingiva</a:t>
                      </a:r>
                      <a:endParaRPr lang="en-US" sz="1600" dirty="0">
                        <a:latin typeface="3M Circular TT Light" panose="020B0404020101020102"/>
                      </a:endParaRPr>
                    </a:p>
                  </a:txBody>
                  <a:tcPr marL="91465" marR="91465">
                    <a:lnT w="12700" cap="flat" cmpd="sng" algn="ctr">
                      <a:solidFill>
                        <a:schemeClr val="tx1"/>
                      </a:solidFill>
                      <a:prstDash val="solid"/>
                      <a:round/>
                      <a:headEnd type="none" w="med" len="med"/>
                      <a:tailEnd type="none" w="med" len="med"/>
                    </a:lnT>
                  </a:tcPr>
                </a:tc>
                <a:tc>
                  <a:txBody>
                    <a:bodyPr/>
                    <a:lstStyle/>
                    <a:p>
                      <a:pPr marL="0" marR="0" lvl="0" indent="0" algn="l" rtl="0">
                        <a:lnSpc>
                          <a:spcPct val="100000"/>
                        </a:lnSpc>
                        <a:spcBef>
                          <a:spcPts val="0"/>
                        </a:spcBef>
                        <a:spcAft>
                          <a:spcPts val="0"/>
                        </a:spcAft>
                        <a:buClrTx/>
                        <a:buSzTx/>
                        <a:buFontTx/>
                        <a:buNone/>
                      </a:pPr>
                      <a:r>
                        <a:rPr lang="en-US" sz="1600" dirty="0">
                          <a:solidFill>
                            <a:schemeClr val="tx1"/>
                          </a:solidFill>
                          <a:latin typeface="3M Circular TT Light"/>
                        </a:rPr>
                        <a:t>Extrusion greater than 0.2 mm for incisors;</a:t>
                      </a:r>
                    </a:p>
                    <a:p>
                      <a:pPr marL="0" marR="0" lvl="0" indent="0" algn="l" rtl="0">
                        <a:lnSpc>
                          <a:spcPct val="100000"/>
                        </a:lnSpc>
                        <a:spcBef>
                          <a:spcPts val="0"/>
                        </a:spcBef>
                        <a:spcAft>
                          <a:spcPts val="0"/>
                        </a:spcAft>
                        <a:buClrTx/>
                        <a:buSzTx/>
                        <a:buFontTx/>
                        <a:buNone/>
                      </a:pPr>
                      <a:r>
                        <a:rPr lang="en-US" sz="1600" dirty="0">
                          <a:solidFill>
                            <a:schemeClr val="tx1"/>
                          </a:solidFill>
                          <a:latin typeface="3M Circular TT Light"/>
                        </a:rPr>
                        <a:t>greater than 0.5 mm for canines, premolars, and molars</a:t>
                      </a:r>
                      <a:endParaRPr lang="en-US" sz="1600" dirty="0">
                        <a:latin typeface="3M Circular TT Light" panose="020B0404020101020102"/>
                      </a:endParaRPr>
                    </a:p>
                    <a:p>
                      <a:pPr lvl="0">
                        <a:buNone/>
                      </a:pPr>
                      <a:endParaRPr lang="en-US" sz="1600" dirty="0">
                        <a:solidFill>
                          <a:schemeClr val="tx1"/>
                        </a:solidFill>
                        <a:highlight>
                          <a:srgbClr val="FFFF00"/>
                        </a:highlight>
                        <a:latin typeface="3M Circular TT Light"/>
                        <a:cs typeface="3M Circular TT Light" panose="020B0404020101020102" pitchFamily="34" charset="0"/>
                      </a:endParaRPr>
                    </a:p>
                  </a:txBody>
                  <a:tcPr marL="91465" marR="91465">
                    <a:lnT w="12700" cap="flat" cmpd="sng" algn="ctr">
                      <a:solidFill>
                        <a:schemeClr val="tx1"/>
                      </a:solidFill>
                      <a:prstDash val="solid"/>
                      <a:round/>
                      <a:headEnd type="none" w="med" len="med"/>
                      <a:tailEnd type="none" w="med" len="med"/>
                    </a:lnT>
                  </a:tcPr>
                </a:tc>
                <a:tc>
                  <a:txBody>
                    <a:bodyPr/>
                    <a:lstStyle/>
                    <a:p>
                      <a:pPr lvl="0">
                        <a:buNone/>
                      </a:pPr>
                      <a:r>
                        <a:rPr lang="en-US" sz="1600" dirty="0">
                          <a:solidFill>
                            <a:schemeClr val="tx1"/>
                          </a:solidFill>
                          <a:latin typeface="3M Circular TT Light"/>
                        </a:rPr>
                        <a:t>Designed to provide a “pushing surface” for extrusion</a:t>
                      </a:r>
                    </a:p>
                    <a:p>
                      <a:pPr lvl="0">
                        <a:buNone/>
                      </a:pPr>
                      <a:endParaRPr lang="en-US" sz="1600" dirty="0">
                        <a:solidFill>
                          <a:schemeClr val="tx1"/>
                        </a:solidFill>
                        <a:highlight>
                          <a:srgbClr val="FFFF00"/>
                        </a:highlight>
                        <a:latin typeface="3M Circular TT Light"/>
                        <a:cs typeface="3M Circular TT Light" panose="020B0404020101020102" pitchFamily="34" charset="0"/>
                      </a:endParaRPr>
                    </a:p>
                  </a:txBody>
                  <a:tcPr marL="91465" marR="91465">
                    <a:lnT w="12700" cap="flat" cmpd="sng" algn="ctr">
                      <a:solidFill>
                        <a:schemeClr val="tx1"/>
                      </a:solidFill>
                      <a:prstDash val="solid"/>
                      <a:round/>
                      <a:headEnd type="none" w="med" len="med"/>
                      <a:tailEnd type="none" w="med" len="med"/>
                    </a:lnT>
                  </a:tcPr>
                </a:tc>
                <a:tc>
                  <a:txBody>
                    <a:bodyPr/>
                    <a:lstStyle/>
                    <a:p>
                      <a:endParaRPr lang="en-US" dirty="0">
                        <a:solidFill>
                          <a:schemeClr val="tx1"/>
                        </a:solidFill>
                        <a:highlight>
                          <a:srgbClr val="FF00FF"/>
                        </a:highlight>
                      </a:endParaRPr>
                    </a:p>
                  </a:txBody>
                  <a:tcPr marL="91465" marR="9146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05660000"/>
                  </a:ext>
                </a:extLst>
              </a:tr>
              <a:tr h="2031015">
                <a:tc>
                  <a:txBody>
                    <a:bodyPr/>
                    <a:lstStyle/>
                    <a:p>
                      <a:r>
                        <a:rPr lang="en-US" sz="1600" dirty="0">
                          <a:solidFill>
                            <a:schemeClr val="tx1"/>
                          </a:solidFill>
                          <a:latin typeface="3M Circular TT Light"/>
                          <a:cs typeface="3M Circular TT Light" panose="020B0404020101020102" pitchFamily="34" charset="0"/>
                        </a:rPr>
                        <a:t>Intrusion</a:t>
                      </a:r>
                    </a:p>
                  </a:txBody>
                  <a:tcPr marL="91465" marR="9146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3M Circular TT Light"/>
                          <a:cs typeface="3M Circular TT Light" panose="020B0404020101020102" pitchFamily="34" charset="0"/>
                        </a:rPr>
                        <a:t>Placed on the teeth adjacent to the intruding tooth or segment of teeth</a:t>
                      </a:r>
                    </a:p>
                  </a:txBody>
                  <a:tcPr marL="91465" marR="91465">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3M Circular TT Light"/>
                          <a:cs typeface="3M Circular TT Light" panose="020B0404020101020102" pitchFamily="34" charset="0"/>
                        </a:rPr>
                        <a:t>Horizontal bevel towards the gingiva</a:t>
                      </a:r>
                    </a:p>
                  </a:txBody>
                  <a:tcPr marL="91465" marR="91465">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3M Circular TT Light"/>
                          <a:cs typeface="3M Circular TT Light" panose="020B0404020101020102" pitchFamily="34" charset="0"/>
                        </a:rPr>
                        <a:t>Intrusion greater than 0.5 mm</a:t>
                      </a:r>
                    </a:p>
                  </a:txBody>
                  <a:tcPr marL="91465" marR="91465">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3M Circular TT Light"/>
                          <a:cs typeface="3M Circular TT Light" panose="020B0404020101020102" pitchFamily="34" charset="0"/>
                        </a:rPr>
                        <a:t>Designed to provide retention on adjacent teeth to support intrusion</a:t>
                      </a:r>
                    </a:p>
                  </a:txBody>
                  <a:tcPr marL="91465" marR="91465">
                    <a:lnB w="12700" cap="flat" cmpd="sng" algn="ctr">
                      <a:solidFill>
                        <a:schemeClr val="tx1"/>
                      </a:solidFill>
                      <a:prstDash val="solid"/>
                      <a:round/>
                      <a:headEnd type="none" w="med" len="med"/>
                      <a:tailEnd type="none" w="med" len="med"/>
                    </a:lnB>
                  </a:tcPr>
                </a:tc>
                <a:tc>
                  <a:txBody>
                    <a:bodyPr/>
                    <a:lstStyle/>
                    <a:p>
                      <a:endParaRPr lang="en-US" dirty="0">
                        <a:solidFill>
                          <a:schemeClr val="tx1"/>
                        </a:solidFill>
                        <a:highlight>
                          <a:srgbClr val="FF00FF"/>
                        </a:highlight>
                      </a:endParaRPr>
                    </a:p>
                  </a:txBody>
                  <a:tcPr marL="91465" marR="9146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733329"/>
                  </a:ext>
                </a:extLst>
              </a:tr>
            </a:tbl>
          </a:graphicData>
        </a:graphic>
      </p:graphicFrame>
      <p:pic>
        <p:nvPicPr>
          <p:cNvPr id="5" name="Picture 4">
            <a:extLst>
              <a:ext uri="{FF2B5EF4-FFF2-40B4-BE49-F238E27FC236}">
                <a16:creationId xmlns:a16="http://schemas.microsoft.com/office/drawing/2014/main" id="{D363086C-FD9E-4819-A91A-53B9871E75CA}"/>
              </a:ext>
            </a:extLst>
          </p:cNvPr>
          <p:cNvPicPr>
            <a:picLocks noChangeAspect="1"/>
          </p:cNvPicPr>
          <p:nvPr/>
        </p:nvPicPr>
        <p:blipFill>
          <a:blip r:embed="rId3"/>
          <a:stretch>
            <a:fillRect/>
          </a:stretch>
        </p:blipFill>
        <p:spPr>
          <a:xfrm>
            <a:off x="7682889" y="4110329"/>
            <a:ext cx="4010025" cy="1352550"/>
          </a:xfrm>
          <a:prstGeom prst="rect">
            <a:avLst/>
          </a:prstGeom>
        </p:spPr>
      </p:pic>
      <p:pic>
        <p:nvPicPr>
          <p:cNvPr id="4" name="Picture 4" descr="A picture containing sitting, table&#10;&#10;Description automatically generated">
            <a:extLst>
              <a:ext uri="{FF2B5EF4-FFF2-40B4-BE49-F238E27FC236}">
                <a16:creationId xmlns:a16="http://schemas.microsoft.com/office/drawing/2014/main" id="{99D6BC17-ED9E-439B-B02B-DB38F9DCCA57}"/>
              </a:ext>
            </a:extLst>
          </p:cNvPr>
          <p:cNvPicPr>
            <a:picLocks noChangeAspect="1"/>
          </p:cNvPicPr>
          <p:nvPr/>
        </p:nvPicPr>
        <p:blipFill>
          <a:blip r:embed="rId4"/>
          <a:stretch>
            <a:fillRect/>
          </a:stretch>
        </p:blipFill>
        <p:spPr>
          <a:xfrm>
            <a:off x="7836485" y="1960912"/>
            <a:ext cx="3702834" cy="940845"/>
          </a:xfrm>
          <a:prstGeom prst="rect">
            <a:avLst/>
          </a:prstGeom>
        </p:spPr>
      </p:pic>
    </p:spTree>
    <p:extLst>
      <p:ext uri="{BB962C8B-B14F-4D97-AF65-F5344CB8AC3E}">
        <p14:creationId xmlns:p14="http://schemas.microsoft.com/office/powerpoint/2010/main" val="3284620753"/>
      </p:ext>
    </p:extLst>
  </p:cSld>
  <p:clrMapOvr>
    <a:masterClrMapping/>
  </p:clrMapOvr>
  <mc:AlternateContent xmlns:mc="http://schemas.openxmlformats.org/markup-compatibility/2006" xmlns:p14="http://schemas.microsoft.com/office/powerpoint/2010/main">
    <mc:Choice Requires="p14">
      <p:transition spd="med" p14:dur="700" advTm="39166">
        <p:fade/>
      </p:transition>
    </mc:Choice>
    <mc:Fallback xmlns="">
      <p:transition spd="med" advTm="39166">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3DE7D23B-48C6-40F6-B334-9812A316FFFF}"/>
              </a:ext>
            </a:extLst>
          </p:cNvPr>
          <p:cNvGraphicFramePr>
            <a:graphicFrameLocks noGrp="1"/>
          </p:cNvGraphicFramePr>
          <p:nvPr>
            <p:extLst>
              <p:ext uri="{D42A27DB-BD31-4B8C-83A1-F6EECF244321}">
                <p14:modId xmlns:p14="http://schemas.microsoft.com/office/powerpoint/2010/main" val="1595515622"/>
              </p:ext>
            </p:extLst>
          </p:nvPr>
        </p:nvGraphicFramePr>
        <p:xfrm>
          <a:off x="261198" y="1087844"/>
          <a:ext cx="11781353" cy="4878256"/>
        </p:xfrm>
        <a:graphic>
          <a:graphicData uri="http://schemas.openxmlformats.org/drawingml/2006/table">
            <a:tbl>
              <a:tblPr firstRow="1" bandRow="1">
                <a:tableStyleId>{7DF18680-E054-41AD-8BC1-D1AEF772440D}</a:tableStyleId>
              </a:tblPr>
              <a:tblGrid>
                <a:gridCol w="1408713">
                  <a:extLst>
                    <a:ext uri="{9D8B030D-6E8A-4147-A177-3AD203B41FA5}">
                      <a16:colId xmlns:a16="http://schemas.microsoft.com/office/drawing/2014/main" val="3865478866"/>
                    </a:ext>
                  </a:extLst>
                </a:gridCol>
                <a:gridCol w="1143303">
                  <a:extLst>
                    <a:ext uri="{9D8B030D-6E8A-4147-A177-3AD203B41FA5}">
                      <a16:colId xmlns:a16="http://schemas.microsoft.com/office/drawing/2014/main" val="2881087106"/>
                    </a:ext>
                  </a:extLst>
                </a:gridCol>
                <a:gridCol w="1575657">
                  <a:extLst>
                    <a:ext uri="{9D8B030D-6E8A-4147-A177-3AD203B41FA5}">
                      <a16:colId xmlns:a16="http://schemas.microsoft.com/office/drawing/2014/main" val="4177530689"/>
                    </a:ext>
                  </a:extLst>
                </a:gridCol>
                <a:gridCol w="1300441">
                  <a:extLst>
                    <a:ext uri="{9D8B030D-6E8A-4147-A177-3AD203B41FA5}">
                      <a16:colId xmlns:a16="http://schemas.microsoft.com/office/drawing/2014/main" val="369862376"/>
                    </a:ext>
                  </a:extLst>
                </a:gridCol>
                <a:gridCol w="1430488">
                  <a:extLst>
                    <a:ext uri="{9D8B030D-6E8A-4147-A177-3AD203B41FA5}">
                      <a16:colId xmlns:a16="http://schemas.microsoft.com/office/drawing/2014/main" val="3949609757"/>
                    </a:ext>
                  </a:extLst>
                </a:gridCol>
                <a:gridCol w="4922751">
                  <a:extLst>
                    <a:ext uri="{9D8B030D-6E8A-4147-A177-3AD203B41FA5}">
                      <a16:colId xmlns:a16="http://schemas.microsoft.com/office/drawing/2014/main" val="3549531440"/>
                    </a:ext>
                  </a:extLst>
                </a:gridCol>
              </a:tblGrid>
              <a:tr h="375541">
                <a:tc>
                  <a:txBody>
                    <a:bodyPr/>
                    <a:lstStyle/>
                    <a:p>
                      <a:r>
                        <a:rPr lang="en-US" dirty="0">
                          <a:solidFill>
                            <a:schemeClr val="bg1"/>
                          </a:solidFill>
                        </a:rPr>
                        <a:t>Movement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bg1"/>
                          </a:solidFill>
                        </a:rPr>
                        <a:t>Location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bg1"/>
                          </a:solidFill>
                        </a:rPr>
                        <a:t>Type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bg1"/>
                          </a:solidFill>
                        </a:rPr>
                        <a:t>Threshold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bg1"/>
                          </a:solidFill>
                        </a:rPr>
                        <a:t>Strategy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bg1"/>
                          </a:solidFill>
                        </a:rPr>
                        <a:t>Design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0732"/>
                  </a:ext>
                </a:extLst>
              </a:tr>
              <a:tr h="1958383">
                <a:tc>
                  <a:txBody>
                    <a:bodyPr/>
                    <a:lstStyle/>
                    <a:p>
                      <a:r>
                        <a:rPr lang="en-US" sz="1600" dirty="0">
                          <a:solidFill>
                            <a:schemeClr val="tx1"/>
                          </a:solidFill>
                          <a:latin typeface="3M Circular TT Light" panose="020B0404020101020102" pitchFamily="34" charset="0"/>
                          <a:cs typeface="3M Circular TT Light" panose="020B0404020101020102" pitchFamily="34" charset="0"/>
                        </a:rPr>
                        <a:t>Rotation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lvl="0">
                        <a:buNone/>
                      </a:pPr>
                      <a:r>
                        <a:rPr lang="en-US" sz="1600" dirty="0">
                          <a:solidFill>
                            <a:schemeClr val="tx1"/>
                          </a:solidFill>
                          <a:latin typeface="3M Circular TT Light"/>
                        </a:rPr>
                        <a:t>Canines Premolars Molars</a:t>
                      </a:r>
                      <a:endParaRPr lang="en-US" sz="1600" dirty="0">
                        <a:latin typeface="3M Circular TT Light" panose="020B0404020101020102"/>
                      </a:endParaRPr>
                    </a:p>
                  </a:txBody>
                  <a:tcPr>
                    <a:lnT w="12700" cap="flat" cmpd="sng" algn="ctr">
                      <a:solidFill>
                        <a:schemeClr val="tx1"/>
                      </a:solidFill>
                      <a:prstDash val="solid"/>
                      <a:round/>
                      <a:headEnd type="none" w="med" len="med"/>
                      <a:tailEnd type="none" w="med" len="med"/>
                    </a:lnT>
                  </a:tcPr>
                </a:tc>
                <a:tc>
                  <a:txBody>
                    <a:bodyPr/>
                    <a:lstStyle/>
                    <a:p>
                      <a:r>
                        <a:rPr lang="en-US" sz="1600" dirty="0">
                          <a:solidFill>
                            <a:schemeClr val="tx1"/>
                          </a:solidFill>
                          <a:latin typeface="3M Circular TT Light"/>
                          <a:cs typeface="3M Circular TT Light" panose="020B0404020101020102" pitchFamily="34" charset="0"/>
                        </a:rPr>
                        <a:t>Vertical bevel facing toward the rotational force (see image)</a:t>
                      </a:r>
                    </a:p>
                  </a:txBody>
                  <a:tcP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3M Circular TT Light" panose="020B0404020101020102" pitchFamily="34" charset="0"/>
                          <a:cs typeface="3M Circular TT Light" panose="020B0404020101020102" pitchFamily="34" charset="0"/>
                        </a:rPr>
                        <a:t>Rotation greater than 10°</a:t>
                      </a:r>
                    </a:p>
                    <a:p>
                      <a:endParaRPr lang="en-US" sz="1600" dirty="0">
                        <a:solidFill>
                          <a:schemeClr val="tx1"/>
                        </a:solidFill>
                        <a:latin typeface="3M Circular TT Light"/>
                        <a:cs typeface="3M Circular TT Light" panose="020B0404020101020102" pitchFamily="34" charset="0"/>
                      </a:endParaRPr>
                    </a:p>
                  </a:txBody>
                  <a:tcPr>
                    <a:lnT w="12700" cap="flat" cmpd="sng" algn="ctr">
                      <a:solidFill>
                        <a:schemeClr val="tx1"/>
                      </a:solidFill>
                      <a:prstDash val="solid"/>
                      <a:round/>
                      <a:headEnd type="none" w="med" len="med"/>
                      <a:tailEnd type="none" w="med" len="med"/>
                    </a:lnT>
                  </a:tcPr>
                </a:tc>
                <a:tc>
                  <a:txBody>
                    <a:bodyPr/>
                    <a:lstStyle/>
                    <a:p>
                      <a:r>
                        <a:rPr lang="en-US" sz="1600" dirty="0">
                          <a:solidFill>
                            <a:schemeClr val="tx1"/>
                          </a:solidFill>
                          <a:latin typeface="3M Circular TT Light"/>
                          <a:cs typeface="3M Circular TT Light" panose="020B0404020101020102" pitchFamily="34" charset="0"/>
                        </a:rPr>
                        <a:t>Designed to provide a “pushing surface” to de-rotate teeth</a:t>
                      </a:r>
                    </a:p>
                  </a:txBody>
                  <a:tcPr>
                    <a:lnT w="12700" cap="flat" cmpd="sng" algn="ctr">
                      <a:solidFill>
                        <a:schemeClr val="tx1"/>
                      </a:solidFill>
                      <a:prstDash val="solid"/>
                      <a:round/>
                      <a:headEnd type="none" w="med" len="med"/>
                      <a:tailEnd type="none" w="med" len="med"/>
                    </a:lnT>
                  </a:tcPr>
                </a:tc>
                <a:tc>
                  <a:txBody>
                    <a:bodyPr/>
                    <a:lstStyle/>
                    <a:p>
                      <a:r>
                        <a:rPr lang="en-US" sz="1800" b="0" i="0" kern="1200" dirty="0">
                          <a:solidFill>
                            <a:schemeClr val="tx1"/>
                          </a:solidFill>
                          <a:effectLst/>
                          <a:latin typeface="+mn-lt"/>
                          <a:ea typeface="+mn-ea"/>
                          <a:cs typeface="+mn-cs"/>
                        </a:rPr>
                        <a:t>  </a:t>
                      </a:r>
                      <a:r>
                        <a:rPr lang="en-US" b="0" i="0" dirty="0">
                          <a:solidFill>
                            <a:schemeClr val="tx1"/>
                          </a:solidFill>
                          <a:effectLst/>
                          <a:latin typeface="Times New Roman"/>
                        </a:rPr>
                        <a:t> </a:t>
                      </a:r>
                      <a:r>
                        <a:rPr lang="en-US" sz="1800" b="0" i="0" kern="1200" dirty="0">
                          <a:solidFill>
                            <a:schemeClr val="dk1"/>
                          </a:solidFill>
                          <a:effectLst/>
                          <a:latin typeface="+mn-lt"/>
                          <a:ea typeface="+mn-ea"/>
                          <a:cs typeface="+mn-cs"/>
                        </a:rPr>
                        <a:t>  </a:t>
                      </a:r>
                      <a:endParaRPr lang="en-US"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23992637"/>
                  </a:ext>
                </a:extLst>
              </a:tr>
              <a:tr h="2544332">
                <a:tc>
                  <a:txBody>
                    <a:bodyPr/>
                    <a:lstStyle/>
                    <a:p>
                      <a:r>
                        <a:rPr lang="en-US" sz="1600" dirty="0">
                          <a:solidFill>
                            <a:schemeClr val="tx1"/>
                          </a:solidFill>
                          <a:latin typeface="3M Circular TT Light"/>
                          <a:cs typeface="3M Circular TT Light" panose="020B0404020101020102" pitchFamily="34" charset="0"/>
                        </a:rPr>
                        <a:t>Tipping</a:t>
                      </a:r>
                    </a:p>
                    <a:p>
                      <a:r>
                        <a:rPr lang="en-US" sz="1600" dirty="0">
                          <a:solidFill>
                            <a:schemeClr val="tx1"/>
                          </a:solidFill>
                          <a:latin typeface="3M Circular TT Light"/>
                          <a:cs typeface="3M Circular TT Light" panose="020B0404020101020102" pitchFamily="34" charset="0"/>
                        </a:rPr>
                        <a:t>(Mesial-Distal)</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lvl="0">
                        <a:buNone/>
                      </a:pPr>
                      <a:r>
                        <a:rPr lang="en-US" sz="1600" dirty="0">
                          <a:solidFill>
                            <a:schemeClr val="tx1"/>
                          </a:solidFill>
                          <a:latin typeface="3M Circular TT Light"/>
                        </a:rPr>
                        <a:t>Incisors</a:t>
                      </a:r>
                    </a:p>
                    <a:p>
                      <a:pPr lvl="0">
                        <a:buNone/>
                      </a:pPr>
                      <a:r>
                        <a:rPr lang="en-US" sz="1600" dirty="0">
                          <a:solidFill>
                            <a:schemeClr val="tx1"/>
                          </a:solidFill>
                          <a:latin typeface="3M Circular TT Light"/>
                        </a:rPr>
                        <a:t>Canines</a:t>
                      </a:r>
                    </a:p>
                    <a:p>
                      <a:pPr lvl="0">
                        <a:buNone/>
                      </a:pPr>
                      <a:r>
                        <a:rPr lang="en-US" sz="1600" dirty="0">
                          <a:solidFill>
                            <a:schemeClr val="tx1"/>
                          </a:solidFill>
                          <a:latin typeface="3M Circular TT Light"/>
                        </a:rPr>
                        <a:t>Premolars</a:t>
                      </a:r>
                    </a:p>
                    <a:p>
                      <a:pPr lvl="0">
                        <a:buNone/>
                      </a:pPr>
                      <a:r>
                        <a:rPr lang="en-US" sz="1600" dirty="0">
                          <a:solidFill>
                            <a:schemeClr val="tx1"/>
                          </a:solidFill>
                          <a:latin typeface="3M Circular TT Light"/>
                        </a:rPr>
                        <a:t>Molars</a:t>
                      </a:r>
                      <a:endParaRPr lang="en-US" sz="1600" dirty="0">
                        <a:latin typeface="3M Circular TT Light" panose="020B0404020101020102"/>
                      </a:endParaRPr>
                    </a:p>
                  </a:txBody>
                  <a:tcPr>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3M Circular TT Light"/>
                          <a:cs typeface="3M Circular TT Light" panose="020B0404020101020102" pitchFamily="34" charset="0"/>
                        </a:rPr>
                        <a:t>Vertical bar</a:t>
                      </a:r>
                    </a:p>
                  </a:txBody>
                  <a:tcP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3M Circular TT Light" panose="020B0404020101020102" pitchFamily="34" charset="0"/>
                          <a:cs typeface="3M Circular TT Light" panose="020B0404020101020102" pitchFamily="34" charset="0"/>
                        </a:rPr>
                        <a:t>Tipping movement greater than 7°</a:t>
                      </a:r>
                    </a:p>
                    <a:p>
                      <a:endParaRPr lang="en-US" sz="1600" dirty="0">
                        <a:solidFill>
                          <a:schemeClr val="tx1"/>
                        </a:solidFill>
                        <a:highlight>
                          <a:srgbClr val="FFFF00"/>
                        </a:highlight>
                        <a:latin typeface="3M Circular TT Light"/>
                        <a:cs typeface="3M Circular TT Light" panose="020B0404020101020102" pitchFamily="34" charset="0"/>
                      </a:endParaRPr>
                    </a:p>
                  </a:txBody>
                  <a:tcPr>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3M Circular TT Light"/>
                          <a:cs typeface="3M Circular TT Light" panose="020B0404020101020102" pitchFamily="34" charset="0"/>
                        </a:rPr>
                        <a:t>Designed to provide tray anchorage for controlled tipping</a:t>
                      </a:r>
                    </a:p>
                  </a:txBody>
                  <a:tcPr>
                    <a:lnB w="12700" cap="flat" cmpd="sng" algn="ctr">
                      <a:solidFill>
                        <a:schemeClr val="tx1"/>
                      </a:solidFill>
                      <a:prstDash val="solid"/>
                      <a:round/>
                      <a:headEnd type="none" w="med" len="med"/>
                      <a:tailEnd type="none" w="med" len="med"/>
                    </a:lnB>
                  </a:tcPr>
                </a:tc>
                <a:tc>
                  <a:txBody>
                    <a:bodyPr/>
                    <a:lstStyle/>
                    <a:p>
                      <a:endParaRPr lang="en-US" dirty="0">
                        <a:solidFill>
                          <a:schemeClr val="tx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7062689"/>
                  </a:ext>
                </a:extLst>
              </a:tr>
            </a:tbl>
          </a:graphicData>
        </a:graphic>
      </p:graphicFrame>
      <p:sp>
        <p:nvSpPr>
          <p:cNvPr id="3" name="Title 6">
            <a:extLst>
              <a:ext uri="{FF2B5EF4-FFF2-40B4-BE49-F238E27FC236}">
                <a16:creationId xmlns:a16="http://schemas.microsoft.com/office/drawing/2014/main" id="{8BDE5565-7259-49F4-A486-3996100112D9}"/>
              </a:ext>
            </a:extLst>
          </p:cNvPr>
          <p:cNvSpPr>
            <a:spLocks noGrp="1"/>
          </p:cNvSpPr>
          <p:nvPr>
            <p:ph type="title" idx="4294967295"/>
          </p:nvPr>
        </p:nvSpPr>
        <p:spPr>
          <a:xfrm>
            <a:off x="261198" y="353959"/>
            <a:ext cx="11425238" cy="822325"/>
          </a:xfrm>
        </p:spPr>
        <p:txBody>
          <a:bodyPr/>
          <a:lstStyle/>
          <a:p>
            <a:r>
              <a:rPr lang="en-US" dirty="0"/>
              <a:t>Attachment Design Strategy</a:t>
            </a:r>
          </a:p>
        </p:txBody>
      </p:sp>
      <p:pic>
        <p:nvPicPr>
          <p:cNvPr id="6" name="Picture 5">
            <a:extLst>
              <a:ext uri="{FF2B5EF4-FFF2-40B4-BE49-F238E27FC236}">
                <a16:creationId xmlns:a16="http://schemas.microsoft.com/office/drawing/2014/main" id="{95D2ADC8-BDA6-4ACD-B145-A4D813BC4C06}"/>
              </a:ext>
            </a:extLst>
          </p:cNvPr>
          <p:cNvPicPr>
            <a:picLocks noChangeAspect="1"/>
          </p:cNvPicPr>
          <p:nvPr/>
        </p:nvPicPr>
        <p:blipFill>
          <a:blip r:embed="rId3"/>
          <a:stretch>
            <a:fillRect/>
          </a:stretch>
        </p:blipFill>
        <p:spPr>
          <a:xfrm>
            <a:off x="7229656" y="1600051"/>
            <a:ext cx="3364239" cy="1078379"/>
          </a:xfrm>
          <a:prstGeom prst="rect">
            <a:avLst/>
          </a:prstGeom>
        </p:spPr>
      </p:pic>
      <p:pic>
        <p:nvPicPr>
          <p:cNvPr id="14" name="Picture 13">
            <a:extLst>
              <a:ext uri="{FF2B5EF4-FFF2-40B4-BE49-F238E27FC236}">
                <a16:creationId xmlns:a16="http://schemas.microsoft.com/office/drawing/2014/main" id="{F46F3420-FC67-4998-892A-4AECBCF5944A}"/>
              </a:ext>
            </a:extLst>
          </p:cNvPr>
          <p:cNvPicPr>
            <a:picLocks noChangeAspect="1"/>
          </p:cNvPicPr>
          <p:nvPr/>
        </p:nvPicPr>
        <p:blipFill>
          <a:blip r:embed="rId4"/>
          <a:stretch>
            <a:fillRect/>
          </a:stretch>
        </p:blipFill>
        <p:spPr>
          <a:xfrm>
            <a:off x="7273648" y="3791025"/>
            <a:ext cx="4563882" cy="1248823"/>
          </a:xfrm>
          <a:prstGeom prst="rect">
            <a:avLst/>
          </a:prstGeom>
        </p:spPr>
      </p:pic>
      <p:sp>
        <p:nvSpPr>
          <p:cNvPr id="10" name="Freeform: Shape 9">
            <a:extLst>
              <a:ext uri="{FF2B5EF4-FFF2-40B4-BE49-F238E27FC236}">
                <a16:creationId xmlns:a16="http://schemas.microsoft.com/office/drawing/2014/main" id="{C456419A-78A0-4693-A1F0-49526E83968D}"/>
              </a:ext>
            </a:extLst>
          </p:cNvPr>
          <p:cNvSpPr/>
          <p:nvPr/>
        </p:nvSpPr>
        <p:spPr>
          <a:xfrm flipH="1">
            <a:off x="9435846" y="4835831"/>
            <a:ext cx="470549" cy="204017"/>
          </a:xfrm>
          <a:custGeom>
            <a:avLst/>
            <a:gdLst>
              <a:gd name="connsiteX0" fmla="*/ 0 w 301971"/>
              <a:gd name="connsiteY0" fmla="*/ 0 h 151589"/>
              <a:gd name="connsiteX1" fmla="*/ 9427 w 301971"/>
              <a:gd name="connsiteY1" fmla="*/ 47134 h 151589"/>
              <a:gd name="connsiteX2" fmla="*/ 56561 w 301971"/>
              <a:gd name="connsiteY2" fmla="*/ 103695 h 151589"/>
              <a:gd name="connsiteX3" fmla="*/ 84841 w 301971"/>
              <a:gd name="connsiteY3" fmla="*/ 113122 h 151589"/>
              <a:gd name="connsiteX4" fmla="*/ 141402 w 301971"/>
              <a:gd name="connsiteY4" fmla="*/ 150829 h 151589"/>
              <a:gd name="connsiteX5" fmla="*/ 273377 w 301971"/>
              <a:gd name="connsiteY5" fmla="*/ 141402 h 151589"/>
              <a:gd name="connsiteX6" fmla="*/ 292231 w 301971"/>
              <a:gd name="connsiteY6" fmla="*/ 84842 h 151589"/>
              <a:gd name="connsiteX7" fmla="*/ 301658 w 301971"/>
              <a:gd name="connsiteY7" fmla="*/ 28281 h 151589"/>
              <a:gd name="connsiteX0" fmla="*/ 0 w 301971"/>
              <a:gd name="connsiteY0" fmla="*/ 0 h 141956"/>
              <a:gd name="connsiteX1" fmla="*/ 9427 w 301971"/>
              <a:gd name="connsiteY1" fmla="*/ 47134 h 141956"/>
              <a:gd name="connsiteX2" fmla="*/ 56561 w 301971"/>
              <a:gd name="connsiteY2" fmla="*/ 103695 h 141956"/>
              <a:gd name="connsiteX3" fmla="*/ 84841 w 301971"/>
              <a:gd name="connsiteY3" fmla="*/ 113122 h 141956"/>
              <a:gd name="connsiteX4" fmla="*/ 273377 w 301971"/>
              <a:gd name="connsiteY4" fmla="*/ 141402 h 141956"/>
              <a:gd name="connsiteX5" fmla="*/ 292231 w 301971"/>
              <a:gd name="connsiteY5" fmla="*/ 84842 h 141956"/>
              <a:gd name="connsiteX6" fmla="*/ 301658 w 301971"/>
              <a:gd name="connsiteY6" fmla="*/ 28281 h 141956"/>
              <a:gd name="connsiteX0" fmla="*/ 0 w 311161"/>
              <a:gd name="connsiteY0" fmla="*/ 0 h 113897"/>
              <a:gd name="connsiteX1" fmla="*/ 9427 w 311161"/>
              <a:gd name="connsiteY1" fmla="*/ 47134 h 113897"/>
              <a:gd name="connsiteX2" fmla="*/ 56561 w 311161"/>
              <a:gd name="connsiteY2" fmla="*/ 103695 h 113897"/>
              <a:gd name="connsiteX3" fmla="*/ 84841 w 311161"/>
              <a:gd name="connsiteY3" fmla="*/ 113122 h 113897"/>
              <a:gd name="connsiteX4" fmla="*/ 292231 w 311161"/>
              <a:gd name="connsiteY4" fmla="*/ 84842 h 113897"/>
              <a:gd name="connsiteX5" fmla="*/ 301658 w 311161"/>
              <a:gd name="connsiteY5" fmla="*/ 28281 h 113897"/>
              <a:gd name="connsiteX0" fmla="*/ 0 w 305134"/>
              <a:gd name="connsiteY0" fmla="*/ 0 h 184239"/>
              <a:gd name="connsiteX1" fmla="*/ 9427 w 305134"/>
              <a:gd name="connsiteY1" fmla="*/ 47134 h 184239"/>
              <a:gd name="connsiteX2" fmla="*/ 56561 w 305134"/>
              <a:gd name="connsiteY2" fmla="*/ 103695 h 184239"/>
              <a:gd name="connsiteX3" fmla="*/ 171177 w 305134"/>
              <a:gd name="connsiteY3" fmla="*/ 184122 h 184239"/>
              <a:gd name="connsiteX4" fmla="*/ 292231 w 305134"/>
              <a:gd name="connsiteY4" fmla="*/ 84842 h 184239"/>
              <a:gd name="connsiteX5" fmla="*/ 301658 w 305134"/>
              <a:gd name="connsiteY5" fmla="*/ 28281 h 184239"/>
              <a:gd name="connsiteX0" fmla="*/ 0 w 305134"/>
              <a:gd name="connsiteY0" fmla="*/ 0 h 186696"/>
              <a:gd name="connsiteX1" fmla="*/ 9427 w 305134"/>
              <a:gd name="connsiteY1" fmla="*/ 47134 h 186696"/>
              <a:gd name="connsiteX2" fmla="*/ 56561 w 305134"/>
              <a:gd name="connsiteY2" fmla="*/ 148070 h 186696"/>
              <a:gd name="connsiteX3" fmla="*/ 171177 w 305134"/>
              <a:gd name="connsiteY3" fmla="*/ 184122 h 186696"/>
              <a:gd name="connsiteX4" fmla="*/ 292231 w 305134"/>
              <a:gd name="connsiteY4" fmla="*/ 84842 h 186696"/>
              <a:gd name="connsiteX5" fmla="*/ 301658 w 305134"/>
              <a:gd name="connsiteY5" fmla="*/ 28281 h 186696"/>
              <a:gd name="connsiteX0" fmla="*/ 0 w 301658"/>
              <a:gd name="connsiteY0" fmla="*/ 0 h 184855"/>
              <a:gd name="connsiteX1" fmla="*/ 9427 w 301658"/>
              <a:gd name="connsiteY1" fmla="*/ 47134 h 184855"/>
              <a:gd name="connsiteX2" fmla="*/ 56561 w 301658"/>
              <a:gd name="connsiteY2" fmla="*/ 148070 h 184855"/>
              <a:gd name="connsiteX3" fmla="*/ 171177 w 301658"/>
              <a:gd name="connsiteY3" fmla="*/ 184122 h 184855"/>
              <a:gd name="connsiteX4" fmla="*/ 261397 w 301658"/>
              <a:gd name="connsiteY4" fmla="*/ 120342 h 184855"/>
              <a:gd name="connsiteX5" fmla="*/ 301658 w 301658"/>
              <a:gd name="connsiteY5" fmla="*/ 28281 h 184855"/>
              <a:gd name="connsiteX0" fmla="*/ 0 w 307825"/>
              <a:gd name="connsiteY0" fmla="*/ 7218 h 192073"/>
              <a:gd name="connsiteX1" fmla="*/ 9427 w 307825"/>
              <a:gd name="connsiteY1" fmla="*/ 54352 h 192073"/>
              <a:gd name="connsiteX2" fmla="*/ 56561 w 307825"/>
              <a:gd name="connsiteY2" fmla="*/ 155288 h 192073"/>
              <a:gd name="connsiteX3" fmla="*/ 171177 w 307825"/>
              <a:gd name="connsiteY3" fmla="*/ 191340 h 192073"/>
              <a:gd name="connsiteX4" fmla="*/ 261397 w 307825"/>
              <a:gd name="connsiteY4" fmla="*/ 127560 h 192073"/>
              <a:gd name="connsiteX5" fmla="*/ 307825 w 307825"/>
              <a:gd name="connsiteY5" fmla="*/ 0 h 19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825" h="192073">
                <a:moveTo>
                  <a:pt x="0" y="7218"/>
                </a:moveTo>
                <a:cubicBezTo>
                  <a:pt x="3142" y="22929"/>
                  <a:pt x="0" y="29674"/>
                  <a:pt x="9427" y="54352"/>
                </a:cubicBezTo>
                <a:cubicBezTo>
                  <a:pt x="18854" y="79030"/>
                  <a:pt x="29603" y="132457"/>
                  <a:pt x="56561" y="155288"/>
                </a:cubicBezTo>
                <a:cubicBezTo>
                  <a:pt x="83519" y="178119"/>
                  <a:pt x="137038" y="195961"/>
                  <a:pt x="171177" y="191340"/>
                </a:cubicBezTo>
                <a:cubicBezTo>
                  <a:pt x="205316" y="186719"/>
                  <a:pt x="238622" y="159450"/>
                  <a:pt x="261397" y="127560"/>
                </a:cubicBezTo>
                <a:cubicBezTo>
                  <a:pt x="284172" y="95670"/>
                  <a:pt x="307825" y="38216"/>
                  <a:pt x="307825" y="0"/>
                </a:cubicBezTo>
              </a:path>
            </a:pathLst>
          </a:custGeom>
          <a:noFill/>
          <a:ln w="19050">
            <a:solidFill>
              <a:srgbClr val="FF00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E163260-332A-455A-9396-F1652B1ED082}"/>
              </a:ext>
            </a:extLst>
          </p:cNvPr>
          <p:cNvPicPr>
            <a:picLocks noChangeAspect="1"/>
          </p:cNvPicPr>
          <p:nvPr/>
        </p:nvPicPr>
        <p:blipFill>
          <a:blip r:embed="rId5"/>
          <a:stretch>
            <a:fillRect/>
          </a:stretch>
        </p:blipFill>
        <p:spPr>
          <a:xfrm>
            <a:off x="10447216" y="1600051"/>
            <a:ext cx="1595335" cy="1343440"/>
          </a:xfrm>
          <a:prstGeom prst="rect">
            <a:avLst/>
          </a:prstGeom>
        </p:spPr>
      </p:pic>
    </p:spTree>
    <p:extLst>
      <p:ext uri="{BB962C8B-B14F-4D97-AF65-F5344CB8AC3E}">
        <p14:creationId xmlns:p14="http://schemas.microsoft.com/office/powerpoint/2010/main" val="75924943"/>
      </p:ext>
    </p:extLst>
  </p:cSld>
  <p:clrMapOvr>
    <a:masterClrMapping/>
  </p:clrMapOvr>
  <mc:AlternateContent xmlns:mc="http://schemas.openxmlformats.org/markup-compatibility/2006" xmlns:p14="http://schemas.microsoft.com/office/powerpoint/2010/main">
    <mc:Choice Requires="p14">
      <p:transition spd="med" p14:dur="700" advTm="31633">
        <p:fade/>
      </p:transition>
    </mc:Choice>
    <mc:Fallback xmlns="">
      <p:transition spd="med" advTm="31633">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C4D59C81-BDCD-4B1F-9CAF-DD5815862551}"/>
              </a:ext>
            </a:extLst>
          </p:cNvPr>
          <p:cNvGraphicFramePr>
            <a:graphicFrameLocks noGrp="1"/>
          </p:cNvGraphicFramePr>
          <p:nvPr>
            <p:ph sz="quarter" idx="4294967295"/>
            <p:extLst>
              <p:ext uri="{D42A27DB-BD31-4B8C-83A1-F6EECF244321}">
                <p14:modId xmlns:p14="http://schemas.microsoft.com/office/powerpoint/2010/main" val="1736159078"/>
              </p:ext>
            </p:extLst>
          </p:nvPr>
        </p:nvGraphicFramePr>
        <p:xfrm>
          <a:off x="327660" y="876300"/>
          <a:ext cx="11793952" cy="4751252"/>
        </p:xfrm>
        <a:graphic>
          <a:graphicData uri="http://schemas.openxmlformats.org/drawingml/2006/table">
            <a:tbl>
              <a:tblPr firstRow="1" bandRow="1">
                <a:tableStyleId>{7DF18680-E054-41AD-8BC1-D1AEF772440D}</a:tableStyleId>
              </a:tblPr>
              <a:tblGrid>
                <a:gridCol w="1452930">
                  <a:extLst>
                    <a:ext uri="{9D8B030D-6E8A-4147-A177-3AD203B41FA5}">
                      <a16:colId xmlns:a16="http://schemas.microsoft.com/office/drawing/2014/main" val="4181039262"/>
                    </a:ext>
                  </a:extLst>
                </a:gridCol>
                <a:gridCol w="1420377">
                  <a:extLst>
                    <a:ext uri="{9D8B030D-6E8A-4147-A177-3AD203B41FA5}">
                      <a16:colId xmlns:a16="http://schemas.microsoft.com/office/drawing/2014/main" val="3853392506"/>
                    </a:ext>
                  </a:extLst>
                </a:gridCol>
                <a:gridCol w="1335580">
                  <a:extLst>
                    <a:ext uri="{9D8B030D-6E8A-4147-A177-3AD203B41FA5}">
                      <a16:colId xmlns:a16="http://schemas.microsoft.com/office/drawing/2014/main" val="849742443"/>
                    </a:ext>
                  </a:extLst>
                </a:gridCol>
                <a:gridCol w="1812572">
                  <a:extLst>
                    <a:ext uri="{9D8B030D-6E8A-4147-A177-3AD203B41FA5}">
                      <a16:colId xmlns:a16="http://schemas.microsoft.com/office/drawing/2014/main" val="3018832370"/>
                    </a:ext>
                  </a:extLst>
                </a:gridCol>
                <a:gridCol w="2384963">
                  <a:extLst>
                    <a:ext uri="{9D8B030D-6E8A-4147-A177-3AD203B41FA5}">
                      <a16:colId xmlns:a16="http://schemas.microsoft.com/office/drawing/2014/main" val="1937552454"/>
                    </a:ext>
                  </a:extLst>
                </a:gridCol>
                <a:gridCol w="3387530">
                  <a:extLst>
                    <a:ext uri="{9D8B030D-6E8A-4147-A177-3AD203B41FA5}">
                      <a16:colId xmlns:a16="http://schemas.microsoft.com/office/drawing/2014/main" val="2719415844"/>
                    </a:ext>
                  </a:extLst>
                </a:gridCol>
              </a:tblGrid>
              <a:tr h="431590">
                <a:tc>
                  <a:txBody>
                    <a:bodyPr/>
                    <a:lstStyle/>
                    <a:p>
                      <a:r>
                        <a:rPr lang="en-US" sz="1600" dirty="0">
                          <a:solidFill>
                            <a:schemeClr val="bg1"/>
                          </a:solidFill>
                        </a:rPr>
                        <a:t>Movement</a:t>
                      </a:r>
                    </a:p>
                  </a:txBody>
                  <a:tcPr marL="88526" marR="8852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bg1"/>
                          </a:solidFill>
                        </a:rPr>
                        <a:t>Location</a:t>
                      </a: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bg1"/>
                          </a:solidFill>
                        </a:rPr>
                        <a:t>Type</a:t>
                      </a: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bg1"/>
                          </a:solidFill>
                        </a:rPr>
                        <a:t>Threshold</a:t>
                      </a: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bg1"/>
                          </a:solidFill>
                        </a:rPr>
                        <a:t>Strategy</a:t>
                      </a: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bg1"/>
                          </a:solidFill>
                        </a:rPr>
                        <a:t>Design</a:t>
                      </a:r>
                    </a:p>
                  </a:txBody>
                  <a:tcPr marL="88526" marR="88526">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4378225"/>
                  </a:ext>
                </a:extLst>
              </a:tr>
              <a:tr h="2104524">
                <a:tc>
                  <a:txBody>
                    <a:bodyPr/>
                    <a:lstStyle/>
                    <a:p>
                      <a:r>
                        <a:rPr lang="en-US" sz="1600" dirty="0">
                          <a:latin typeface="3M Circular TT Light" panose="020B0404020101020102" pitchFamily="34" charset="0"/>
                          <a:cs typeface="3M Circular TT Light" panose="020B0404020101020102" pitchFamily="34" charset="0"/>
                        </a:rPr>
                        <a:t>Root Torque</a:t>
                      </a:r>
                    </a:p>
                    <a:p>
                      <a:r>
                        <a:rPr lang="en-US" sz="1600" dirty="0">
                          <a:latin typeface="3M Circular TT Light" panose="020B0404020101020102" pitchFamily="34" charset="0"/>
                          <a:cs typeface="3M Circular TT Light" panose="020B0404020101020102" pitchFamily="34" charset="0"/>
                        </a:rPr>
                        <a:t>(Buccal)</a:t>
                      </a:r>
                    </a:p>
                  </a:txBody>
                  <a:tcPr marL="88526" marR="8852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lvl="0">
                        <a:buNone/>
                      </a:pPr>
                      <a:r>
                        <a:rPr lang="en-US" sz="1600" dirty="0">
                          <a:solidFill>
                            <a:schemeClr val="tx1"/>
                          </a:solidFill>
                          <a:latin typeface="3M Circular TT Light"/>
                        </a:rPr>
                        <a:t>Incisors </a:t>
                      </a:r>
                    </a:p>
                    <a:p>
                      <a:pPr lvl="0">
                        <a:buNone/>
                      </a:pPr>
                      <a:r>
                        <a:rPr lang="en-US" sz="1600" dirty="0">
                          <a:solidFill>
                            <a:schemeClr val="tx1"/>
                          </a:solidFill>
                          <a:latin typeface="3M Circular TT Light"/>
                        </a:rPr>
                        <a:t>Canines Premolars Molars</a:t>
                      </a:r>
                      <a:endParaRPr lang="en-US" sz="1600" dirty="0">
                        <a:latin typeface="3M Circular TT Light" panose="020B0404020101020102"/>
                      </a:endParaRPr>
                    </a:p>
                  </a:txBody>
                  <a:tcPr marL="88526" marR="88526">
                    <a:lnT w="12700" cap="flat" cmpd="sng" algn="ctr">
                      <a:solidFill>
                        <a:schemeClr val="tx1"/>
                      </a:solidFill>
                      <a:prstDash val="solid"/>
                      <a:round/>
                      <a:headEnd type="none" w="med" len="med"/>
                      <a:tailEnd type="none" w="med" len="med"/>
                    </a:lnT>
                  </a:tcPr>
                </a:tc>
                <a:tc>
                  <a:txBody>
                    <a:bodyPr/>
                    <a:lstStyle/>
                    <a:p>
                      <a:r>
                        <a:rPr lang="en-US" sz="1600" dirty="0">
                          <a:latin typeface="3M Circular TT Light"/>
                          <a:cs typeface="3M Circular TT Light" panose="020B0404020101020102" pitchFamily="34" charset="0"/>
                        </a:rPr>
                        <a:t>Horizontal bevel towards the gingiva </a:t>
                      </a:r>
                      <a:endParaRPr lang="en-US" sz="1600" dirty="0">
                        <a:latin typeface="3M Circular TT Light" panose="020B0404020101020102" pitchFamily="34" charset="0"/>
                        <a:cs typeface="3M Circular TT Light" panose="020B0404020101020102" pitchFamily="34" charset="0"/>
                      </a:endParaRPr>
                    </a:p>
                  </a:txBody>
                  <a:tcPr marL="88526" marR="88526">
                    <a:lnT w="12700" cap="flat" cmpd="sng" algn="ctr">
                      <a:solidFill>
                        <a:schemeClr val="tx1"/>
                      </a:solidFill>
                      <a:prstDash val="solid"/>
                      <a:round/>
                      <a:headEnd type="none" w="med" len="med"/>
                      <a:tailEnd type="none" w="med" len="med"/>
                    </a:lnT>
                  </a:tcPr>
                </a:tc>
                <a:tc>
                  <a:txBody>
                    <a:bodyPr/>
                    <a:lstStyle/>
                    <a:p>
                      <a:r>
                        <a:rPr lang="en-US" sz="1600" dirty="0">
                          <a:latin typeface="3M Circular TT Light" panose="020B0404020101020102" pitchFamily="34" charset="0"/>
                          <a:cs typeface="3M Circular TT Light" panose="020B0404020101020102" pitchFamily="34" charset="0"/>
                        </a:rPr>
                        <a:t>Root movements resulting in greater than 25° change in inclination</a:t>
                      </a:r>
                    </a:p>
                  </a:txBody>
                  <a:tcPr marL="88526" marR="88526">
                    <a:lnT w="12700" cap="flat" cmpd="sng" algn="ctr">
                      <a:solidFill>
                        <a:schemeClr val="tx1"/>
                      </a:solidFill>
                      <a:prstDash val="solid"/>
                      <a:round/>
                      <a:headEnd type="none" w="med" len="med"/>
                      <a:tailEnd type="none" w="med" len="med"/>
                    </a:lnT>
                  </a:tcPr>
                </a:tc>
                <a:tc>
                  <a:txBody>
                    <a:bodyPr/>
                    <a:lstStyle/>
                    <a:p>
                      <a:r>
                        <a:rPr lang="en-US" sz="1600" dirty="0">
                          <a:latin typeface="3M Circular TT Light" panose="020B0404020101020102" pitchFamily="34" charset="0"/>
                          <a:cs typeface="3M Circular TT Light" panose="020B0404020101020102" pitchFamily="34" charset="0"/>
                        </a:rPr>
                        <a:t>Designed to support root movement and provide tray retention</a:t>
                      </a:r>
                    </a:p>
                  </a:txBody>
                  <a:tcPr marL="88526" marR="88526">
                    <a:lnT w="12700" cap="flat" cmpd="sng" algn="ctr">
                      <a:solidFill>
                        <a:schemeClr val="tx1"/>
                      </a:solidFill>
                      <a:prstDash val="solid"/>
                      <a:round/>
                      <a:headEnd type="none" w="med" len="med"/>
                      <a:tailEnd type="none" w="med" len="med"/>
                    </a:lnT>
                  </a:tcPr>
                </a:tc>
                <a:tc>
                  <a:txBody>
                    <a:bodyPr/>
                    <a:lstStyle/>
                    <a:p>
                      <a:endParaRPr lang="en-US" sz="1600" dirty="0"/>
                    </a:p>
                  </a:txBody>
                  <a:tcPr marL="88526" marR="88526">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29203775"/>
                  </a:ext>
                </a:extLst>
              </a:tr>
              <a:tr h="2215138">
                <a:tc>
                  <a:txBody>
                    <a:bodyPr/>
                    <a:lstStyle/>
                    <a:p>
                      <a:r>
                        <a:rPr lang="en-US" sz="1600" dirty="0">
                          <a:solidFill>
                            <a:schemeClr val="tx1"/>
                          </a:solidFill>
                          <a:latin typeface="3M Circular TT Light"/>
                          <a:cs typeface="3M Circular TT Light" panose="020B0404020101020102" pitchFamily="34" charset="0"/>
                        </a:rPr>
                        <a:t>Crown Torque</a:t>
                      </a:r>
                    </a:p>
                    <a:p>
                      <a:r>
                        <a:rPr lang="en-US" sz="1600" dirty="0">
                          <a:solidFill>
                            <a:schemeClr val="tx1"/>
                          </a:solidFill>
                          <a:latin typeface="3M Circular TT Light"/>
                          <a:cs typeface="3M Circular TT Light" panose="020B0404020101020102" pitchFamily="34" charset="0"/>
                        </a:rPr>
                        <a:t>(Buccal-Lingual)</a:t>
                      </a:r>
                    </a:p>
                    <a:p>
                      <a:endParaRPr lang="en-US" sz="1600" dirty="0">
                        <a:latin typeface="3M Circular TT Light" panose="020B0404020101020102" pitchFamily="34" charset="0"/>
                        <a:cs typeface="3M Circular TT Light" panose="020B0404020101020102" pitchFamily="34" charset="0"/>
                      </a:endParaRPr>
                    </a:p>
                  </a:txBody>
                  <a:tcPr marL="88526" marR="88526">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lvl="0">
                        <a:buNone/>
                      </a:pPr>
                      <a:r>
                        <a:rPr lang="en-US" sz="1600" dirty="0">
                          <a:solidFill>
                            <a:schemeClr val="tx1"/>
                          </a:solidFill>
                          <a:latin typeface="3M Circular TT Light"/>
                        </a:rPr>
                        <a:t>Incisors </a:t>
                      </a:r>
                    </a:p>
                    <a:p>
                      <a:pPr lvl="0">
                        <a:buNone/>
                      </a:pPr>
                      <a:r>
                        <a:rPr lang="en-US" sz="1600" dirty="0">
                          <a:solidFill>
                            <a:schemeClr val="tx1"/>
                          </a:solidFill>
                          <a:latin typeface="3M Circular TT Light"/>
                        </a:rPr>
                        <a:t>Canines Premolars Molars</a:t>
                      </a:r>
                      <a:endParaRPr lang="en-US" sz="1600" dirty="0">
                        <a:latin typeface="3M Circular TT Light" panose="020B0404020101020102"/>
                      </a:endParaRPr>
                    </a:p>
                    <a:p>
                      <a:endParaRPr lang="en-US" sz="1600" dirty="0">
                        <a:latin typeface="3M Circular TT Light" panose="020B0404020101020102" pitchFamily="34" charset="0"/>
                        <a:cs typeface="3M Circular TT Light" panose="020B0404020101020102" pitchFamily="34" charset="0"/>
                      </a:endParaRPr>
                    </a:p>
                  </a:txBody>
                  <a:tcPr marL="88526" marR="88526">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3M Circular TT Light"/>
                          <a:cs typeface="3M Circular TT Light" panose="020B0404020101020102" pitchFamily="34" charset="0"/>
                        </a:rPr>
                        <a:t>Horizontal bevel towards the gingiva </a:t>
                      </a:r>
                      <a:endParaRPr lang="en-US" sz="1600" dirty="0">
                        <a:latin typeface="3M Circular TT Light" panose="020B0404020101020102" pitchFamily="34" charset="0"/>
                        <a:cs typeface="3M Circular TT Light" panose="020B0404020101020102" pitchFamily="34" charset="0"/>
                      </a:endParaRPr>
                    </a:p>
                    <a:p>
                      <a:endParaRPr lang="en-US" sz="1600" dirty="0">
                        <a:latin typeface="3M Circular TT Light" panose="020B0404020101020102" pitchFamily="34" charset="0"/>
                        <a:cs typeface="3M Circular TT Light" panose="020B0404020101020102" pitchFamily="34" charset="0"/>
                      </a:endParaRPr>
                    </a:p>
                  </a:txBody>
                  <a:tcPr marL="88526" marR="88526">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3M Circular TT Light"/>
                          <a:cs typeface="3M Circular TT Light" panose="020B0404020101020102" pitchFamily="34" charset="0"/>
                        </a:rPr>
                        <a:t>Inclination change greater than 25°</a:t>
                      </a:r>
                    </a:p>
                    <a:p>
                      <a:endParaRPr lang="en-US" sz="1600" dirty="0">
                        <a:latin typeface="3M Circular TT Light" panose="020B0404020101020102" pitchFamily="34" charset="0"/>
                        <a:cs typeface="3M Circular TT Light" panose="020B0404020101020102" pitchFamily="34" charset="0"/>
                      </a:endParaRPr>
                    </a:p>
                  </a:txBody>
                  <a:tcPr marL="88526" marR="88526">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3M Circular TT Light"/>
                          <a:cs typeface="3M Circular TT Light" panose="020B0404020101020102" pitchFamily="34" charset="0"/>
                        </a:rPr>
                        <a:t>Designed to support crown movement and provide tray retention</a:t>
                      </a:r>
                    </a:p>
                    <a:p>
                      <a:endParaRPr lang="en-US" sz="1600" dirty="0">
                        <a:latin typeface="3M Circular TT Light" panose="020B0404020101020102" pitchFamily="34" charset="0"/>
                        <a:cs typeface="3M Circular TT Light" panose="020B0404020101020102" pitchFamily="34" charset="0"/>
                      </a:endParaRPr>
                    </a:p>
                  </a:txBody>
                  <a:tcPr marL="88526" marR="88526">
                    <a:lnB w="12700" cap="flat" cmpd="sng" algn="ctr">
                      <a:solidFill>
                        <a:schemeClr val="tx1"/>
                      </a:solidFill>
                      <a:prstDash val="solid"/>
                      <a:round/>
                      <a:headEnd type="none" w="med" len="med"/>
                      <a:tailEnd type="none" w="med" len="med"/>
                    </a:lnB>
                  </a:tcPr>
                </a:tc>
                <a:tc>
                  <a:txBody>
                    <a:bodyPr/>
                    <a:lstStyle/>
                    <a:p>
                      <a:endParaRPr lang="en-US" sz="1600" dirty="0"/>
                    </a:p>
                  </a:txBody>
                  <a:tcPr marL="88526" marR="88526">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6551439"/>
                  </a:ext>
                </a:extLst>
              </a:tr>
            </a:tbl>
          </a:graphicData>
        </a:graphic>
      </p:graphicFrame>
      <p:sp>
        <p:nvSpPr>
          <p:cNvPr id="2" name="Title 6">
            <a:extLst>
              <a:ext uri="{FF2B5EF4-FFF2-40B4-BE49-F238E27FC236}">
                <a16:creationId xmlns:a16="http://schemas.microsoft.com/office/drawing/2014/main" id="{6C92A6D1-716B-4BCB-87D9-CD7E56F5BAA6}"/>
              </a:ext>
            </a:extLst>
          </p:cNvPr>
          <p:cNvSpPr txBox="1">
            <a:spLocks/>
          </p:cNvSpPr>
          <p:nvPr/>
        </p:nvSpPr>
        <p:spPr>
          <a:xfrm>
            <a:off x="245215" y="226068"/>
            <a:ext cx="11425237" cy="457200"/>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Attachment Design Strategy</a:t>
            </a:r>
            <a:endParaRPr lang="en-US" dirty="0">
              <a:highlight>
                <a:srgbClr val="FFFF00"/>
              </a:highlight>
            </a:endParaRPr>
          </a:p>
        </p:txBody>
      </p:sp>
      <p:pic>
        <p:nvPicPr>
          <p:cNvPr id="4" name="Picture 3">
            <a:extLst>
              <a:ext uri="{FF2B5EF4-FFF2-40B4-BE49-F238E27FC236}">
                <a16:creationId xmlns:a16="http://schemas.microsoft.com/office/drawing/2014/main" id="{0DA2E02A-F4D9-41BF-9982-4029C55944E2}"/>
              </a:ext>
            </a:extLst>
          </p:cNvPr>
          <p:cNvPicPr>
            <a:picLocks noChangeAspect="1"/>
          </p:cNvPicPr>
          <p:nvPr/>
        </p:nvPicPr>
        <p:blipFill>
          <a:blip r:embed="rId3"/>
          <a:stretch>
            <a:fillRect/>
          </a:stretch>
        </p:blipFill>
        <p:spPr>
          <a:xfrm>
            <a:off x="9428752" y="1670910"/>
            <a:ext cx="2241700" cy="1498629"/>
          </a:xfrm>
          <a:prstGeom prst="rect">
            <a:avLst/>
          </a:prstGeom>
        </p:spPr>
      </p:pic>
      <p:sp>
        <p:nvSpPr>
          <p:cNvPr id="10" name="Arrow: Curved Down 9">
            <a:extLst>
              <a:ext uri="{FF2B5EF4-FFF2-40B4-BE49-F238E27FC236}">
                <a16:creationId xmlns:a16="http://schemas.microsoft.com/office/drawing/2014/main" id="{043AA74E-0413-4971-9322-CE75202BC695}"/>
              </a:ext>
            </a:extLst>
          </p:cNvPr>
          <p:cNvSpPr/>
          <p:nvPr/>
        </p:nvSpPr>
        <p:spPr>
          <a:xfrm rot="152647">
            <a:off x="10571947" y="1469852"/>
            <a:ext cx="658368" cy="265176"/>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chemeClr val="tx1"/>
              </a:solidFill>
            </a:endParaRPr>
          </a:p>
        </p:txBody>
      </p:sp>
      <p:pic>
        <p:nvPicPr>
          <p:cNvPr id="6" name="Picture 5">
            <a:extLst>
              <a:ext uri="{FF2B5EF4-FFF2-40B4-BE49-F238E27FC236}">
                <a16:creationId xmlns:a16="http://schemas.microsoft.com/office/drawing/2014/main" id="{203363ED-8651-42C3-ADD8-5C01A91E460C}"/>
              </a:ext>
            </a:extLst>
          </p:cNvPr>
          <p:cNvPicPr>
            <a:picLocks noChangeAspect="1"/>
          </p:cNvPicPr>
          <p:nvPr/>
        </p:nvPicPr>
        <p:blipFill>
          <a:blip r:embed="rId4"/>
          <a:stretch>
            <a:fillRect/>
          </a:stretch>
        </p:blipFill>
        <p:spPr>
          <a:xfrm>
            <a:off x="9434513" y="3581116"/>
            <a:ext cx="1839550" cy="1503997"/>
          </a:xfrm>
          <a:prstGeom prst="rect">
            <a:avLst/>
          </a:prstGeom>
        </p:spPr>
      </p:pic>
      <p:sp>
        <p:nvSpPr>
          <p:cNvPr id="13" name="Arrow: Curved Down 12">
            <a:extLst>
              <a:ext uri="{FF2B5EF4-FFF2-40B4-BE49-F238E27FC236}">
                <a16:creationId xmlns:a16="http://schemas.microsoft.com/office/drawing/2014/main" id="{34665659-8F61-44E6-A0EA-926473BBFA20}"/>
              </a:ext>
            </a:extLst>
          </p:cNvPr>
          <p:cNvSpPr/>
          <p:nvPr/>
        </p:nvSpPr>
        <p:spPr>
          <a:xfrm rot="21219947" flipV="1">
            <a:off x="10634895" y="4923698"/>
            <a:ext cx="663589" cy="287129"/>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chemeClr val="tx1"/>
              </a:solidFill>
            </a:endParaRPr>
          </a:p>
        </p:txBody>
      </p:sp>
    </p:spTree>
    <p:extLst>
      <p:ext uri="{BB962C8B-B14F-4D97-AF65-F5344CB8AC3E}">
        <p14:creationId xmlns:p14="http://schemas.microsoft.com/office/powerpoint/2010/main" val="25978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C4D59C81-BDCD-4B1F-9CAF-DD5815862551}"/>
              </a:ext>
            </a:extLst>
          </p:cNvPr>
          <p:cNvGraphicFramePr>
            <a:graphicFrameLocks noGrp="1"/>
          </p:cNvGraphicFramePr>
          <p:nvPr>
            <p:ph sz="quarter" idx="4294967295"/>
            <p:extLst>
              <p:ext uri="{D42A27DB-BD31-4B8C-83A1-F6EECF244321}">
                <p14:modId xmlns:p14="http://schemas.microsoft.com/office/powerpoint/2010/main" val="576087356"/>
              </p:ext>
            </p:extLst>
          </p:nvPr>
        </p:nvGraphicFramePr>
        <p:xfrm>
          <a:off x="245448" y="1099498"/>
          <a:ext cx="11887200" cy="4588677"/>
        </p:xfrm>
        <a:graphic>
          <a:graphicData uri="http://schemas.openxmlformats.org/drawingml/2006/table">
            <a:tbl>
              <a:tblPr firstRow="1" bandRow="1">
                <a:tableStyleId>{7DF18680-E054-41AD-8BC1-D1AEF772440D}</a:tableStyleId>
              </a:tblPr>
              <a:tblGrid>
                <a:gridCol w="1776153">
                  <a:extLst>
                    <a:ext uri="{9D8B030D-6E8A-4147-A177-3AD203B41FA5}">
                      <a16:colId xmlns:a16="http://schemas.microsoft.com/office/drawing/2014/main" val="4181039262"/>
                    </a:ext>
                  </a:extLst>
                </a:gridCol>
                <a:gridCol w="1500012">
                  <a:extLst>
                    <a:ext uri="{9D8B030D-6E8A-4147-A177-3AD203B41FA5}">
                      <a16:colId xmlns:a16="http://schemas.microsoft.com/office/drawing/2014/main" val="3853392506"/>
                    </a:ext>
                  </a:extLst>
                </a:gridCol>
                <a:gridCol w="1016136">
                  <a:extLst>
                    <a:ext uri="{9D8B030D-6E8A-4147-A177-3AD203B41FA5}">
                      <a16:colId xmlns:a16="http://schemas.microsoft.com/office/drawing/2014/main" val="849742443"/>
                    </a:ext>
                  </a:extLst>
                </a:gridCol>
                <a:gridCol w="1438648">
                  <a:extLst>
                    <a:ext uri="{9D8B030D-6E8A-4147-A177-3AD203B41FA5}">
                      <a16:colId xmlns:a16="http://schemas.microsoft.com/office/drawing/2014/main" val="1577812818"/>
                    </a:ext>
                  </a:extLst>
                </a:gridCol>
                <a:gridCol w="2305179">
                  <a:extLst>
                    <a:ext uri="{9D8B030D-6E8A-4147-A177-3AD203B41FA5}">
                      <a16:colId xmlns:a16="http://schemas.microsoft.com/office/drawing/2014/main" val="1937552454"/>
                    </a:ext>
                  </a:extLst>
                </a:gridCol>
                <a:gridCol w="3851072">
                  <a:extLst>
                    <a:ext uri="{9D8B030D-6E8A-4147-A177-3AD203B41FA5}">
                      <a16:colId xmlns:a16="http://schemas.microsoft.com/office/drawing/2014/main" val="2719415844"/>
                    </a:ext>
                  </a:extLst>
                </a:gridCol>
              </a:tblGrid>
              <a:tr h="639843">
                <a:tc>
                  <a:txBody>
                    <a:bodyPr/>
                    <a:lstStyle/>
                    <a:p>
                      <a:r>
                        <a:rPr lang="en-US" dirty="0">
                          <a:solidFill>
                            <a:schemeClr val="bg1"/>
                          </a:solidFill>
                        </a:rPr>
                        <a:t>Movement</a:t>
                      </a:r>
                    </a:p>
                  </a:txBody>
                  <a:tcPr marL="88526" marR="8852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bg1"/>
                          </a:solidFill>
                        </a:rPr>
                        <a:t>Location</a:t>
                      </a: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bg1"/>
                          </a:solidFill>
                        </a:rPr>
                        <a:t>Type</a:t>
                      </a: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bg1"/>
                          </a:solidFill>
                        </a:rPr>
                        <a:t>Threshold</a:t>
                      </a: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bg1"/>
                          </a:solidFill>
                        </a:rPr>
                        <a:t>Strategy</a:t>
                      </a: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bg1"/>
                          </a:solidFill>
                        </a:rPr>
                        <a:t>Design</a:t>
                      </a:r>
                    </a:p>
                  </a:txBody>
                  <a:tcPr marL="88526" marR="88526">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4378225"/>
                  </a:ext>
                </a:extLst>
              </a:tr>
              <a:tr h="1974417">
                <a:tc>
                  <a:txBody>
                    <a:bodyPr/>
                    <a:lstStyle/>
                    <a:p>
                      <a:r>
                        <a:rPr lang="en-US" sz="1600" dirty="0">
                          <a:latin typeface="3M Circular TT Light"/>
                          <a:cs typeface="3M Circular TT Light" panose="020B0404020101020102" pitchFamily="34" charset="0"/>
                        </a:rPr>
                        <a:t>Translation</a:t>
                      </a:r>
                    </a:p>
                    <a:p>
                      <a:r>
                        <a:rPr lang="en-US" sz="1600" dirty="0">
                          <a:latin typeface="3M Circular TT Light"/>
                          <a:cs typeface="3M Circular TT Light" panose="020B0404020101020102" pitchFamily="34" charset="0"/>
                        </a:rPr>
                        <a:t>(Mesial-Distal)</a:t>
                      </a:r>
                    </a:p>
                    <a:p>
                      <a:endParaRPr lang="en-US" sz="1600" dirty="0">
                        <a:latin typeface="3M Circular TT Light"/>
                        <a:cs typeface="3M Circular TT Light" panose="020B0404020101020102" pitchFamily="34" charset="0"/>
                      </a:endParaRPr>
                    </a:p>
                  </a:txBody>
                  <a:tcPr marL="88526" marR="8852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lvl="0">
                        <a:buNone/>
                      </a:pPr>
                      <a:r>
                        <a:rPr lang="en-US" sz="1600" dirty="0">
                          <a:solidFill>
                            <a:schemeClr val="tx1"/>
                          </a:solidFill>
                          <a:latin typeface="3M Circular TT Light"/>
                        </a:rPr>
                        <a:t>Incisors </a:t>
                      </a:r>
                    </a:p>
                    <a:p>
                      <a:pPr lvl="0">
                        <a:buNone/>
                      </a:pPr>
                      <a:r>
                        <a:rPr lang="en-US" sz="1600" dirty="0">
                          <a:solidFill>
                            <a:schemeClr val="tx1"/>
                          </a:solidFill>
                          <a:latin typeface="3M Circular TT Light"/>
                        </a:rPr>
                        <a:t>Canines Premolars</a:t>
                      </a:r>
                    </a:p>
                    <a:p>
                      <a:pPr lvl="0">
                        <a:buNone/>
                      </a:pPr>
                      <a:r>
                        <a:rPr lang="en-US" sz="1600" dirty="0">
                          <a:solidFill>
                            <a:schemeClr val="tx1"/>
                          </a:solidFill>
                          <a:latin typeface="3M Circular TT Light"/>
                        </a:rPr>
                        <a:t>Molars</a:t>
                      </a:r>
                      <a:endParaRPr lang="en-US" sz="1600" dirty="0">
                        <a:latin typeface="3M Circular TT Light" panose="020B0404020101020102"/>
                      </a:endParaRPr>
                    </a:p>
                    <a:p>
                      <a:endParaRPr lang="en-US" sz="1600" dirty="0">
                        <a:highlight>
                          <a:srgbClr val="FFFF00"/>
                        </a:highlight>
                        <a:latin typeface="3M Circular TT Light"/>
                        <a:cs typeface="3M Circular TT Light" panose="020B0404020101020102" pitchFamily="34" charset="0"/>
                      </a:endParaRPr>
                    </a:p>
                  </a:txBody>
                  <a:tcPr marL="88526" marR="88526">
                    <a:lnT w="12700" cap="flat" cmpd="sng" algn="ctr">
                      <a:solidFill>
                        <a:schemeClr val="tx1"/>
                      </a:solidFill>
                      <a:prstDash val="solid"/>
                      <a:round/>
                      <a:headEnd type="none" w="med" len="med"/>
                      <a:tailEnd type="none" w="med" len="med"/>
                    </a:lnT>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dirty="0">
                          <a:latin typeface="3M Circular TT Light"/>
                          <a:cs typeface="3M Circular TT Light" panose="020B0404020101020102" pitchFamily="34" charset="0"/>
                        </a:rPr>
                        <a:t>Vertical bar</a:t>
                      </a:r>
                      <a:endParaRPr lang="en-US" sz="1600" dirty="0">
                        <a:latin typeface="3M Circular TT Light" panose="020B0404020101020102" pitchFamily="34" charset="0"/>
                        <a:cs typeface="3M Circular TT Light" panose="020B0404020101020102" pitchFamily="34" charset="0"/>
                      </a:endParaRPr>
                    </a:p>
                    <a:p>
                      <a:endParaRPr lang="en-US" sz="1600" dirty="0">
                        <a:highlight>
                          <a:srgbClr val="FFFF00"/>
                        </a:highlight>
                        <a:latin typeface="3M Circular TT Light"/>
                        <a:cs typeface="3M Circular TT Light" panose="020B0404020101020102" pitchFamily="34" charset="0"/>
                      </a:endParaRPr>
                    </a:p>
                  </a:txBody>
                  <a:tcPr marL="88526" marR="88526">
                    <a:lnT w="12700" cap="flat" cmpd="sng" algn="ctr">
                      <a:solidFill>
                        <a:schemeClr val="tx1"/>
                      </a:solidFill>
                      <a:prstDash val="solid"/>
                      <a:round/>
                      <a:headEnd type="none" w="med" len="med"/>
                      <a:tailEnd type="none" w="med" len="med"/>
                    </a:lnT>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dirty="0">
                          <a:latin typeface="3M Circular TT Light"/>
                          <a:cs typeface="3M Circular TT Light" panose="020B0404020101020102" pitchFamily="34" charset="0"/>
                        </a:rPr>
                        <a:t>1 mm</a:t>
                      </a:r>
                      <a:endParaRPr lang="en-US" sz="1600" dirty="0">
                        <a:highlight>
                          <a:srgbClr val="FFFF00"/>
                        </a:highlight>
                        <a:latin typeface="3M Circular TT Light" panose="020B0404020101020102" pitchFamily="34" charset="0"/>
                        <a:cs typeface="3M Circular TT Light" panose="020B0404020101020102" pitchFamily="34" charset="0"/>
                      </a:endParaRPr>
                    </a:p>
                    <a:p>
                      <a:endParaRPr lang="en-US" sz="1600" dirty="0">
                        <a:highlight>
                          <a:srgbClr val="FFFF00"/>
                        </a:highlight>
                        <a:latin typeface="3M Circular TT Light"/>
                        <a:cs typeface="3M Circular TT Light" panose="020B0404020101020102" pitchFamily="34" charset="0"/>
                      </a:endParaRPr>
                    </a:p>
                  </a:txBody>
                  <a:tcPr marL="88526" marR="88526">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3M Circular TT Light"/>
                          <a:cs typeface="3M Circular TT Light" panose="020B0404020101020102" pitchFamily="34" charset="0"/>
                        </a:rPr>
                        <a:t>Designed to keep roots upright while translating crowns</a:t>
                      </a:r>
                    </a:p>
                    <a:p>
                      <a:endParaRPr lang="en-US" sz="1600" dirty="0">
                        <a:highlight>
                          <a:srgbClr val="FFFF00"/>
                        </a:highlight>
                        <a:latin typeface="3M Circular TT Light"/>
                      </a:endParaRPr>
                    </a:p>
                  </a:txBody>
                  <a:tcPr marL="88526" marR="88526">
                    <a:lnT w="12700" cap="flat" cmpd="sng" algn="ctr">
                      <a:solidFill>
                        <a:schemeClr val="tx1"/>
                      </a:solidFill>
                      <a:prstDash val="solid"/>
                      <a:round/>
                      <a:headEnd type="none" w="med" len="med"/>
                      <a:tailEnd type="none" w="med" len="med"/>
                    </a:lnT>
                  </a:tcPr>
                </a:tc>
                <a:tc>
                  <a:txBody>
                    <a:bodyPr/>
                    <a:lstStyle/>
                    <a:p>
                      <a:endParaRPr lang="en-US" dirty="0"/>
                    </a:p>
                  </a:txBody>
                  <a:tcPr marL="88526" marR="88526">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29203775"/>
                  </a:ext>
                </a:extLst>
              </a:tr>
              <a:tr h="1974417">
                <a:tc>
                  <a:txBody>
                    <a:bodyPr/>
                    <a:lstStyle/>
                    <a:p>
                      <a:r>
                        <a:rPr lang="en-US" sz="1600">
                          <a:latin typeface="3M Circular TT Light"/>
                          <a:cs typeface="3M Circular TT Light" panose="020B0404020101020102" pitchFamily="34" charset="0"/>
                        </a:rPr>
                        <a:t>Space Closure</a:t>
                      </a:r>
                    </a:p>
                    <a:p>
                      <a:pPr lvl="0">
                        <a:buNone/>
                      </a:pPr>
                      <a:r>
                        <a:rPr lang="en-US" sz="1600">
                          <a:latin typeface="3M Circular TT Light"/>
                        </a:rPr>
                        <a:t>(Mesial-Distal)</a:t>
                      </a:r>
                      <a:endParaRPr lang="en-US" sz="1600" dirty="0">
                        <a:latin typeface="3M Circular TT Light"/>
                      </a:endParaRPr>
                    </a:p>
                  </a:txBody>
                  <a:tcPr marL="88526" marR="88526">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lvl="0">
                        <a:buNone/>
                      </a:pPr>
                      <a:r>
                        <a:rPr lang="en-US" sz="1600" dirty="0">
                          <a:solidFill>
                            <a:schemeClr val="tx1"/>
                          </a:solidFill>
                          <a:latin typeface="3M Circular TT Light"/>
                        </a:rPr>
                        <a:t>Incisors </a:t>
                      </a:r>
                    </a:p>
                    <a:p>
                      <a:pPr lvl="0">
                        <a:buNone/>
                      </a:pPr>
                      <a:r>
                        <a:rPr lang="en-US" sz="1600" dirty="0">
                          <a:solidFill>
                            <a:schemeClr val="tx1"/>
                          </a:solidFill>
                          <a:latin typeface="3M Circular TT Light"/>
                        </a:rPr>
                        <a:t>Canines Premolars</a:t>
                      </a:r>
                    </a:p>
                    <a:p>
                      <a:pPr lvl="0">
                        <a:buNone/>
                      </a:pPr>
                      <a:r>
                        <a:rPr lang="en-US" sz="1600" dirty="0">
                          <a:solidFill>
                            <a:schemeClr val="tx1"/>
                          </a:solidFill>
                          <a:latin typeface="3M Circular TT Light"/>
                        </a:rPr>
                        <a:t>Molars</a:t>
                      </a:r>
                      <a:endParaRPr lang="en-US" sz="1600" dirty="0">
                        <a:latin typeface="3M Circular TT Light" panose="020B0404020101020102"/>
                      </a:endParaRPr>
                    </a:p>
                  </a:txBody>
                  <a:tcPr marL="88526" marR="88526">
                    <a:lnB w="12700" cap="flat" cmpd="sng" algn="ctr">
                      <a:solidFill>
                        <a:schemeClr val="tx1"/>
                      </a:solidFill>
                      <a:prstDash val="solid"/>
                      <a:round/>
                      <a:headEnd type="none" w="med" len="med"/>
                      <a:tailEnd type="none" w="med" len="med"/>
                    </a:lnB>
                  </a:tcPr>
                </a:tc>
                <a:tc>
                  <a:txBody>
                    <a:bodyPr/>
                    <a:lstStyle/>
                    <a:p>
                      <a:r>
                        <a:rPr lang="en-US" sz="1600" dirty="0">
                          <a:latin typeface="3M Circular TT Light"/>
                          <a:cs typeface="3M Circular TT Light" panose="020B0404020101020102" pitchFamily="34" charset="0"/>
                        </a:rPr>
                        <a:t>Vertical bar</a:t>
                      </a:r>
                    </a:p>
                  </a:txBody>
                  <a:tcPr marL="88526" marR="88526">
                    <a:lnB w="12700" cap="flat" cmpd="sng" algn="ctr">
                      <a:solidFill>
                        <a:schemeClr val="tx1"/>
                      </a:solidFill>
                      <a:prstDash val="solid"/>
                      <a:round/>
                      <a:headEnd type="none" w="med" len="med"/>
                      <a:tailEnd type="none" w="med" len="med"/>
                    </a:lnB>
                  </a:tcPr>
                </a:tc>
                <a:tc>
                  <a:txBody>
                    <a:bodyPr/>
                    <a:lstStyle/>
                    <a:p>
                      <a:r>
                        <a:rPr lang="en-US" sz="1600" dirty="0">
                          <a:latin typeface="3M Circular TT Light"/>
                          <a:cs typeface="3M Circular TT Light" panose="020B0404020101020102" pitchFamily="34" charset="0"/>
                        </a:rPr>
                        <a:t>1 mm</a:t>
                      </a:r>
                    </a:p>
                  </a:txBody>
                  <a:tcPr marL="88526" marR="88526">
                    <a:lnB w="12700" cap="flat" cmpd="sng" algn="ctr">
                      <a:solidFill>
                        <a:schemeClr val="tx1"/>
                      </a:solidFill>
                      <a:prstDash val="solid"/>
                      <a:round/>
                      <a:headEnd type="none" w="med" len="med"/>
                      <a:tailEnd type="none" w="med" len="med"/>
                    </a:lnB>
                  </a:tcPr>
                </a:tc>
                <a:tc>
                  <a:txBody>
                    <a:bodyPr/>
                    <a:lstStyle/>
                    <a:p>
                      <a:r>
                        <a:rPr lang="en-US" sz="1600" dirty="0">
                          <a:latin typeface="3M Circular TT Light"/>
                          <a:cs typeface="3M Circular TT Light" panose="020B0404020101020102" pitchFamily="34" charset="0"/>
                        </a:rPr>
                        <a:t>Designed to resist tipping during space closure</a:t>
                      </a:r>
                      <a:endParaRPr lang="en-US" sz="1600" dirty="0">
                        <a:latin typeface="3M Circular TT Light" panose="020B0404020101020102" pitchFamily="34" charset="0"/>
                        <a:cs typeface="3M Circular TT Light" panose="020B0404020101020102" pitchFamily="34" charset="0"/>
                      </a:endParaRPr>
                    </a:p>
                  </a:txBody>
                  <a:tcPr marL="88526" marR="88526">
                    <a:lnB w="12700" cap="flat" cmpd="sng" algn="ctr">
                      <a:solidFill>
                        <a:schemeClr val="tx1"/>
                      </a:solidFill>
                      <a:prstDash val="solid"/>
                      <a:round/>
                      <a:headEnd type="none" w="med" len="med"/>
                      <a:tailEnd type="none" w="med" len="med"/>
                    </a:lnB>
                  </a:tcPr>
                </a:tc>
                <a:tc>
                  <a:txBody>
                    <a:bodyPr/>
                    <a:lstStyle/>
                    <a:p>
                      <a:endParaRPr lang="en-US" dirty="0"/>
                    </a:p>
                  </a:txBody>
                  <a:tcPr marL="88526" marR="88526">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8191585"/>
                  </a:ext>
                </a:extLst>
              </a:tr>
            </a:tbl>
          </a:graphicData>
        </a:graphic>
      </p:graphicFrame>
      <p:pic>
        <p:nvPicPr>
          <p:cNvPr id="7" name="Picture 6">
            <a:extLst>
              <a:ext uri="{FF2B5EF4-FFF2-40B4-BE49-F238E27FC236}">
                <a16:creationId xmlns:a16="http://schemas.microsoft.com/office/drawing/2014/main" id="{3535198E-D75A-4DED-AF6D-1F8C9B58023C}"/>
              </a:ext>
            </a:extLst>
          </p:cNvPr>
          <p:cNvPicPr>
            <a:picLocks noChangeAspect="1"/>
          </p:cNvPicPr>
          <p:nvPr/>
        </p:nvPicPr>
        <p:blipFill>
          <a:blip r:embed="rId3"/>
          <a:stretch>
            <a:fillRect/>
          </a:stretch>
        </p:blipFill>
        <p:spPr>
          <a:xfrm>
            <a:off x="8268491" y="4171206"/>
            <a:ext cx="3746300" cy="1156946"/>
          </a:xfrm>
          <a:prstGeom prst="rect">
            <a:avLst/>
          </a:prstGeom>
        </p:spPr>
      </p:pic>
      <p:sp>
        <p:nvSpPr>
          <p:cNvPr id="2" name="Title 6">
            <a:extLst>
              <a:ext uri="{FF2B5EF4-FFF2-40B4-BE49-F238E27FC236}">
                <a16:creationId xmlns:a16="http://schemas.microsoft.com/office/drawing/2014/main" id="{6C92A6D1-716B-4BCB-87D9-CD7E56F5BAA6}"/>
              </a:ext>
            </a:extLst>
          </p:cNvPr>
          <p:cNvSpPr txBox="1">
            <a:spLocks/>
          </p:cNvSpPr>
          <p:nvPr/>
        </p:nvSpPr>
        <p:spPr>
          <a:xfrm>
            <a:off x="304853" y="367148"/>
            <a:ext cx="11425237" cy="457200"/>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Attachment Design Strategy</a:t>
            </a:r>
          </a:p>
        </p:txBody>
      </p:sp>
      <p:pic>
        <p:nvPicPr>
          <p:cNvPr id="4" name="Picture 3">
            <a:extLst>
              <a:ext uri="{FF2B5EF4-FFF2-40B4-BE49-F238E27FC236}">
                <a16:creationId xmlns:a16="http://schemas.microsoft.com/office/drawing/2014/main" id="{90D4BEB4-406B-4586-9B1A-89AF21C2BF4F}"/>
              </a:ext>
            </a:extLst>
          </p:cNvPr>
          <p:cNvPicPr>
            <a:picLocks noChangeAspect="1"/>
          </p:cNvPicPr>
          <p:nvPr/>
        </p:nvPicPr>
        <p:blipFill>
          <a:blip r:embed="rId4"/>
          <a:stretch>
            <a:fillRect/>
          </a:stretch>
        </p:blipFill>
        <p:spPr>
          <a:xfrm flipH="1">
            <a:off x="8263070" y="2170186"/>
            <a:ext cx="3683482" cy="1223651"/>
          </a:xfrm>
          <a:prstGeom prst="rect">
            <a:avLst/>
          </a:prstGeom>
        </p:spPr>
      </p:pic>
    </p:spTree>
    <p:extLst>
      <p:ext uri="{BB962C8B-B14F-4D97-AF65-F5344CB8AC3E}">
        <p14:creationId xmlns:p14="http://schemas.microsoft.com/office/powerpoint/2010/main" val="3286429872"/>
      </p:ext>
    </p:extLst>
  </p:cSld>
  <p:clrMapOvr>
    <a:masterClrMapping/>
  </p:clrMapOvr>
  <mc:AlternateContent xmlns:mc="http://schemas.openxmlformats.org/markup-compatibility/2006" xmlns:p14="http://schemas.microsoft.com/office/powerpoint/2010/main">
    <mc:Choice Requires="p14">
      <p:transition spd="med" p14:dur="700" advTm="44538">
        <p:fade/>
      </p:transition>
    </mc:Choice>
    <mc:Fallback xmlns="">
      <p:transition spd="med" advTm="44538">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F04A3E99-8318-4ABC-9453-3F6CCD327948}"/>
              </a:ext>
            </a:extLst>
          </p:cNvPr>
          <p:cNvGraphicFramePr>
            <a:graphicFrameLocks noGrp="1"/>
          </p:cNvGraphicFramePr>
          <p:nvPr>
            <p:ph sz="quarter" idx="4294967295"/>
            <p:extLst>
              <p:ext uri="{D42A27DB-BD31-4B8C-83A1-F6EECF244321}">
                <p14:modId xmlns:p14="http://schemas.microsoft.com/office/powerpoint/2010/main" val="3789223028"/>
              </p:ext>
            </p:extLst>
          </p:nvPr>
        </p:nvGraphicFramePr>
        <p:xfrm>
          <a:off x="128943" y="842963"/>
          <a:ext cx="11934114" cy="3047390"/>
        </p:xfrm>
        <a:graphic>
          <a:graphicData uri="http://schemas.openxmlformats.org/drawingml/2006/table">
            <a:tbl>
              <a:tblPr firstRow="1" bandRow="1">
                <a:tableStyleId>{7DF18680-E054-41AD-8BC1-D1AEF772440D}</a:tableStyleId>
              </a:tblPr>
              <a:tblGrid>
                <a:gridCol w="1405943">
                  <a:extLst>
                    <a:ext uri="{9D8B030D-6E8A-4147-A177-3AD203B41FA5}">
                      <a16:colId xmlns:a16="http://schemas.microsoft.com/office/drawing/2014/main" val="4144656940"/>
                    </a:ext>
                  </a:extLst>
                </a:gridCol>
                <a:gridCol w="1143000">
                  <a:extLst>
                    <a:ext uri="{9D8B030D-6E8A-4147-A177-3AD203B41FA5}">
                      <a16:colId xmlns:a16="http://schemas.microsoft.com/office/drawing/2014/main" val="498053435"/>
                    </a:ext>
                  </a:extLst>
                </a:gridCol>
                <a:gridCol w="1132114">
                  <a:extLst>
                    <a:ext uri="{9D8B030D-6E8A-4147-A177-3AD203B41FA5}">
                      <a16:colId xmlns:a16="http://schemas.microsoft.com/office/drawing/2014/main" val="1079724678"/>
                    </a:ext>
                  </a:extLst>
                </a:gridCol>
                <a:gridCol w="1269076">
                  <a:extLst>
                    <a:ext uri="{9D8B030D-6E8A-4147-A177-3AD203B41FA5}">
                      <a16:colId xmlns:a16="http://schemas.microsoft.com/office/drawing/2014/main" val="1341283434"/>
                    </a:ext>
                  </a:extLst>
                </a:gridCol>
                <a:gridCol w="2192581">
                  <a:extLst>
                    <a:ext uri="{9D8B030D-6E8A-4147-A177-3AD203B41FA5}">
                      <a16:colId xmlns:a16="http://schemas.microsoft.com/office/drawing/2014/main" val="373927578"/>
                    </a:ext>
                  </a:extLst>
                </a:gridCol>
                <a:gridCol w="4791400">
                  <a:extLst>
                    <a:ext uri="{9D8B030D-6E8A-4147-A177-3AD203B41FA5}">
                      <a16:colId xmlns:a16="http://schemas.microsoft.com/office/drawing/2014/main" val="1108555908"/>
                    </a:ext>
                  </a:extLst>
                </a:gridCol>
              </a:tblGrid>
              <a:tr h="388978">
                <a:tc>
                  <a:txBody>
                    <a:bodyPr/>
                    <a:lstStyle/>
                    <a:p>
                      <a:r>
                        <a:rPr lang="en-US" dirty="0">
                          <a:solidFill>
                            <a:schemeClr val="bg1"/>
                          </a:solidFill>
                        </a:rPr>
                        <a:t>Movement</a:t>
                      </a:r>
                    </a:p>
                  </a:txBody>
                  <a:tcPr marL="90373" marR="90373">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bg1"/>
                          </a:solidFill>
                        </a:rPr>
                        <a:t>Location</a:t>
                      </a:r>
                    </a:p>
                  </a:txBody>
                  <a:tcPr marL="90373" marR="9037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bg1"/>
                          </a:solidFill>
                        </a:rPr>
                        <a:t>Type</a:t>
                      </a:r>
                    </a:p>
                  </a:txBody>
                  <a:tcPr marL="90373" marR="9037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bg1"/>
                          </a:solidFill>
                        </a:rPr>
                        <a:t>Threshold</a:t>
                      </a:r>
                    </a:p>
                  </a:txBody>
                  <a:tcPr marL="90373" marR="9037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bg1"/>
                          </a:solidFill>
                        </a:rPr>
                        <a:t>Strategy</a:t>
                      </a:r>
                    </a:p>
                  </a:txBody>
                  <a:tcPr marL="90373" marR="9037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bg1"/>
                          </a:solidFill>
                        </a:rPr>
                        <a:t>Design</a:t>
                      </a:r>
                    </a:p>
                    <a:p>
                      <a:endParaRPr lang="en-US" dirty="0">
                        <a:solidFill>
                          <a:schemeClr val="bg1"/>
                        </a:solidFill>
                      </a:endParaRPr>
                    </a:p>
                  </a:txBody>
                  <a:tcPr marL="90373" marR="90373">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8218728"/>
                  </a:ext>
                </a:extLst>
              </a:tr>
              <a:tr h="2407310">
                <a:tc>
                  <a:txBody>
                    <a:bodyPr/>
                    <a:lstStyle/>
                    <a:p>
                      <a:r>
                        <a:rPr lang="en-US" sz="1600" dirty="0">
                          <a:solidFill>
                            <a:schemeClr val="tx1"/>
                          </a:solidFill>
                          <a:latin typeface="3M Circular TT Light"/>
                          <a:cs typeface="3M Circular TT Light" panose="020B0404020101020102" pitchFamily="34" charset="0"/>
                        </a:rPr>
                        <a:t>Maxillary Expansion</a:t>
                      </a:r>
                    </a:p>
                  </a:txBody>
                  <a:tcPr marL="90373" marR="90373">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3M Circular TT Light"/>
                          <a:cs typeface="3M Circular TT Light" panose="020B0404020101020102" pitchFamily="34" charset="0"/>
                        </a:rPr>
                        <a:t>Canines</a:t>
                      </a:r>
                    </a:p>
                    <a:p>
                      <a:r>
                        <a:rPr lang="en-US" sz="1600" dirty="0">
                          <a:solidFill>
                            <a:schemeClr val="tx1"/>
                          </a:solidFill>
                          <a:latin typeface="3M Circular TT Light"/>
                          <a:cs typeface="3M Circular TT Light" panose="020B0404020101020102" pitchFamily="34" charset="0"/>
                        </a:rPr>
                        <a:t>Premolars Molars</a:t>
                      </a:r>
                    </a:p>
                  </a:txBody>
                  <a:tcPr marL="90373" marR="9037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3M Circular TT Light"/>
                          <a:cs typeface="3M Circular TT Light" panose="020B0404020101020102" pitchFamily="34" charset="0"/>
                        </a:rPr>
                        <a:t>Horizontal bevel towards the gingiva</a:t>
                      </a:r>
                    </a:p>
                  </a:txBody>
                  <a:tcPr marL="90373" marR="9037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3M Circular TT Light"/>
                          <a:cs typeface="3M Circular TT Light" panose="020B0404020101020102" pitchFamily="34" charset="0"/>
                        </a:rPr>
                        <a:t>Expansion requiring translation greater than 1.0 mm</a:t>
                      </a:r>
                    </a:p>
                    <a:p>
                      <a:endParaRPr lang="en-US" sz="1600" dirty="0">
                        <a:solidFill>
                          <a:schemeClr val="tx1"/>
                        </a:solidFill>
                        <a:latin typeface="3M Circular TT Light"/>
                        <a:cs typeface="3M Circular TT Light" panose="020B0404020101020102" pitchFamily="34" charset="0"/>
                      </a:endParaRPr>
                    </a:p>
                  </a:txBody>
                  <a:tcPr marL="90373" marR="9037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0" i="0" u="none" strike="noStrike" kern="1200" dirty="0">
                          <a:solidFill>
                            <a:schemeClr val="tx1"/>
                          </a:solidFill>
                          <a:effectLst/>
                          <a:latin typeface="3M Circular TT Light"/>
                          <a:ea typeface="+mn-ea"/>
                          <a:cs typeface="3M Circular TT Light" panose="020B0404020101020102" pitchFamily="34" charset="0"/>
                        </a:rPr>
                        <a:t>Designed </a:t>
                      </a:r>
                      <a:r>
                        <a:rPr lang="en-US" sz="1600" b="0" i="0" u="none" strike="noStrike" kern="1200">
                          <a:solidFill>
                            <a:schemeClr val="tx1"/>
                          </a:solidFill>
                          <a:effectLst/>
                          <a:latin typeface="3M Circular TT Light"/>
                          <a:ea typeface="+mn-ea"/>
                          <a:cs typeface="3M Circular TT Light" panose="020B0404020101020102" pitchFamily="34" charset="0"/>
                        </a:rPr>
                        <a:t>to reduce </a:t>
                      </a:r>
                      <a:r>
                        <a:rPr lang="en-US" sz="1600" b="0" i="0" u="none" strike="noStrike" kern="1200" dirty="0">
                          <a:solidFill>
                            <a:schemeClr val="tx1"/>
                          </a:solidFill>
                          <a:effectLst/>
                          <a:latin typeface="3M Circular TT Light"/>
                          <a:ea typeface="+mn-ea"/>
                          <a:cs typeface="3M Circular TT Light" panose="020B0404020101020102" pitchFamily="34" charset="0"/>
                        </a:rPr>
                        <a:t>unwanted torque</a:t>
                      </a:r>
                    </a:p>
                    <a:p>
                      <a:endParaRPr lang="en-US" sz="1600" b="0" i="0" u="none" strike="noStrike" kern="1200" dirty="0">
                        <a:solidFill>
                          <a:schemeClr val="tx1"/>
                        </a:solidFill>
                        <a:effectLst/>
                        <a:latin typeface="3M Circular TT Light" panose="020B0404020101020102" pitchFamily="34" charset="0"/>
                        <a:ea typeface="+mn-ea"/>
                        <a:cs typeface="3M Circular TT Light" panose="020B0404020101020102" pitchFamily="34" charset="0"/>
                      </a:endParaRPr>
                    </a:p>
                    <a:p>
                      <a:endParaRPr lang="en-US" sz="1600" b="0" i="0" u="none" strike="noStrike" kern="1200" dirty="0">
                        <a:solidFill>
                          <a:schemeClr val="tx1"/>
                        </a:solidFill>
                        <a:effectLst/>
                        <a:latin typeface="3M Circular TT Light" panose="020B0404020101020102" pitchFamily="34" charset="0"/>
                        <a:ea typeface="+mn-ea"/>
                        <a:cs typeface="3M Circular TT Light" panose="020B0404020101020102" pitchFamily="34" charset="0"/>
                      </a:endParaRPr>
                    </a:p>
                    <a:p>
                      <a:endParaRPr lang="en-US" sz="1600" b="0" i="0" u="none" strike="noStrike" kern="1200" dirty="0">
                        <a:solidFill>
                          <a:schemeClr val="tx1"/>
                        </a:solidFill>
                        <a:effectLst/>
                        <a:latin typeface="3M Circular TT Light" panose="020B0404020101020102" pitchFamily="34" charset="0"/>
                        <a:ea typeface="+mn-ea"/>
                        <a:cs typeface="3M Circular TT Light" panose="020B0404020101020102" pitchFamily="34" charset="0"/>
                      </a:endParaRPr>
                    </a:p>
                    <a:p>
                      <a:endParaRPr lang="en-US" sz="1600" b="0" i="0" u="none" strike="noStrike" kern="1200" dirty="0">
                        <a:solidFill>
                          <a:schemeClr val="tx1"/>
                        </a:solidFill>
                        <a:effectLst/>
                        <a:latin typeface="3M Circular TT Light" panose="020B0404020101020102" pitchFamily="34" charset="0"/>
                        <a:ea typeface="+mn-ea"/>
                        <a:cs typeface="3M Circular TT Light" panose="020B0404020101020102" pitchFamily="34" charset="0"/>
                      </a:endParaRPr>
                    </a:p>
                    <a:p>
                      <a:endParaRPr lang="en-US" sz="1600" b="0" i="0" u="none" strike="noStrike" kern="1200" dirty="0">
                        <a:solidFill>
                          <a:schemeClr val="tx1"/>
                        </a:solidFill>
                        <a:effectLst/>
                        <a:latin typeface="3M Circular TT Light"/>
                        <a:ea typeface="+mn-ea"/>
                        <a:cs typeface="3M Circular TT Light" panose="020B0404020101020102" pitchFamily="34" charset="0"/>
                      </a:endParaRPr>
                    </a:p>
                    <a:p>
                      <a:endParaRPr lang="en-US" sz="1600" b="0" i="0" u="none" strike="noStrike" kern="1200" dirty="0">
                        <a:solidFill>
                          <a:schemeClr val="tx1"/>
                        </a:solidFill>
                        <a:effectLst/>
                        <a:latin typeface="3M Circular TT Light"/>
                        <a:ea typeface="+mn-ea"/>
                        <a:cs typeface="3M Circular TT Light" panose="020B0404020101020102" pitchFamily="34" charset="0"/>
                      </a:endParaRPr>
                    </a:p>
                  </a:txBody>
                  <a:tcPr marL="90373" marR="9037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tx1"/>
                        </a:solidFill>
                      </a:endParaRPr>
                    </a:p>
                  </a:txBody>
                  <a:tcPr marL="90373" marR="90373">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4216212"/>
                  </a:ext>
                </a:extLst>
              </a:tr>
            </a:tbl>
          </a:graphicData>
        </a:graphic>
      </p:graphicFrame>
      <p:pic>
        <p:nvPicPr>
          <p:cNvPr id="10" name="Picture 9">
            <a:extLst>
              <a:ext uri="{FF2B5EF4-FFF2-40B4-BE49-F238E27FC236}">
                <a16:creationId xmlns:a16="http://schemas.microsoft.com/office/drawing/2014/main" id="{D8D33171-2E27-4C1A-809E-F5FB9C697EEA}"/>
              </a:ext>
            </a:extLst>
          </p:cNvPr>
          <p:cNvPicPr>
            <a:picLocks noChangeAspect="1"/>
          </p:cNvPicPr>
          <p:nvPr/>
        </p:nvPicPr>
        <p:blipFill>
          <a:blip r:embed="rId3"/>
          <a:stretch>
            <a:fillRect/>
          </a:stretch>
        </p:blipFill>
        <p:spPr>
          <a:xfrm>
            <a:off x="7517108" y="1919066"/>
            <a:ext cx="4331953" cy="1360339"/>
          </a:xfrm>
          <a:prstGeom prst="rect">
            <a:avLst/>
          </a:prstGeom>
          <a:ln>
            <a:noFill/>
          </a:ln>
        </p:spPr>
      </p:pic>
      <p:cxnSp>
        <p:nvCxnSpPr>
          <p:cNvPr id="13" name="Straight Arrow Connector 12">
            <a:extLst>
              <a:ext uri="{FF2B5EF4-FFF2-40B4-BE49-F238E27FC236}">
                <a16:creationId xmlns:a16="http://schemas.microsoft.com/office/drawing/2014/main" id="{F92FA38A-A98B-4B15-B143-CC70F5CF1326}"/>
              </a:ext>
            </a:extLst>
          </p:cNvPr>
          <p:cNvCxnSpPr>
            <a:cxnSpLocks/>
          </p:cNvCxnSpPr>
          <p:nvPr/>
        </p:nvCxnSpPr>
        <p:spPr>
          <a:xfrm>
            <a:off x="7282804" y="2824661"/>
            <a:ext cx="408378" cy="0"/>
          </a:xfrm>
          <a:prstGeom prst="straightConnector1">
            <a:avLst/>
          </a:prstGeom>
          <a:ln w="38100">
            <a:solidFill>
              <a:srgbClr val="00C7E6"/>
            </a:solidFill>
            <a:tailEnd type="triangle"/>
          </a:ln>
        </p:spPr>
        <p:style>
          <a:lnRef idx="1">
            <a:schemeClr val="accent1"/>
          </a:lnRef>
          <a:fillRef idx="0">
            <a:schemeClr val="accent1"/>
          </a:fillRef>
          <a:effectRef idx="0">
            <a:schemeClr val="accent1"/>
          </a:effectRef>
          <a:fontRef idx="minor">
            <a:schemeClr val="tx1"/>
          </a:fontRef>
        </p:style>
      </p:cxnSp>
      <p:sp>
        <p:nvSpPr>
          <p:cNvPr id="2" name="Title 6">
            <a:extLst>
              <a:ext uri="{FF2B5EF4-FFF2-40B4-BE49-F238E27FC236}">
                <a16:creationId xmlns:a16="http://schemas.microsoft.com/office/drawing/2014/main" id="{07B63960-F6E9-4235-8548-0B131E4CC7CF}"/>
              </a:ext>
            </a:extLst>
          </p:cNvPr>
          <p:cNvSpPr txBox="1">
            <a:spLocks/>
          </p:cNvSpPr>
          <p:nvPr/>
        </p:nvSpPr>
        <p:spPr>
          <a:xfrm>
            <a:off x="289682" y="276654"/>
            <a:ext cx="11425237" cy="457200"/>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Attachment Design Strategy</a:t>
            </a:r>
          </a:p>
        </p:txBody>
      </p:sp>
    </p:spTree>
    <p:extLst>
      <p:ext uri="{BB962C8B-B14F-4D97-AF65-F5344CB8AC3E}">
        <p14:creationId xmlns:p14="http://schemas.microsoft.com/office/powerpoint/2010/main" val="3617667054"/>
      </p:ext>
    </p:extLst>
  </p:cSld>
  <p:clrMapOvr>
    <a:masterClrMapping/>
  </p:clrMapOvr>
  <mc:AlternateContent xmlns:mc="http://schemas.openxmlformats.org/markup-compatibility/2006" xmlns:p14="http://schemas.microsoft.com/office/powerpoint/2010/main">
    <mc:Choice Requires="p14">
      <p:transition spd="med" p14:dur="700" advTm="25426">
        <p:fade/>
      </p:transition>
    </mc:Choice>
    <mc:Fallback xmlns="">
      <p:transition spd="med" advTm="25426">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BD130-3EDD-4001-AC2A-8BF463AED939}"/>
              </a:ext>
            </a:extLst>
          </p:cNvPr>
          <p:cNvSpPr>
            <a:spLocks noGrp="1"/>
          </p:cNvSpPr>
          <p:nvPr>
            <p:ph type="title"/>
          </p:nvPr>
        </p:nvSpPr>
        <p:spPr>
          <a:xfrm>
            <a:off x="515111" y="2316902"/>
            <a:ext cx="11166349" cy="3284173"/>
          </a:xfrm>
        </p:spPr>
        <p:txBody>
          <a:bodyPr/>
          <a:lstStyle/>
          <a:p>
            <a:r>
              <a:rPr lang="en-US" sz="6000" dirty="0"/>
              <a:t>Attachment Design Strategy – Additional Options</a:t>
            </a:r>
          </a:p>
        </p:txBody>
      </p:sp>
    </p:spTree>
    <p:extLst>
      <p:ext uri="{BB962C8B-B14F-4D97-AF65-F5344CB8AC3E}">
        <p14:creationId xmlns:p14="http://schemas.microsoft.com/office/powerpoint/2010/main" val="421195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9DFB1ABC-A178-41E5-B56C-A516A2B48CBC}"/>
              </a:ext>
            </a:extLst>
          </p:cNvPr>
          <p:cNvGraphicFramePr>
            <a:graphicFrameLocks noGrp="1"/>
          </p:cNvGraphicFramePr>
          <p:nvPr>
            <p:ph sz="quarter" idx="4294967295"/>
            <p:extLst>
              <p:ext uri="{D42A27DB-BD31-4B8C-83A1-F6EECF244321}">
                <p14:modId xmlns:p14="http://schemas.microsoft.com/office/powerpoint/2010/main" val="3844673195"/>
              </p:ext>
            </p:extLst>
          </p:nvPr>
        </p:nvGraphicFramePr>
        <p:xfrm>
          <a:off x="277163" y="1053814"/>
          <a:ext cx="11637673" cy="4750371"/>
        </p:xfrm>
        <a:graphic>
          <a:graphicData uri="http://schemas.openxmlformats.org/drawingml/2006/table">
            <a:tbl>
              <a:tblPr firstRow="1" bandRow="1">
                <a:tableStyleId>{7DF18680-E054-41AD-8BC1-D1AEF772440D}</a:tableStyleId>
              </a:tblPr>
              <a:tblGrid>
                <a:gridCol w="1372276">
                  <a:extLst>
                    <a:ext uri="{9D8B030D-6E8A-4147-A177-3AD203B41FA5}">
                      <a16:colId xmlns:a16="http://schemas.microsoft.com/office/drawing/2014/main" val="1857161977"/>
                    </a:ext>
                  </a:extLst>
                </a:gridCol>
                <a:gridCol w="1175522">
                  <a:extLst>
                    <a:ext uri="{9D8B030D-6E8A-4147-A177-3AD203B41FA5}">
                      <a16:colId xmlns:a16="http://schemas.microsoft.com/office/drawing/2014/main" val="2564694277"/>
                    </a:ext>
                  </a:extLst>
                </a:gridCol>
                <a:gridCol w="1322969">
                  <a:extLst>
                    <a:ext uri="{9D8B030D-6E8A-4147-A177-3AD203B41FA5}">
                      <a16:colId xmlns:a16="http://schemas.microsoft.com/office/drawing/2014/main" val="2677808915"/>
                    </a:ext>
                  </a:extLst>
                </a:gridCol>
                <a:gridCol w="1294544">
                  <a:extLst>
                    <a:ext uri="{9D8B030D-6E8A-4147-A177-3AD203B41FA5}">
                      <a16:colId xmlns:a16="http://schemas.microsoft.com/office/drawing/2014/main" val="245824970"/>
                    </a:ext>
                  </a:extLst>
                </a:gridCol>
                <a:gridCol w="1845207">
                  <a:extLst>
                    <a:ext uri="{9D8B030D-6E8A-4147-A177-3AD203B41FA5}">
                      <a16:colId xmlns:a16="http://schemas.microsoft.com/office/drawing/2014/main" val="2548818229"/>
                    </a:ext>
                  </a:extLst>
                </a:gridCol>
                <a:gridCol w="4627155">
                  <a:extLst>
                    <a:ext uri="{9D8B030D-6E8A-4147-A177-3AD203B41FA5}">
                      <a16:colId xmlns:a16="http://schemas.microsoft.com/office/drawing/2014/main" val="493253210"/>
                    </a:ext>
                  </a:extLst>
                </a:gridCol>
              </a:tblGrid>
              <a:tr h="486451">
                <a:tc>
                  <a:txBody>
                    <a:bodyPr/>
                    <a:lstStyle/>
                    <a:p>
                      <a:r>
                        <a:rPr lang="en-US" sz="1800" dirty="0">
                          <a:solidFill>
                            <a:schemeClr val="bg1"/>
                          </a:solidFill>
                        </a:rPr>
                        <a:t>Movement</a:t>
                      </a:r>
                    </a:p>
                  </a:txBody>
                  <a:tcPr marL="91465" marR="9146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bg1"/>
                          </a:solidFill>
                        </a:rPr>
                        <a:t>Location</a:t>
                      </a:r>
                    </a:p>
                  </a:txBody>
                  <a:tcPr marL="91465" marR="9146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bg1"/>
                          </a:solidFill>
                        </a:rPr>
                        <a:t>Type</a:t>
                      </a:r>
                    </a:p>
                  </a:txBody>
                  <a:tcPr marL="91465" marR="9146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bg1"/>
                          </a:solidFill>
                        </a:rPr>
                        <a:t>Threshold</a:t>
                      </a:r>
                    </a:p>
                  </a:txBody>
                  <a:tcPr marL="91465" marR="9146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bg1"/>
                          </a:solidFill>
                        </a:rPr>
                        <a:t>Strategy</a:t>
                      </a:r>
                    </a:p>
                  </a:txBody>
                  <a:tcPr marL="91465" marR="9146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bg1"/>
                          </a:solidFill>
                        </a:rPr>
                        <a:t>Design</a:t>
                      </a:r>
                    </a:p>
                  </a:txBody>
                  <a:tcPr marL="91465" marR="9146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5264488"/>
                  </a:ext>
                </a:extLst>
              </a:tr>
              <a:tr h="1793924">
                <a:tc>
                  <a:txBody>
                    <a:bodyPr/>
                    <a:lstStyle/>
                    <a:p>
                      <a:r>
                        <a:rPr lang="en-US" sz="1600" dirty="0">
                          <a:solidFill>
                            <a:schemeClr val="tx1"/>
                          </a:solidFill>
                          <a:latin typeface="3M Circular TT Light"/>
                          <a:cs typeface="3M Circular TT Light" panose="020B0404020101020102" pitchFamily="34" charset="0"/>
                        </a:rPr>
                        <a:t>Retention </a:t>
                      </a:r>
                      <a:endParaRPr lang="en-US" sz="1600" dirty="0">
                        <a:solidFill>
                          <a:schemeClr val="tx1"/>
                        </a:solidFill>
                        <a:latin typeface="3M Circular TT Light" panose="020B0404020101020102" pitchFamily="34" charset="0"/>
                        <a:cs typeface="3M Circular TT Light" panose="020B0404020101020102" pitchFamily="34" charset="0"/>
                      </a:endParaRPr>
                    </a:p>
                  </a:txBody>
                  <a:tcPr marL="91465" marR="9146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buNone/>
                      </a:pPr>
                      <a:r>
                        <a:rPr lang="en-US" sz="1600" dirty="0">
                          <a:solidFill>
                            <a:schemeClr val="tx1"/>
                          </a:solidFill>
                          <a:latin typeface="3M Circular TT Light"/>
                        </a:rPr>
                        <a:t>Placed upon request</a:t>
                      </a:r>
                    </a:p>
                  </a:txBody>
                  <a:tcPr marL="91465" marR="9146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3M Circular TT Light"/>
                          <a:cs typeface="3M Circular TT Light" panose="020B0404020101020102" pitchFamily="34" charset="0"/>
                        </a:rPr>
                        <a:t>Horizontal bevel towards the gingiva </a:t>
                      </a:r>
                    </a:p>
                  </a:txBody>
                  <a:tcPr marL="91465" marR="9146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3M Circular TT Light"/>
                          <a:cs typeface="3M Circular TT Light" panose="020B0404020101020102" pitchFamily="34" charset="0"/>
                        </a:rPr>
                        <a:t>n/a</a:t>
                      </a:r>
                    </a:p>
                  </a:txBody>
                  <a:tcPr marL="91465" marR="9146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3M Circular TT Light"/>
                          <a:cs typeface="3M Circular TT Light" panose="020B0404020101020102" pitchFamily="34" charset="0"/>
                        </a:rPr>
                        <a:t>Designed to provide tray retention especially for cases with short clinical crowns</a:t>
                      </a:r>
                      <a:endParaRPr lang="en-US" sz="1600" dirty="0">
                        <a:solidFill>
                          <a:schemeClr val="tx1"/>
                        </a:solidFill>
                        <a:highlight>
                          <a:srgbClr val="FFFF00"/>
                        </a:highlight>
                        <a:latin typeface="3M Circular TT Light" panose="020B0404020101020102" pitchFamily="34" charset="0"/>
                        <a:cs typeface="3M Circular TT Light" panose="020B0404020101020102" pitchFamily="34" charset="0"/>
                      </a:endParaRPr>
                    </a:p>
                  </a:txBody>
                  <a:tcPr marL="91465" marR="9146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tx1"/>
                        </a:solidFill>
                      </a:endParaRPr>
                    </a:p>
                  </a:txBody>
                  <a:tcPr marL="91465" marR="9146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3104225"/>
                  </a:ext>
                </a:extLst>
              </a:tr>
              <a:tr h="2469996">
                <a:tc>
                  <a:txBody>
                    <a:bodyPr/>
                    <a:lstStyle/>
                    <a:p>
                      <a:r>
                        <a:rPr lang="en-US" sz="1600" dirty="0">
                          <a:latin typeface="3M Circular TT Light" panose="020B0404020101020102" pitchFamily="34" charset="0"/>
                          <a:cs typeface="3M Circular TT Light" panose="020B0404020101020102" pitchFamily="34" charset="0"/>
                        </a:rPr>
                        <a:t>Root Torque</a:t>
                      </a:r>
                    </a:p>
                    <a:p>
                      <a:r>
                        <a:rPr lang="en-US" sz="1600" dirty="0">
                          <a:latin typeface="3M Circular TT Light" panose="020B0404020101020102" pitchFamily="34" charset="0"/>
                          <a:cs typeface="3M Circular TT Light" panose="020B0404020101020102" pitchFamily="34" charset="0"/>
                        </a:rPr>
                        <a:t>(Lingual)</a:t>
                      </a:r>
                    </a:p>
                  </a:txBody>
                  <a:tcPr marL="88526" marR="8852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buNone/>
                      </a:pPr>
                      <a:r>
                        <a:rPr lang="en-US" sz="1600" dirty="0">
                          <a:solidFill>
                            <a:schemeClr val="tx1"/>
                          </a:solidFill>
                          <a:latin typeface="3M Circular TT Light"/>
                        </a:rPr>
                        <a:t>Incisors </a:t>
                      </a:r>
                    </a:p>
                    <a:p>
                      <a:pPr lvl="0">
                        <a:buNone/>
                      </a:pPr>
                      <a:r>
                        <a:rPr lang="en-US" sz="1600" dirty="0">
                          <a:solidFill>
                            <a:schemeClr val="tx1"/>
                          </a:solidFill>
                          <a:latin typeface="3M Circular TT Light"/>
                        </a:rPr>
                        <a:t>Canines</a:t>
                      </a:r>
                      <a:endParaRPr lang="en-US" sz="1600" dirty="0">
                        <a:latin typeface="3M Circular TT Light" panose="020B0404020101020102"/>
                      </a:endParaRP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3M Circular TT Light"/>
                          <a:cs typeface="3M Circular TT Light" panose="020B0404020101020102" pitchFamily="34" charset="0"/>
                        </a:rPr>
                        <a:t>Horizontal bevel towards incisal edge</a:t>
                      </a: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3M Circular TT Light" panose="020B0404020101020102" pitchFamily="34" charset="0"/>
                          <a:cs typeface="3M Circular TT Light" panose="020B0404020101020102" pitchFamily="34" charset="0"/>
                        </a:rPr>
                        <a:t>Root movement resulting in greater than 25° of inclination change</a:t>
                      </a: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3M Circular TT Light" panose="020B0404020101020102" pitchFamily="34" charset="0"/>
                          <a:cs typeface="3M Circular TT Light" panose="020B0404020101020102" pitchFamily="34" charset="0"/>
                        </a:rPr>
                        <a:t>Designed to support root movement and provide tray retention</a:t>
                      </a:r>
                    </a:p>
                    <a:p>
                      <a:endParaRPr lang="en-US" sz="1600" dirty="0">
                        <a:latin typeface="3M Circular TT Light" panose="020B0404020101020102" pitchFamily="34" charset="0"/>
                        <a:cs typeface="3M Circular TT Light" panose="020B0404020101020102" pitchFamily="34" charset="0"/>
                      </a:endParaRPr>
                    </a:p>
                    <a:p>
                      <a:r>
                        <a:rPr lang="en-US" sz="1600" dirty="0">
                          <a:latin typeface="3M Circular TT Light" panose="020B0404020101020102" pitchFamily="34" charset="0"/>
                          <a:cs typeface="3M Circular TT Light" panose="020B0404020101020102" pitchFamily="34" charset="0"/>
                        </a:rPr>
                        <a:t>Alternative option to torque points</a:t>
                      </a: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tx1"/>
                        </a:solidFill>
                      </a:endParaRPr>
                    </a:p>
                  </a:txBody>
                  <a:tcPr marL="91465" marR="9146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0391861"/>
                  </a:ext>
                </a:extLst>
              </a:tr>
            </a:tbl>
          </a:graphicData>
        </a:graphic>
      </p:graphicFrame>
      <p:sp>
        <p:nvSpPr>
          <p:cNvPr id="10" name="Title 6">
            <a:extLst>
              <a:ext uri="{FF2B5EF4-FFF2-40B4-BE49-F238E27FC236}">
                <a16:creationId xmlns:a16="http://schemas.microsoft.com/office/drawing/2014/main" id="{6E76E55B-0E6D-4B1A-AE53-21574B9EE7CB}"/>
              </a:ext>
            </a:extLst>
          </p:cNvPr>
          <p:cNvSpPr txBox="1">
            <a:spLocks/>
          </p:cNvSpPr>
          <p:nvPr/>
        </p:nvSpPr>
        <p:spPr>
          <a:xfrm>
            <a:off x="72097" y="422345"/>
            <a:ext cx="11425237" cy="457200"/>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Attachment Design Strategy – Additional Options</a:t>
            </a:r>
          </a:p>
        </p:txBody>
      </p:sp>
      <p:pic>
        <p:nvPicPr>
          <p:cNvPr id="2" name="Picture 1">
            <a:extLst>
              <a:ext uri="{FF2B5EF4-FFF2-40B4-BE49-F238E27FC236}">
                <a16:creationId xmlns:a16="http://schemas.microsoft.com/office/drawing/2014/main" id="{D5ED9C3B-1D2D-49F2-91E9-C1D79678747F}"/>
              </a:ext>
            </a:extLst>
          </p:cNvPr>
          <p:cNvPicPr>
            <a:picLocks noChangeAspect="1"/>
          </p:cNvPicPr>
          <p:nvPr/>
        </p:nvPicPr>
        <p:blipFill>
          <a:blip r:embed="rId3"/>
          <a:stretch>
            <a:fillRect/>
          </a:stretch>
        </p:blipFill>
        <p:spPr>
          <a:xfrm>
            <a:off x="8519616" y="3822856"/>
            <a:ext cx="2158198" cy="1584342"/>
          </a:xfrm>
          <a:prstGeom prst="rect">
            <a:avLst/>
          </a:prstGeom>
        </p:spPr>
      </p:pic>
      <p:pic>
        <p:nvPicPr>
          <p:cNvPr id="3" name="Picture 2">
            <a:extLst>
              <a:ext uri="{FF2B5EF4-FFF2-40B4-BE49-F238E27FC236}">
                <a16:creationId xmlns:a16="http://schemas.microsoft.com/office/drawing/2014/main" id="{E53987CC-D89E-424E-8890-4B7A25E896B0}"/>
              </a:ext>
            </a:extLst>
          </p:cNvPr>
          <p:cNvPicPr>
            <a:picLocks noChangeAspect="1"/>
          </p:cNvPicPr>
          <p:nvPr/>
        </p:nvPicPr>
        <p:blipFill>
          <a:blip r:embed="rId4"/>
          <a:stretch>
            <a:fillRect/>
          </a:stretch>
        </p:blipFill>
        <p:spPr>
          <a:xfrm>
            <a:off x="7657806" y="1828433"/>
            <a:ext cx="3715044" cy="1270573"/>
          </a:xfrm>
          <a:prstGeom prst="rect">
            <a:avLst/>
          </a:prstGeom>
        </p:spPr>
      </p:pic>
      <p:sp>
        <p:nvSpPr>
          <p:cNvPr id="12" name="Arrow: Curved Down 11">
            <a:extLst>
              <a:ext uri="{FF2B5EF4-FFF2-40B4-BE49-F238E27FC236}">
                <a16:creationId xmlns:a16="http://schemas.microsoft.com/office/drawing/2014/main" id="{DD16DE50-A1C0-474F-96CF-20787F1CE72D}"/>
              </a:ext>
            </a:extLst>
          </p:cNvPr>
          <p:cNvSpPr/>
          <p:nvPr/>
        </p:nvSpPr>
        <p:spPr>
          <a:xfrm rot="2023959" flipH="1">
            <a:off x="9714642" y="3774345"/>
            <a:ext cx="639447" cy="262039"/>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chemeClr val="tx1"/>
              </a:solidFill>
            </a:endParaRPr>
          </a:p>
        </p:txBody>
      </p:sp>
    </p:spTree>
    <p:extLst>
      <p:ext uri="{BB962C8B-B14F-4D97-AF65-F5344CB8AC3E}">
        <p14:creationId xmlns:p14="http://schemas.microsoft.com/office/powerpoint/2010/main" val="1601293500"/>
      </p:ext>
    </p:extLst>
  </p:cSld>
  <p:clrMapOvr>
    <a:masterClrMapping/>
  </p:clrMapOvr>
  <mc:AlternateContent xmlns:mc="http://schemas.openxmlformats.org/markup-compatibility/2006" xmlns:p14="http://schemas.microsoft.com/office/powerpoint/2010/main">
    <mc:Choice Requires="p14">
      <p:transition spd="med" p14:dur="700" advTm="21655">
        <p:fade/>
      </p:transition>
    </mc:Choice>
    <mc:Fallback xmlns="">
      <p:transition spd="med" advTm="21655">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C4D59C81-BDCD-4B1F-9CAF-DD5815862551}"/>
              </a:ext>
            </a:extLst>
          </p:cNvPr>
          <p:cNvGraphicFramePr>
            <a:graphicFrameLocks noGrp="1"/>
          </p:cNvGraphicFramePr>
          <p:nvPr>
            <p:ph sz="quarter" idx="4294967295"/>
            <p:extLst>
              <p:ext uri="{D42A27DB-BD31-4B8C-83A1-F6EECF244321}">
                <p14:modId xmlns:p14="http://schemas.microsoft.com/office/powerpoint/2010/main" val="1258771460"/>
              </p:ext>
            </p:extLst>
          </p:nvPr>
        </p:nvGraphicFramePr>
        <p:xfrm>
          <a:off x="298450" y="1085850"/>
          <a:ext cx="11893420" cy="4680392"/>
        </p:xfrm>
        <a:graphic>
          <a:graphicData uri="http://schemas.openxmlformats.org/drawingml/2006/table">
            <a:tbl>
              <a:tblPr firstRow="1" bandRow="1">
                <a:tableStyleId>{7DF18680-E054-41AD-8BC1-D1AEF772440D}</a:tableStyleId>
              </a:tblPr>
              <a:tblGrid>
                <a:gridCol w="1087204">
                  <a:extLst>
                    <a:ext uri="{9D8B030D-6E8A-4147-A177-3AD203B41FA5}">
                      <a16:colId xmlns:a16="http://schemas.microsoft.com/office/drawing/2014/main" val="4181039262"/>
                    </a:ext>
                  </a:extLst>
                </a:gridCol>
                <a:gridCol w="1037065">
                  <a:extLst>
                    <a:ext uri="{9D8B030D-6E8A-4147-A177-3AD203B41FA5}">
                      <a16:colId xmlns:a16="http://schemas.microsoft.com/office/drawing/2014/main" val="3853392506"/>
                    </a:ext>
                  </a:extLst>
                </a:gridCol>
                <a:gridCol w="1349400">
                  <a:extLst>
                    <a:ext uri="{9D8B030D-6E8A-4147-A177-3AD203B41FA5}">
                      <a16:colId xmlns:a16="http://schemas.microsoft.com/office/drawing/2014/main" val="849742443"/>
                    </a:ext>
                  </a:extLst>
                </a:gridCol>
                <a:gridCol w="1334814">
                  <a:extLst>
                    <a:ext uri="{9D8B030D-6E8A-4147-A177-3AD203B41FA5}">
                      <a16:colId xmlns:a16="http://schemas.microsoft.com/office/drawing/2014/main" val="1577812818"/>
                    </a:ext>
                  </a:extLst>
                </a:gridCol>
                <a:gridCol w="3856546">
                  <a:extLst>
                    <a:ext uri="{9D8B030D-6E8A-4147-A177-3AD203B41FA5}">
                      <a16:colId xmlns:a16="http://schemas.microsoft.com/office/drawing/2014/main" val="1937552454"/>
                    </a:ext>
                  </a:extLst>
                </a:gridCol>
                <a:gridCol w="3228391">
                  <a:extLst>
                    <a:ext uri="{9D8B030D-6E8A-4147-A177-3AD203B41FA5}">
                      <a16:colId xmlns:a16="http://schemas.microsoft.com/office/drawing/2014/main" val="2719415844"/>
                    </a:ext>
                  </a:extLst>
                </a:gridCol>
              </a:tblGrid>
              <a:tr h="585843">
                <a:tc>
                  <a:txBody>
                    <a:bodyPr/>
                    <a:lstStyle/>
                    <a:p>
                      <a:r>
                        <a:rPr lang="en-US" sz="1400" dirty="0">
                          <a:solidFill>
                            <a:schemeClr val="bg1"/>
                          </a:solidFill>
                        </a:rPr>
                        <a:t>Movement</a:t>
                      </a:r>
                    </a:p>
                  </a:txBody>
                  <a:tcPr marL="88526" marR="8852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bg1"/>
                          </a:solidFill>
                        </a:rPr>
                        <a:t>Location</a:t>
                      </a: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bg1"/>
                          </a:solidFill>
                        </a:rPr>
                        <a:t>Type</a:t>
                      </a: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bg1"/>
                          </a:solidFill>
                        </a:rPr>
                        <a:t>Threshold</a:t>
                      </a: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bg1"/>
                          </a:solidFill>
                        </a:rPr>
                        <a:t>Strategy</a:t>
                      </a: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bg1"/>
                          </a:solidFill>
                        </a:rPr>
                        <a:t>Design</a:t>
                      </a:r>
                    </a:p>
                  </a:txBody>
                  <a:tcPr marL="88526" marR="88526">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4378225"/>
                  </a:ext>
                </a:extLst>
              </a:tr>
              <a:tr h="2033332">
                <a:tc>
                  <a:txBody>
                    <a:bodyPr/>
                    <a:lstStyle/>
                    <a:p>
                      <a:r>
                        <a:rPr lang="en-US" sz="1600" dirty="0">
                          <a:latin typeface="3M Circular TT Light"/>
                          <a:cs typeface="3M Circular TT Light" panose="020B0404020101020102" pitchFamily="34" charset="0"/>
                        </a:rPr>
                        <a:t>Extrusion/Rotation</a:t>
                      </a:r>
                    </a:p>
                  </a:txBody>
                  <a:tcPr marL="88526" marR="8852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3M Circular TT Light"/>
                          <a:cs typeface="3M Circular TT Light" panose="020B0404020101020102" pitchFamily="34" charset="0"/>
                        </a:rPr>
                        <a:t>Lateral Incisors</a:t>
                      </a: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a:latin typeface="3M Circular TT Light"/>
                          <a:cs typeface="3M Circular TT Light" panose="020B0404020101020102" pitchFamily="34" charset="0"/>
                        </a:rPr>
                        <a:t>Bevel</a:t>
                      </a:r>
                    </a:p>
                    <a:p>
                      <a:r>
                        <a:rPr lang="en-US" sz="1600">
                          <a:latin typeface="3M Circular TT Light"/>
                          <a:cs typeface="3M Circular TT Light" panose="020B0404020101020102" pitchFamily="34" charset="0"/>
                        </a:rPr>
                        <a:t>“sash” - diagonally-oriented beveled attachment</a:t>
                      </a:r>
                      <a:endParaRPr lang="en-US" sz="1600" dirty="0">
                        <a:latin typeface="3M Circular TT Light"/>
                        <a:cs typeface="3M Circular TT Light" panose="020B0404020101020102" pitchFamily="34" charset="0"/>
                      </a:endParaRP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3M Circular TT Light"/>
                          <a:cs typeface="3M Circular TT Light" panose="020B0404020101020102" pitchFamily="34" charset="0"/>
                        </a:rPr>
                        <a:t>Per request</a:t>
                      </a: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3M Circular TT Light"/>
                          <a:cs typeface="3M Circular TT Light" panose="020B0404020101020102" pitchFamily="34" charset="0"/>
                        </a:rPr>
                        <a:t>Designed for compound movements, such as simultaneous extrusion and rotation</a:t>
                      </a:r>
                    </a:p>
                    <a:p>
                      <a:endParaRPr lang="en-US" sz="1600" dirty="0">
                        <a:latin typeface="3M Circular TT Light"/>
                      </a:endParaRPr>
                    </a:p>
                    <a:p>
                      <a:pPr lvl="0">
                        <a:buNone/>
                      </a:pPr>
                      <a:r>
                        <a:rPr lang="en-US" sz="1600" dirty="0">
                          <a:latin typeface="3M Circular TT Light"/>
                        </a:rPr>
                        <a:t>This orientation is available upon doctor request</a:t>
                      </a: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88526" marR="88526">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9203775"/>
                  </a:ext>
                </a:extLst>
              </a:tr>
              <a:tr h="2061217">
                <a:tc>
                  <a:txBody>
                    <a:bodyPr/>
                    <a:lstStyle/>
                    <a:p>
                      <a:r>
                        <a:rPr lang="en-US" sz="1600" dirty="0">
                          <a:latin typeface="3M Circular TT Light"/>
                          <a:cs typeface="3M Circular TT Light" panose="020B0404020101020102" pitchFamily="34" charset="0"/>
                        </a:rPr>
                        <a:t>Tipping</a:t>
                      </a:r>
                    </a:p>
                  </a:txBody>
                  <a:tcPr marL="88526" marR="8852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3M Circular TT Light"/>
                        </a:rPr>
                        <a:t>Placed upon request</a:t>
                      </a:r>
                    </a:p>
                    <a:p>
                      <a:endParaRPr lang="en-US" sz="1600" dirty="0">
                        <a:latin typeface="3M Circular TT Light"/>
                        <a:cs typeface="3M Circular TT Light" panose="020B0404020101020102" pitchFamily="34" charset="0"/>
                      </a:endParaRP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3M Circular TT Light"/>
                          <a:cs typeface="3M Circular TT Light" panose="020B0404020101020102" pitchFamily="34" charset="0"/>
                        </a:rPr>
                        <a:t>Two Bevels “yin-yang”</a:t>
                      </a: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3M Circular TT Light"/>
                          <a:cs typeface="3M Circular TT Light" panose="020B0404020101020102" pitchFamily="34" charset="0"/>
                        </a:rPr>
                        <a:t>Per request</a:t>
                      </a:r>
                    </a:p>
                    <a:p>
                      <a:endParaRPr lang="en-US" sz="1600" dirty="0">
                        <a:highlight>
                          <a:srgbClr val="FFFF00"/>
                        </a:highlight>
                        <a:latin typeface="3M Circular TT Light"/>
                        <a:cs typeface="3M Circular TT Light" panose="020B0404020101020102" pitchFamily="34" charset="0"/>
                      </a:endParaRP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buNone/>
                      </a:pPr>
                      <a:r>
                        <a:rPr lang="en-US" sz="1600" dirty="0">
                          <a:latin typeface="3M Circular TT Light"/>
                        </a:rPr>
                        <a:t>Designed to aid in tipping movement by providing a coupling force</a:t>
                      </a:r>
                    </a:p>
                    <a:p>
                      <a:pPr lvl="0">
                        <a:buNone/>
                      </a:pPr>
                      <a:endParaRPr lang="en-US" sz="1600" dirty="0">
                        <a:latin typeface="3M Circular TT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3M Circular TT Light"/>
                        </a:rPr>
                        <a:t>This orientation is available upon doctor request</a:t>
                      </a:r>
                    </a:p>
                  </a:txBody>
                  <a:tcPr marL="88526" marR="885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kern="1200" dirty="0">
                          <a:solidFill>
                            <a:schemeClr val="dk1"/>
                          </a:solidFill>
                          <a:effectLst/>
                          <a:latin typeface="+mn-lt"/>
                          <a:ea typeface="+mn-ea"/>
                          <a:cs typeface="+mn-cs"/>
                        </a:rPr>
                        <a:t>  </a:t>
                      </a:r>
                      <a:endParaRPr lang="en-US" dirty="0"/>
                    </a:p>
                  </a:txBody>
                  <a:tcPr marL="88526" marR="88526">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4980967"/>
                  </a:ext>
                </a:extLst>
              </a:tr>
            </a:tbl>
          </a:graphicData>
        </a:graphic>
      </p:graphicFrame>
      <p:sp>
        <p:nvSpPr>
          <p:cNvPr id="2" name="Title 6">
            <a:extLst>
              <a:ext uri="{FF2B5EF4-FFF2-40B4-BE49-F238E27FC236}">
                <a16:creationId xmlns:a16="http://schemas.microsoft.com/office/drawing/2014/main" id="{6C92A6D1-716B-4BCB-87D9-CD7E56F5BAA6}"/>
              </a:ext>
            </a:extLst>
          </p:cNvPr>
          <p:cNvSpPr txBox="1">
            <a:spLocks/>
          </p:cNvSpPr>
          <p:nvPr/>
        </p:nvSpPr>
        <p:spPr>
          <a:xfrm>
            <a:off x="72097" y="422345"/>
            <a:ext cx="11425237" cy="457200"/>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Attachment Design Strategy – Additional Options</a:t>
            </a:r>
          </a:p>
        </p:txBody>
      </p:sp>
      <p:pic>
        <p:nvPicPr>
          <p:cNvPr id="4" name="Picture 3">
            <a:extLst>
              <a:ext uri="{FF2B5EF4-FFF2-40B4-BE49-F238E27FC236}">
                <a16:creationId xmlns:a16="http://schemas.microsoft.com/office/drawing/2014/main" id="{7430C0BE-B0A4-430C-920F-2B302F78DEDF}"/>
              </a:ext>
            </a:extLst>
          </p:cNvPr>
          <p:cNvPicPr>
            <a:picLocks noChangeAspect="1"/>
          </p:cNvPicPr>
          <p:nvPr/>
        </p:nvPicPr>
        <p:blipFill>
          <a:blip r:embed="rId3"/>
          <a:stretch>
            <a:fillRect/>
          </a:stretch>
        </p:blipFill>
        <p:spPr>
          <a:xfrm>
            <a:off x="9142834" y="1750925"/>
            <a:ext cx="2620444" cy="1101198"/>
          </a:xfrm>
          <a:prstGeom prst="rect">
            <a:avLst/>
          </a:prstGeom>
        </p:spPr>
      </p:pic>
      <p:pic>
        <p:nvPicPr>
          <p:cNvPr id="6" name="Picture 5">
            <a:extLst>
              <a:ext uri="{FF2B5EF4-FFF2-40B4-BE49-F238E27FC236}">
                <a16:creationId xmlns:a16="http://schemas.microsoft.com/office/drawing/2014/main" id="{B4AD4AB2-F866-4D17-AB45-A2E6018D069F}"/>
              </a:ext>
            </a:extLst>
          </p:cNvPr>
          <p:cNvPicPr>
            <a:picLocks noChangeAspect="1"/>
          </p:cNvPicPr>
          <p:nvPr/>
        </p:nvPicPr>
        <p:blipFill>
          <a:blip r:embed="rId4"/>
          <a:stretch>
            <a:fillRect/>
          </a:stretch>
        </p:blipFill>
        <p:spPr>
          <a:xfrm>
            <a:off x="9382864" y="3920491"/>
            <a:ext cx="1873750" cy="1652004"/>
          </a:xfrm>
          <a:prstGeom prst="rect">
            <a:avLst/>
          </a:prstGeom>
        </p:spPr>
      </p:pic>
    </p:spTree>
    <p:extLst>
      <p:ext uri="{BB962C8B-B14F-4D97-AF65-F5344CB8AC3E}">
        <p14:creationId xmlns:p14="http://schemas.microsoft.com/office/powerpoint/2010/main" val="4250295600"/>
      </p:ext>
    </p:extLst>
  </p:cSld>
  <p:clrMapOvr>
    <a:masterClrMapping/>
  </p:clrMapOvr>
  <mc:AlternateContent xmlns:mc="http://schemas.openxmlformats.org/markup-compatibility/2006" xmlns:p14="http://schemas.microsoft.com/office/powerpoint/2010/main">
    <mc:Choice Requires="p14">
      <p:transition spd="med" p14:dur="700" advTm="44538">
        <p:fade/>
      </p:transition>
    </mc:Choice>
    <mc:Fallback xmlns="">
      <p:transition spd="med" advTm="44538">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68A81-3513-43EB-8C76-2FF87E31E1D1}"/>
              </a:ext>
            </a:extLst>
          </p:cNvPr>
          <p:cNvSpPr>
            <a:spLocks noGrp="1"/>
          </p:cNvSpPr>
          <p:nvPr>
            <p:ph type="title" idx="4294967295"/>
          </p:nvPr>
        </p:nvSpPr>
        <p:spPr>
          <a:xfrm>
            <a:off x="461863" y="303320"/>
            <a:ext cx="11425238" cy="822325"/>
          </a:xfrm>
        </p:spPr>
        <p:txBody>
          <a:bodyPr/>
          <a:lstStyle/>
          <a:p>
            <a:r>
              <a:rPr lang="en-US" dirty="0"/>
              <a:t>Attachments and the Prescription</a:t>
            </a:r>
          </a:p>
        </p:txBody>
      </p:sp>
      <p:sp>
        <p:nvSpPr>
          <p:cNvPr id="9" name="Text Placeholder 3">
            <a:extLst>
              <a:ext uri="{FF2B5EF4-FFF2-40B4-BE49-F238E27FC236}">
                <a16:creationId xmlns:a16="http://schemas.microsoft.com/office/drawing/2014/main" id="{17C72400-E69E-4CF2-AC36-D1E36A8A5798}"/>
              </a:ext>
            </a:extLst>
          </p:cNvPr>
          <p:cNvSpPr>
            <a:spLocks noGrp="1"/>
          </p:cNvSpPr>
          <p:nvPr>
            <p:ph type="body" sz="quarter" idx="4294967295"/>
          </p:nvPr>
        </p:nvSpPr>
        <p:spPr>
          <a:xfrm>
            <a:off x="589094" y="1306938"/>
            <a:ext cx="4507790" cy="4537075"/>
          </a:xfrm>
        </p:spPr>
        <p:txBody>
          <a:bodyPr/>
          <a:lstStyle/>
          <a:p>
            <a:r>
              <a:rPr lang="en-US" dirty="0">
                <a:latin typeface="3M Circular TT Bold" panose="020B0804020101010102" pitchFamily="34" charset="0"/>
                <a:cs typeface="3M Circular TT Bold" panose="020B0804020101010102" pitchFamily="34" charset="0"/>
              </a:rPr>
              <a:t>Tips to help with success</a:t>
            </a:r>
          </a:p>
          <a:p>
            <a:pPr marL="342900" indent="-342900">
              <a:buFont typeface="Arial" panose="020B0604020202020204" pitchFamily="34" charset="0"/>
              <a:buChar char="•"/>
            </a:pPr>
            <a:r>
              <a:rPr lang="en-US" dirty="0">
                <a:latin typeface="3M Circular TT Light" panose="020B0404020101020102" pitchFamily="34" charset="0"/>
                <a:cs typeface="3M Circular TT Light" panose="020B0404020101020102" pitchFamily="34" charset="0"/>
              </a:rPr>
              <a:t>Utilize attachment restrictions to indicate any teeth that you do not want attachments placed</a:t>
            </a:r>
          </a:p>
          <a:p>
            <a:pPr marL="342900" indent="-342900">
              <a:buFont typeface="Arial" panose="020B0604020202020204" pitchFamily="34" charset="0"/>
              <a:buChar char="•"/>
            </a:pPr>
            <a:r>
              <a:rPr lang="en-US" dirty="0">
                <a:latin typeface="3M Circular TT Light" panose="020B0404020101020102" pitchFamily="34" charset="0"/>
                <a:cs typeface="3M Circular TT Light" panose="020B0404020101020102" pitchFamily="34" charset="0"/>
              </a:rPr>
              <a:t>Option for two attachment templates per order</a:t>
            </a:r>
          </a:p>
          <a:p>
            <a:pPr marL="342900" indent="-342900">
              <a:buFont typeface="Arial" panose="020B0604020202020204" pitchFamily="34" charset="0"/>
              <a:buChar char="•"/>
            </a:pPr>
            <a:r>
              <a:rPr lang="en-US" sz="2000" dirty="0">
                <a:effectLst/>
                <a:latin typeface="3M Circular TT Light" panose="020B0404020101020102" pitchFamily="34" charset="0"/>
                <a:ea typeface="Times New Roman" panose="02020603050405020304" pitchFamily="18" charset="0"/>
                <a:cs typeface="3M Circular TT Light" panose="020B0404020101020102" pitchFamily="34" charset="0"/>
              </a:rPr>
              <a:t>Please note any additional, case specific, attachment requests in the ‘Special Instructions’ text box at the top of the Prescription.  </a:t>
            </a:r>
            <a:endParaRPr lang="en-US" dirty="0">
              <a:latin typeface="3M Circular TT Light" panose="020B0404020101020102" pitchFamily="34" charset="0"/>
              <a:cs typeface="3M Circular TT Light" panose="020B0404020101020102" pitchFamily="34" charset="0"/>
            </a:endParaRPr>
          </a:p>
          <a:p>
            <a:pPr marL="342900" indent="-342900">
              <a:buFont typeface="Arial" panose="020B0604020202020204" pitchFamily="34" charset="0"/>
              <a:buChar char="•"/>
            </a:pPr>
            <a:endParaRPr lang="en-US" dirty="0">
              <a:latin typeface="3M Circular TT Light" panose="020B0404020101020102" pitchFamily="34" charset="0"/>
              <a:cs typeface="3M Circular TT Light" panose="020B0404020101020102" pitchFamily="34" charset="0"/>
            </a:endParaRPr>
          </a:p>
        </p:txBody>
      </p:sp>
      <p:pic>
        <p:nvPicPr>
          <p:cNvPr id="6" name="Picture 5">
            <a:extLst>
              <a:ext uri="{FF2B5EF4-FFF2-40B4-BE49-F238E27FC236}">
                <a16:creationId xmlns:a16="http://schemas.microsoft.com/office/drawing/2014/main" id="{674168BF-831B-1F06-4CFC-F4BAC6956C10}"/>
              </a:ext>
            </a:extLst>
          </p:cNvPr>
          <p:cNvPicPr>
            <a:picLocks noChangeAspect="1"/>
          </p:cNvPicPr>
          <p:nvPr/>
        </p:nvPicPr>
        <p:blipFill rotWithShape="1">
          <a:blip r:embed="rId3"/>
          <a:srcRect r="47760"/>
          <a:stretch/>
        </p:blipFill>
        <p:spPr>
          <a:xfrm>
            <a:off x="5553299" y="994271"/>
            <a:ext cx="5361510" cy="5560409"/>
          </a:xfrm>
          <a:prstGeom prst="rect">
            <a:avLst/>
          </a:prstGeom>
          <a:ln>
            <a:solidFill>
              <a:schemeClr val="tx1"/>
            </a:solidFill>
          </a:ln>
        </p:spPr>
      </p:pic>
    </p:spTree>
    <p:extLst>
      <p:ext uri="{BB962C8B-B14F-4D97-AF65-F5344CB8AC3E}">
        <p14:creationId xmlns:p14="http://schemas.microsoft.com/office/powerpoint/2010/main" val="2768734368"/>
      </p:ext>
    </p:extLst>
  </p:cSld>
  <p:clrMapOvr>
    <a:masterClrMapping/>
  </p:clrMapOvr>
  <mc:AlternateContent xmlns:mc="http://schemas.openxmlformats.org/markup-compatibility/2006" xmlns:p14="http://schemas.microsoft.com/office/powerpoint/2010/main">
    <mc:Choice Requires="p14">
      <p:transition spd="med" p14:dur="700" advTm="24136">
        <p:fade/>
      </p:transition>
    </mc:Choice>
    <mc:Fallback xmlns="">
      <p:transition spd="med" advTm="24136">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E9DD0-E6AE-4344-B00D-B236DCE87B52}"/>
              </a:ext>
            </a:extLst>
          </p:cNvPr>
          <p:cNvSpPr>
            <a:spLocks noGrp="1"/>
          </p:cNvSpPr>
          <p:nvPr>
            <p:ph type="title"/>
          </p:nvPr>
        </p:nvSpPr>
        <p:spPr>
          <a:xfrm>
            <a:off x="591312" y="3009265"/>
            <a:ext cx="8350592" cy="2401738"/>
          </a:xfrm>
        </p:spPr>
        <p:txBody>
          <a:bodyPr/>
          <a:lstStyle/>
          <a:p>
            <a:r>
              <a:rPr lang="en-US" dirty="0"/>
              <a:t>Thank You!</a:t>
            </a:r>
          </a:p>
        </p:txBody>
      </p:sp>
    </p:spTree>
    <p:extLst>
      <p:ext uri="{BB962C8B-B14F-4D97-AF65-F5344CB8AC3E}">
        <p14:creationId xmlns:p14="http://schemas.microsoft.com/office/powerpoint/2010/main" val="2200261977"/>
      </p:ext>
    </p:extLst>
  </p:cSld>
  <p:clrMapOvr>
    <a:masterClrMapping/>
  </p:clrMapOvr>
  <mc:AlternateContent xmlns:mc="http://schemas.openxmlformats.org/markup-compatibility/2006" xmlns:p14="http://schemas.microsoft.com/office/powerpoint/2010/main">
    <mc:Choice Requires="p14">
      <p:transition spd="med" p14:dur="700" advTm="6408">
        <p:fade/>
      </p:transition>
    </mc:Choice>
    <mc:Fallback xmlns="">
      <p:transition spd="med" advTm="6408">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44ADF9-A7E0-40B6-B5FA-3C29F9B9A77C}"/>
              </a:ext>
            </a:extLst>
          </p:cNvPr>
          <p:cNvSpPr>
            <a:spLocks noGrp="1"/>
          </p:cNvSpPr>
          <p:nvPr>
            <p:ph type="title" idx="4294967295"/>
          </p:nvPr>
        </p:nvSpPr>
        <p:spPr>
          <a:xfrm>
            <a:off x="480060" y="418465"/>
            <a:ext cx="10796588" cy="1325563"/>
          </a:xfrm>
        </p:spPr>
        <p:txBody>
          <a:bodyPr/>
          <a:lstStyle/>
          <a:p>
            <a:r>
              <a:rPr lang="en-US" sz="3200" dirty="0"/>
              <a:t>3M™ Clarity™ Aligners: Attachment Options</a:t>
            </a:r>
          </a:p>
        </p:txBody>
      </p:sp>
      <p:sp>
        <p:nvSpPr>
          <p:cNvPr id="6" name="TextBox 5">
            <a:extLst>
              <a:ext uri="{FF2B5EF4-FFF2-40B4-BE49-F238E27FC236}">
                <a16:creationId xmlns:a16="http://schemas.microsoft.com/office/drawing/2014/main" id="{910387E0-737F-4B04-8E1E-6907AD679340}"/>
              </a:ext>
            </a:extLst>
          </p:cNvPr>
          <p:cNvSpPr txBox="1"/>
          <p:nvPr/>
        </p:nvSpPr>
        <p:spPr>
          <a:xfrm>
            <a:off x="1817346" y="5514046"/>
            <a:ext cx="3687899" cy="677108"/>
          </a:xfrm>
          <a:prstGeom prst="rect">
            <a:avLst/>
          </a:prstGeom>
          <a:noFill/>
        </p:spPr>
        <p:txBody>
          <a:bodyPr wrap="square" lIns="0" tIns="0" rIns="0" bIns="0" rtlCol="0">
            <a:spAutoFit/>
          </a:bodyPr>
          <a:lstStyle/>
          <a:p>
            <a:pPr algn="ctr"/>
            <a:r>
              <a:rPr lang="en-US" sz="4400" b="1" dirty="0"/>
              <a:t>BAR</a:t>
            </a:r>
          </a:p>
        </p:txBody>
      </p:sp>
      <p:sp>
        <p:nvSpPr>
          <p:cNvPr id="7" name="TextBox 6">
            <a:extLst>
              <a:ext uri="{FF2B5EF4-FFF2-40B4-BE49-F238E27FC236}">
                <a16:creationId xmlns:a16="http://schemas.microsoft.com/office/drawing/2014/main" id="{9341288C-A72E-41D6-AF92-9372CA887BC4}"/>
              </a:ext>
            </a:extLst>
          </p:cNvPr>
          <p:cNvSpPr txBox="1"/>
          <p:nvPr/>
        </p:nvSpPr>
        <p:spPr>
          <a:xfrm>
            <a:off x="7258617" y="5499946"/>
            <a:ext cx="2042370" cy="677108"/>
          </a:xfrm>
          <a:prstGeom prst="rect">
            <a:avLst/>
          </a:prstGeom>
          <a:noFill/>
        </p:spPr>
        <p:txBody>
          <a:bodyPr wrap="square" lIns="0" tIns="0" rIns="0" bIns="0" rtlCol="0">
            <a:spAutoFit/>
          </a:bodyPr>
          <a:lstStyle/>
          <a:p>
            <a:pPr algn="ctr"/>
            <a:r>
              <a:rPr lang="en-US" sz="4400" b="1" dirty="0"/>
              <a:t>BEVEL</a:t>
            </a:r>
          </a:p>
        </p:txBody>
      </p:sp>
      <p:pic>
        <p:nvPicPr>
          <p:cNvPr id="8" name="Content Placeholder 4">
            <a:extLst>
              <a:ext uri="{FF2B5EF4-FFF2-40B4-BE49-F238E27FC236}">
                <a16:creationId xmlns:a16="http://schemas.microsoft.com/office/drawing/2014/main" id="{D60370D5-AA8E-4CCE-BF56-F8892904714A}"/>
              </a:ext>
            </a:extLst>
          </p:cNvPr>
          <p:cNvPicPr>
            <a:picLocks noChangeAspect="1"/>
          </p:cNvPicPr>
          <p:nvPr/>
        </p:nvPicPr>
        <p:blipFill rotWithShape="1">
          <a:blip r:embed="rId3"/>
          <a:srcRect r="52507"/>
          <a:stretch/>
        </p:blipFill>
        <p:spPr>
          <a:xfrm>
            <a:off x="2351908" y="1490741"/>
            <a:ext cx="2807922" cy="4023305"/>
          </a:xfrm>
          <a:prstGeom prst="rect">
            <a:avLst/>
          </a:prstGeom>
        </p:spPr>
      </p:pic>
      <p:pic>
        <p:nvPicPr>
          <p:cNvPr id="12" name="Content Placeholder 4">
            <a:extLst>
              <a:ext uri="{FF2B5EF4-FFF2-40B4-BE49-F238E27FC236}">
                <a16:creationId xmlns:a16="http://schemas.microsoft.com/office/drawing/2014/main" id="{FA07F951-B5F4-406E-B55F-1EE995B13E08}"/>
              </a:ext>
            </a:extLst>
          </p:cNvPr>
          <p:cNvPicPr>
            <a:picLocks noChangeAspect="1"/>
          </p:cNvPicPr>
          <p:nvPr/>
        </p:nvPicPr>
        <p:blipFill rotWithShape="1">
          <a:blip r:embed="rId4"/>
          <a:srcRect l="32050" r="26904"/>
          <a:stretch/>
        </p:blipFill>
        <p:spPr>
          <a:xfrm>
            <a:off x="6793024" y="1490741"/>
            <a:ext cx="2807922" cy="4023305"/>
          </a:xfrm>
          <a:prstGeom prst="rect">
            <a:avLst/>
          </a:prstGeom>
        </p:spPr>
      </p:pic>
    </p:spTree>
    <p:extLst>
      <p:ext uri="{BB962C8B-B14F-4D97-AF65-F5344CB8AC3E}">
        <p14:creationId xmlns:p14="http://schemas.microsoft.com/office/powerpoint/2010/main" val="3263153005"/>
      </p:ext>
    </p:extLst>
  </p:cSld>
  <p:clrMapOvr>
    <a:masterClrMapping/>
  </p:clrMapOvr>
  <mc:AlternateContent xmlns:mc="http://schemas.openxmlformats.org/markup-compatibility/2006" xmlns:p14="http://schemas.microsoft.com/office/powerpoint/2010/main">
    <mc:Choice Requires="p14">
      <p:transition spd="med" p14:dur="700" advTm="17507">
        <p:fade/>
      </p:transition>
    </mc:Choice>
    <mc:Fallback xmlns="">
      <p:transition spd="med" advTm="17507">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D493BC-0582-418A-AF74-B352BE719ED6}"/>
              </a:ext>
            </a:extLst>
          </p:cNvPr>
          <p:cNvSpPr txBox="1"/>
          <p:nvPr/>
        </p:nvSpPr>
        <p:spPr>
          <a:xfrm>
            <a:off x="1146943" y="2108161"/>
            <a:ext cx="386324" cy="307777"/>
          </a:xfrm>
          <a:prstGeom prst="rect">
            <a:avLst/>
          </a:prstGeom>
          <a:noFill/>
        </p:spPr>
        <p:txBody>
          <a:bodyPr wrap="none" lIns="0" tIns="0" rIns="0" bIns="0" rtlCol="0">
            <a:spAutoFit/>
          </a:bodyPr>
          <a:lstStyle/>
          <a:p>
            <a:r>
              <a:rPr lang="en-US" sz="2000" dirty="0">
                <a:solidFill>
                  <a:schemeClr val="bg1"/>
                </a:solidFill>
              </a:rPr>
              <a:t>Bar</a:t>
            </a:r>
          </a:p>
        </p:txBody>
      </p:sp>
      <p:sp>
        <p:nvSpPr>
          <p:cNvPr id="10" name="TextBox 9">
            <a:extLst>
              <a:ext uri="{FF2B5EF4-FFF2-40B4-BE49-F238E27FC236}">
                <a16:creationId xmlns:a16="http://schemas.microsoft.com/office/drawing/2014/main" id="{FC8F522B-8EB3-4D10-9D17-670FE0750D5F}"/>
              </a:ext>
            </a:extLst>
          </p:cNvPr>
          <p:cNvSpPr txBox="1"/>
          <p:nvPr/>
        </p:nvSpPr>
        <p:spPr>
          <a:xfrm>
            <a:off x="8283048" y="1975213"/>
            <a:ext cx="637995" cy="307777"/>
          </a:xfrm>
          <a:prstGeom prst="rect">
            <a:avLst/>
          </a:prstGeom>
          <a:noFill/>
        </p:spPr>
        <p:txBody>
          <a:bodyPr wrap="none" lIns="0" tIns="0" rIns="0" bIns="0" rtlCol="0">
            <a:spAutoFit/>
          </a:bodyPr>
          <a:lstStyle/>
          <a:p>
            <a:r>
              <a:rPr lang="en-US" sz="2000" dirty="0">
                <a:solidFill>
                  <a:schemeClr val="bg1"/>
                </a:solidFill>
              </a:rPr>
              <a:t>Bevel</a:t>
            </a:r>
          </a:p>
        </p:txBody>
      </p:sp>
      <p:sp>
        <p:nvSpPr>
          <p:cNvPr id="11" name="TextBox 10">
            <a:extLst>
              <a:ext uri="{FF2B5EF4-FFF2-40B4-BE49-F238E27FC236}">
                <a16:creationId xmlns:a16="http://schemas.microsoft.com/office/drawing/2014/main" id="{CFA05BB9-E952-4C43-9B17-E3EE1096AC86}"/>
              </a:ext>
            </a:extLst>
          </p:cNvPr>
          <p:cNvSpPr txBox="1"/>
          <p:nvPr/>
        </p:nvSpPr>
        <p:spPr>
          <a:xfrm>
            <a:off x="185014" y="870552"/>
            <a:ext cx="11811571" cy="738664"/>
          </a:xfrm>
          <a:prstGeom prst="rect">
            <a:avLst/>
          </a:prstGeom>
          <a:noFill/>
        </p:spPr>
        <p:txBody>
          <a:bodyPr wrap="square" lIns="0" tIns="0" rIns="0" bIns="0" rtlCol="0" anchor="t">
            <a:spAutoFit/>
          </a:bodyPr>
          <a:lstStyle/>
          <a:p>
            <a:r>
              <a:rPr lang="en-US" sz="1600" dirty="0">
                <a:latin typeface="3M Circular TT Light"/>
                <a:cs typeface="3M Circular TT Light" panose="020B0404020101020102" pitchFamily="34" charset="0"/>
              </a:rPr>
              <a:t>Attachments are available in two shapes, bar and bevel.  The bevel has a sloped surface which is designed to be used as a “pushing surface”.  Both the bar and bevel have rounded ends and are customizable with a wide range of lengths, widths, and depths.</a:t>
            </a:r>
          </a:p>
        </p:txBody>
      </p:sp>
      <p:sp>
        <p:nvSpPr>
          <p:cNvPr id="12" name="TextBox 11">
            <a:extLst>
              <a:ext uri="{FF2B5EF4-FFF2-40B4-BE49-F238E27FC236}">
                <a16:creationId xmlns:a16="http://schemas.microsoft.com/office/drawing/2014/main" id="{8F9D62DE-8DA2-463C-808B-16F0FB7B960E}"/>
              </a:ext>
            </a:extLst>
          </p:cNvPr>
          <p:cNvSpPr txBox="1"/>
          <p:nvPr/>
        </p:nvSpPr>
        <p:spPr>
          <a:xfrm>
            <a:off x="9364909" y="4115653"/>
            <a:ext cx="1495602" cy="246221"/>
          </a:xfrm>
          <a:prstGeom prst="rect">
            <a:avLst/>
          </a:prstGeom>
          <a:noFill/>
        </p:spPr>
        <p:txBody>
          <a:bodyPr wrap="none" lIns="0" tIns="0" rIns="0" bIns="0" rtlCol="0">
            <a:spAutoFit/>
          </a:bodyPr>
          <a:lstStyle/>
          <a:p>
            <a:r>
              <a:rPr lang="en-US" sz="1600" dirty="0">
                <a:latin typeface="3M Circular TT Light" panose="020B0404020101020102" pitchFamily="34" charset="0"/>
                <a:cs typeface="3M Circular TT Light" panose="020B0404020101020102" pitchFamily="34" charset="0"/>
              </a:rPr>
              <a:t>Pushing Surface</a:t>
            </a:r>
          </a:p>
        </p:txBody>
      </p:sp>
      <p:sp>
        <p:nvSpPr>
          <p:cNvPr id="15" name="TextBox 14">
            <a:extLst>
              <a:ext uri="{FF2B5EF4-FFF2-40B4-BE49-F238E27FC236}">
                <a16:creationId xmlns:a16="http://schemas.microsoft.com/office/drawing/2014/main" id="{F006AA63-AFF6-4355-B83E-FB144D228940}"/>
              </a:ext>
            </a:extLst>
          </p:cNvPr>
          <p:cNvSpPr txBox="1"/>
          <p:nvPr/>
        </p:nvSpPr>
        <p:spPr>
          <a:xfrm>
            <a:off x="5698961" y="4138050"/>
            <a:ext cx="1335302" cy="246221"/>
          </a:xfrm>
          <a:prstGeom prst="rect">
            <a:avLst/>
          </a:prstGeom>
          <a:noFill/>
        </p:spPr>
        <p:txBody>
          <a:bodyPr wrap="none" lIns="0" tIns="0" rIns="0" bIns="0" rtlCol="0">
            <a:spAutoFit/>
          </a:bodyPr>
          <a:lstStyle/>
          <a:p>
            <a:r>
              <a:rPr lang="en-US" sz="1600" dirty="0">
                <a:latin typeface="3M Circular TT Light" panose="020B0404020101020102" pitchFamily="34" charset="0"/>
                <a:cs typeface="3M Circular TT Light" panose="020B0404020101020102" pitchFamily="34" charset="0"/>
              </a:rPr>
              <a:t>Rounded Ends</a:t>
            </a:r>
          </a:p>
        </p:txBody>
      </p:sp>
      <p:sp>
        <p:nvSpPr>
          <p:cNvPr id="18" name="TextBox 17">
            <a:extLst>
              <a:ext uri="{FF2B5EF4-FFF2-40B4-BE49-F238E27FC236}">
                <a16:creationId xmlns:a16="http://schemas.microsoft.com/office/drawing/2014/main" id="{2AAE60E3-FBED-4828-AD8B-68B7C3B2CDC5}"/>
              </a:ext>
            </a:extLst>
          </p:cNvPr>
          <p:cNvSpPr txBox="1"/>
          <p:nvPr/>
        </p:nvSpPr>
        <p:spPr>
          <a:xfrm>
            <a:off x="92695" y="295611"/>
            <a:ext cx="11811571" cy="492443"/>
          </a:xfrm>
          <a:prstGeom prst="rect">
            <a:avLst/>
          </a:prstGeom>
          <a:noFill/>
        </p:spPr>
        <p:txBody>
          <a:bodyPr wrap="square" lIns="0" tIns="0" rIns="0" bIns="0" rtlCol="0" anchor="t">
            <a:spAutoFit/>
          </a:bodyPr>
          <a:lstStyle/>
          <a:p>
            <a:r>
              <a:rPr lang="en-US" sz="1400" dirty="0">
                <a:latin typeface="3M Circular TT Book"/>
                <a:cs typeface="Segoe UI"/>
              </a:rPr>
              <a:t> </a:t>
            </a:r>
            <a:r>
              <a:rPr lang="en-US" sz="3200" dirty="0">
                <a:latin typeface="3M Circular TT Bold"/>
                <a:cs typeface="Segoe UI"/>
              </a:rPr>
              <a:t>Attachment Design </a:t>
            </a:r>
            <a:endParaRPr lang="en-US" sz="1400" dirty="0"/>
          </a:p>
        </p:txBody>
      </p:sp>
      <p:pic>
        <p:nvPicPr>
          <p:cNvPr id="19" name="Picture 18">
            <a:extLst>
              <a:ext uri="{FF2B5EF4-FFF2-40B4-BE49-F238E27FC236}">
                <a16:creationId xmlns:a16="http://schemas.microsoft.com/office/drawing/2014/main" id="{C783115A-A48B-4B6F-BA60-DA8D1265F2BC}"/>
              </a:ext>
            </a:extLst>
          </p:cNvPr>
          <p:cNvPicPr>
            <a:picLocks noChangeAspect="1"/>
          </p:cNvPicPr>
          <p:nvPr/>
        </p:nvPicPr>
        <p:blipFill>
          <a:blip r:embed="rId3"/>
          <a:stretch>
            <a:fillRect/>
          </a:stretch>
        </p:blipFill>
        <p:spPr>
          <a:xfrm>
            <a:off x="2257304" y="2067727"/>
            <a:ext cx="2724064" cy="18894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id="{9C83E68D-37C7-4E3B-BB44-679C82888BB7}"/>
              </a:ext>
            </a:extLst>
          </p:cNvPr>
          <p:cNvPicPr>
            <a:picLocks noChangeAspect="1"/>
          </p:cNvPicPr>
          <p:nvPr/>
        </p:nvPicPr>
        <p:blipFill>
          <a:blip r:embed="rId4"/>
          <a:stretch>
            <a:fillRect/>
          </a:stretch>
        </p:blipFill>
        <p:spPr>
          <a:xfrm>
            <a:off x="162292" y="4581625"/>
            <a:ext cx="2288098" cy="1378544"/>
          </a:xfrm>
          <a:prstGeom prst="round2DiagRect">
            <a:avLst>
              <a:gd name="adj1" fmla="val 16667"/>
              <a:gd name="adj2" fmla="val 0"/>
            </a:avLst>
          </a:prstGeom>
          <a:solidFill>
            <a:schemeClr val="tx2">
              <a:lumMod val="20000"/>
              <a:lumOff val="80000"/>
            </a:schemeClr>
          </a:solidFill>
          <a:ln w="88900" cap="sq">
            <a:solidFill>
              <a:srgbClr val="FFFFFF"/>
            </a:solidFill>
            <a:miter lim="800000"/>
          </a:ln>
          <a:effectLst>
            <a:outerShdw blurRad="254000" algn="tl" rotWithShape="0">
              <a:srgbClr val="000000">
                <a:alpha val="43000"/>
              </a:srgbClr>
            </a:outerShdw>
          </a:effectLst>
        </p:spPr>
      </p:pic>
      <p:pic>
        <p:nvPicPr>
          <p:cNvPr id="22" name="Picture 21">
            <a:extLst>
              <a:ext uri="{FF2B5EF4-FFF2-40B4-BE49-F238E27FC236}">
                <a16:creationId xmlns:a16="http://schemas.microsoft.com/office/drawing/2014/main" id="{07AE1380-ACE7-49D7-8E69-D5FF7A37591C}"/>
              </a:ext>
            </a:extLst>
          </p:cNvPr>
          <p:cNvPicPr>
            <a:picLocks noChangeAspect="1"/>
          </p:cNvPicPr>
          <p:nvPr/>
        </p:nvPicPr>
        <p:blipFill>
          <a:blip r:embed="rId5"/>
          <a:stretch>
            <a:fillRect/>
          </a:stretch>
        </p:blipFill>
        <p:spPr>
          <a:xfrm>
            <a:off x="2818521" y="4581625"/>
            <a:ext cx="3548091" cy="13065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3" name="Picture 22">
            <a:extLst>
              <a:ext uri="{FF2B5EF4-FFF2-40B4-BE49-F238E27FC236}">
                <a16:creationId xmlns:a16="http://schemas.microsoft.com/office/drawing/2014/main" id="{7487E225-B4FC-4D21-9E92-1CDBBC3E5AD7}"/>
              </a:ext>
            </a:extLst>
          </p:cNvPr>
          <p:cNvPicPr>
            <a:picLocks noChangeAspect="1"/>
          </p:cNvPicPr>
          <p:nvPr/>
        </p:nvPicPr>
        <p:blipFill>
          <a:blip r:embed="rId6"/>
          <a:stretch>
            <a:fillRect/>
          </a:stretch>
        </p:blipFill>
        <p:spPr>
          <a:xfrm>
            <a:off x="433230" y="2035098"/>
            <a:ext cx="1351939" cy="20041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4" name="Picture 23">
            <a:extLst>
              <a:ext uri="{FF2B5EF4-FFF2-40B4-BE49-F238E27FC236}">
                <a16:creationId xmlns:a16="http://schemas.microsoft.com/office/drawing/2014/main" id="{97393BB9-3C6C-4ECA-8428-DAC928583BC1}"/>
              </a:ext>
            </a:extLst>
          </p:cNvPr>
          <p:cNvPicPr>
            <a:picLocks noChangeAspect="1"/>
          </p:cNvPicPr>
          <p:nvPr/>
        </p:nvPicPr>
        <p:blipFill>
          <a:blip r:embed="rId7"/>
          <a:stretch>
            <a:fillRect/>
          </a:stretch>
        </p:blipFill>
        <p:spPr>
          <a:xfrm>
            <a:off x="7559011" y="2132070"/>
            <a:ext cx="2724064" cy="17839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a:extLst>
              <a:ext uri="{FF2B5EF4-FFF2-40B4-BE49-F238E27FC236}">
                <a16:creationId xmlns:a16="http://schemas.microsoft.com/office/drawing/2014/main" id="{58D2832D-67C7-4C89-8EC5-D18D6E391B8A}"/>
              </a:ext>
            </a:extLst>
          </p:cNvPr>
          <p:cNvPicPr>
            <a:picLocks noChangeAspect="1"/>
          </p:cNvPicPr>
          <p:nvPr/>
        </p:nvPicPr>
        <p:blipFill>
          <a:blip r:embed="rId8"/>
          <a:stretch>
            <a:fillRect/>
          </a:stretch>
        </p:blipFill>
        <p:spPr>
          <a:xfrm>
            <a:off x="10657307" y="2081695"/>
            <a:ext cx="1306909" cy="18056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6" name="Picture 25">
            <a:extLst>
              <a:ext uri="{FF2B5EF4-FFF2-40B4-BE49-F238E27FC236}">
                <a16:creationId xmlns:a16="http://schemas.microsoft.com/office/drawing/2014/main" id="{594EDE62-CCF8-4D6A-99EE-98B638F0334F}"/>
              </a:ext>
            </a:extLst>
          </p:cNvPr>
          <p:cNvPicPr>
            <a:picLocks noChangeAspect="1"/>
          </p:cNvPicPr>
          <p:nvPr/>
        </p:nvPicPr>
        <p:blipFill>
          <a:blip r:embed="rId9"/>
          <a:stretch>
            <a:fillRect/>
          </a:stretch>
        </p:blipFill>
        <p:spPr>
          <a:xfrm>
            <a:off x="9896013" y="4537147"/>
            <a:ext cx="2068203" cy="14085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Picture 26">
            <a:extLst>
              <a:ext uri="{FF2B5EF4-FFF2-40B4-BE49-F238E27FC236}">
                <a16:creationId xmlns:a16="http://schemas.microsoft.com/office/drawing/2014/main" id="{4A6A558B-4AB6-4F79-AB61-01FB28B4C7B4}"/>
              </a:ext>
            </a:extLst>
          </p:cNvPr>
          <p:cNvPicPr>
            <a:picLocks noChangeAspect="1"/>
          </p:cNvPicPr>
          <p:nvPr/>
        </p:nvPicPr>
        <p:blipFill>
          <a:blip r:embed="rId10"/>
          <a:stretch>
            <a:fillRect/>
          </a:stretch>
        </p:blipFill>
        <p:spPr>
          <a:xfrm>
            <a:off x="6663990" y="4585779"/>
            <a:ext cx="2976157" cy="12362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Rectangle 1">
            <a:extLst>
              <a:ext uri="{FF2B5EF4-FFF2-40B4-BE49-F238E27FC236}">
                <a16:creationId xmlns:a16="http://schemas.microsoft.com/office/drawing/2014/main" id="{A35D1389-B47B-4209-81FF-90DAA8E8CCD0}"/>
              </a:ext>
            </a:extLst>
          </p:cNvPr>
          <p:cNvSpPr/>
          <p:nvPr/>
        </p:nvSpPr>
        <p:spPr>
          <a:xfrm>
            <a:off x="2639807" y="2307147"/>
            <a:ext cx="809449" cy="400110"/>
          </a:xfrm>
          <a:prstGeom prst="rect">
            <a:avLst/>
          </a:prstGeom>
        </p:spPr>
        <p:txBody>
          <a:bodyPr wrap="square">
            <a:spAutoFit/>
          </a:bodyPr>
          <a:lstStyle/>
          <a:p>
            <a:r>
              <a:rPr lang="en-US" sz="2000" b="1" dirty="0">
                <a:solidFill>
                  <a:schemeClr val="bg1"/>
                </a:solidFill>
                <a:latin typeface="3M Circular TT Light" panose="020B0404020101020102" pitchFamily="34" charset="0"/>
                <a:cs typeface="3M Circular TT Light" panose="020B0404020101020102" pitchFamily="34" charset="0"/>
              </a:rPr>
              <a:t>Bar</a:t>
            </a:r>
          </a:p>
        </p:txBody>
      </p:sp>
      <p:sp>
        <p:nvSpPr>
          <p:cNvPr id="13" name="Rectangle 12">
            <a:extLst>
              <a:ext uri="{FF2B5EF4-FFF2-40B4-BE49-F238E27FC236}">
                <a16:creationId xmlns:a16="http://schemas.microsoft.com/office/drawing/2014/main" id="{64D31BD1-3D8B-4C23-B2EB-183237FDB766}"/>
              </a:ext>
            </a:extLst>
          </p:cNvPr>
          <p:cNvSpPr/>
          <p:nvPr/>
        </p:nvSpPr>
        <p:spPr>
          <a:xfrm>
            <a:off x="7766104" y="2260256"/>
            <a:ext cx="822661" cy="400110"/>
          </a:xfrm>
          <a:prstGeom prst="rect">
            <a:avLst/>
          </a:prstGeom>
        </p:spPr>
        <p:txBody>
          <a:bodyPr wrap="none">
            <a:spAutoFit/>
          </a:bodyPr>
          <a:lstStyle/>
          <a:p>
            <a:r>
              <a:rPr lang="en-US" sz="2000" b="1" dirty="0">
                <a:solidFill>
                  <a:schemeClr val="bg1"/>
                </a:solidFill>
                <a:latin typeface="3M Circular TT Light" panose="020B0404020101020102" pitchFamily="34" charset="0"/>
                <a:cs typeface="3M Circular TT Light" panose="020B0404020101020102" pitchFamily="34" charset="0"/>
              </a:rPr>
              <a:t>Bevel</a:t>
            </a:r>
          </a:p>
        </p:txBody>
      </p:sp>
      <p:cxnSp>
        <p:nvCxnSpPr>
          <p:cNvPr id="30" name="Straight Arrow Connector 29">
            <a:extLst>
              <a:ext uri="{FF2B5EF4-FFF2-40B4-BE49-F238E27FC236}">
                <a16:creationId xmlns:a16="http://schemas.microsoft.com/office/drawing/2014/main" id="{997B228A-31D0-478C-894D-89B567D863C6}"/>
              </a:ext>
            </a:extLst>
          </p:cNvPr>
          <p:cNvCxnSpPr>
            <a:cxnSpLocks/>
          </p:cNvCxnSpPr>
          <p:nvPr/>
        </p:nvCxnSpPr>
        <p:spPr>
          <a:xfrm flipH="1">
            <a:off x="5679748" y="4416893"/>
            <a:ext cx="511680" cy="5918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A24AFAA-8378-4345-A8B5-BAF31A326FAA}"/>
              </a:ext>
            </a:extLst>
          </p:cNvPr>
          <p:cNvCxnSpPr>
            <a:cxnSpLocks/>
          </p:cNvCxnSpPr>
          <p:nvPr/>
        </p:nvCxnSpPr>
        <p:spPr>
          <a:xfrm>
            <a:off x="6581740" y="4436341"/>
            <a:ext cx="635944" cy="57239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1E09C2A-3D20-4CD7-B664-F36553313B32}"/>
              </a:ext>
            </a:extLst>
          </p:cNvPr>
          <p:cNvCxnSpPr/>
          <p:nvPr/>
        </p:nvCxnSpPr>
        <p:spPr>
          <a:xfrm>
            <a:off x="9896013" y="4387343"/>
            <a:ext cx="544597" cy="62139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019680"/>
      </p:ext>
    </p:extLst>
  </p:cSld>
  <p:clrMapOvr>
    <a:masterClrMapping/>
  </p:clrMapOvr>
  <mc:AlternateContent xmlns:mc="http://schemas.openxmlformats.org/markup-compatibility/2006" xmlns:p14="http://schemas.microsoft.com/office/powerpoint/2010/main">
    <mc:Choice Requires="p14">
      <p:transition spd="med" p14:dur="700" advTm="23089">
        <p:fade/>
      </p:transition>
    </mc:Choice>
    <mc:Fallback xmlns="">
      <p:transition spd="med" advTm="23089">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7EEB0-B8F0-419E-974A-C7F3AE553737}"/>
              </a:ext>
            </a:extLst>
          </p:cNvPr>
          <p:cNvSpPr>
            <a:spLocks noGrp="1"/>
          </p:cNvSpPr>
          <p:nvPr>
            <p:ph type="title"/>
          </p:nvPr>
        </p:nvSpPr>
        <p:spPr/>
        <p:txBody>
          <a:bodyPr/>
          <a:lstStyle/>
          <a:p>
            <a:r>
              <a:rPr lang="en-US" dirty="0"/>
              <a:t>Attachments: Default Location</a:t>
            </a:r>
          </a:p>
        </p:txBody>
      </p:sp>
      <p:sp>
        <p:nvSpPr>
          <p:cNvPr id="10" name="TextBox 9">
            <a:extLst>
              <a:ext uri="{FF2B5EF4-FFF2-40B4-BE49-F238E27FC236}">
                <a16:creationId xmlns:a16="http://schemas.microsoft.com/office/drawing/2014/main" id="{7F6AE370-269A-4E2A-ABCA-4D09317DE663}"/>
              </a:ext>
            </a:extLst>
          </p:cNvPr>
          <p:cNvSpPr txBox="1"/>
          <p:nvPr/>
        </p:nvSpPr>
        <p:spPr>
          <a:xfrm>
            <a:off x="6865000" y="1519538"/>
            <a:ext cx="4650125" cy="3816429"/>
          </a:xfrm>
          <a:prstGeom prst="rect">
            <a:avLst/>
          </a:prstGeom>
          <a:solidFill>
            <a:schemeClr val="bg2">
              <a:lumMod val="40000"/>
              <a:lumOff val="60000"/>
            </a:schemeClr>
          </a:solidFill>
          <a:ln>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en-US" sz="3200" dirty="0">
              <a:latin typeface="3M Circular TT Light" panose="020B0404020101020102" pitchFamily="34" charset="0"/>
              <a:cs typeface="3M Circular TT Light" panose="020B0404020101020102" pitchFamily="34" charset="0"/>
            </a:endParaRPr>
          </a:p>
          <a:p>
            <a:r>
              <a:rPr lang="en-US" sz="3200" dirty="0">
                <a:latin typeface="3M Circular TT Light"/>
                <a:cs typeface="3M Circular TT Light" panose="020B0404020101020102" pitchFamily="34" charset="0"/>
              </a:rPr>
              <a:t>By default, attachments are centered on the labial/buccal surface of the clinical crown in a horizontal or vertical orientation.</a:t>
            </a:r>
            <a:endParaRPr lang="en-US" sz="2400" dirty="0">
              <a:latin typeface="3M Circular TT Light" panose="020B0404020101020102" pitchFamily="34" charset="0"/>
              <a:cs typeface="3M Circular TT Light" panose="020B0404020101020102" pitchFamily="34" charset="0"/>
            </a:endParaRPr>
          </a:p>
          <a:p>
            <a:pPr algn="ctr"/>
            <a:endParaRPr lang="en-US" sz="2400" dirty="0">
              <a:latin typeface="3M Circular TT Light" panose="020B0404020101020102" pitchFamily="34" charset="0"/>
              <a:cs typeface="3M Circular TT Light" panose="020B0404020101020102" pitchFamily="34" charset="0"/>
            </a:endParaRPr>
          </a:p>
        </p:txBody>
      </p:sp>
      <p:cxnSp>
        <p:nvCxnSpPr>
          <p:cNvPr id="7" name="Straight Connector 6">
            <a:extLst>
              <a:ext uri="{FF2B5EF4-FFF2-40B4-BE49-F238E27FC236}">
                <a16:creationId xmlns:a16="http://schemas.microsoft.com/office/drawing/2014/main" id="{D39028EC-259A-4472-81FF-C15574CD8169}"/>
              </a:ext>
            </a:extLst>
          </p:cNvPr>
          <p:cNvCxnSpPr>
            <a:cxnSpLocks/>
          </p:cNvCxnSpPr>
          <p:nvPr/>
        </p:nvCxnSpPr>
        <p:spPr>
          <a:xfrm>
            <a:off x="1048242" y="3656061"/>
            <a:ext cx="5090626" cy="46090"/>
          </a:xfrm>
          <a:prstGeom prst="line">
            <a:avLst/>
          </a:prstGeom>
          <a:ln w="5715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4D78BE7-48FB-476E-9FF8-DAE1C91864DD}"/>
              </a:ext>
            </a:extLst>
          </p:cNvPr>
          <p:cNvCxnSpPr>
            <a:cxnSpLocks/>
          </p:cNvCxnSpPr>
          <p:nvPr/>
        </p:nvCxnSpPr>
        <p:spPr>
          <a:xfrm>
            <a:off x="3380855" y="1407264"/>
            <a:ext cx="0" cy="4589775"/>
          </a:xfrm>
          <a:prstGeom prst="line">
            <a:avLst/>
          </a:prstGeom>
          <a:ln w="5715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66545FC1-A7FB-4050-A137-1CB022292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855" y="4032198"/>
            <a:ext cx="254317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73D2DDC-4A00-42FF-8DFC-F69772C2B5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0279" y="1449834"/>
            <a:ext cx="260032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1B9F00C-D125-4B53-98C5-C008F2B116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348435" y="3791882"/>
            <a:ext cx="1574000" cy="21850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2608870-422D-4B5A-B62D-AE9C8A97E9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46"/>
          <a:stretch/>
        </p:blipFill>
        <p:spPr bwMode="auto">
          <a:xfrm>
            <a:off x="1269578" y="1465363"/>
            <a:ext cx="1731714" cy="2084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385544"/>
      </p:ext>
    </p:extLst>
  </p:cSld>
  <p:clrMapOvr>
    <a:masterClrMapping/>
  </p:clrMapOvr>
  <mc:AlternateContent xmlns:mc="http://schemas.openxmlformats.org/markup-compatibility/2006" xmlns:p14="http://schemas.microsoft.com/office/powerpoint/2010/main">
    <mc:Choice Requires="p14">
      <p:transition spd="med" p14:dur="700" advTm="12863">
        <p:fade/>
      </p:transition>
    </mc:Choice>
    <mc:Fallback xmlns="">
      <p:transition spd="med" advTm="12863">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2079A29B-5F7D-4798-B7A6-26B93D2C8836}"/>
              </a:ext>
            </a:extLst>
          </p:cNvPr>
          <p:cNvPicPr>
            <a:picLocks noChangeAspect="1"/>
          </p:cNvPicPr>
          <p:nvPr/>
        </p:nvPicPr>
        <p:blipFill>
          <a:blip r:embed="rId3"/>
          <a:stretch>
            <a:fillRect/>
          </a:stretch>
        </p:blipFill>
        <p:spPr>
          <a:xfrm>
            <a:off x="7306919" y="910835"/>
            <a:ext cx="1286285" cy="1708450"/>
          </a:xfrm>
          <a:prstGeom prst="rect">
            <a:avLst/>
          </a:prstGeom>
        </p:spPr>
      </p:pic>
      <p:sp>
        <p:nvSpPr>
          <p:cNvPr id="6" name="Text Placeholder 5">
            <a:extLst>
              <a:ext uri="{FF2B5EF4-FFF2-40B4-BE49-F238E27FC236}">
                <a16:creationId xmlns:a16="http://schemas.microsoft.com/office/drawing/2014/main" id="{BEACCC70-2802-4DBC-B9ED-383F2A7CE91D}"/>
              </a:ext>
            </a:extLst>
          </p:cNvPr>
          <p:cNvSpPr>
            <a:spLocks noGrp="1"/>
          </p:cNvSpPr>
          <p:nvPr>
            <p:ph type="body" sz="quarter" idx="10"/>
          </p:nvPr>
        </p:nvSpPr>
        <p:spPr/>
        <p:txBody>
          <a:bodyPr/>
          <a:lstStyle/>
          <a:p>
            <a:r>
              <a:rPr lang="en-US" sz="2400" dirty="0">
                <a:latin typeface="3M Circular TT Light" panose="020B0404020101020102" pitchFamily="34" charset="0"/>
                <a:cs typeface="3M Circular TT Light" panose="020B0404020101020102" pitchFamily="34" charset="0"/>
              </a:rPr>
              <a:t>Length (Bevel) = 4.0 mm</a:t>
            </a:r>
          </a:p>
          <a:p>
            <a:endParaRPr lang="en-US" dirty="0"/>
          </a:p>
        </p:txBody>
      </p:sp>
      <p:sp>
        <p:nvSpPr>
          <p:cNvPr id="9" name="Text Placeholder 5">
            <a:extLst>
              <a:ext uri="{FF2B5EF4-FFF2-40B4-BE49-F238E27FC236}">
                <a16:creationId xmlns:a16="http://schemas.microsoft.com/office/drawing/2014/main" id="{AFB7FD55-2090-40BA-9A25-4407432376E2}"/>
              </a:ext>
            </a:extLst>
          </p:cNvPr>
          <p:cNvSpPr txBox="1">
            <a:spLocks/>
          </p:cNvSpPr>
          <p:nvPr/>
        </p:nvSpPr>
        <p:spPr>
          <a:xfrm>
            <a:off x="8961541" y="2994041"/>
            <a:ext cx="3462559" cy="303216"/>
          </a:xfrm>
          <a:prstGeom prst="rect">
            <a:avLst/>
          </a:prstGeom>
        </p:spPr>
        <p:txBody>
          <a:bodyPr vert="horz" wrap="square" lIns="0" tIns="0" rIns="180000" bIns="0" rtlCol="0" anchor="t" anchorCtr="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2400" kern="1200">
                <a:solidFill>
                  <a:schemeClr val="tx1"/>
                </a:solidFill>
                <a:latin typeface="3M Circular TT Light" panose="020B0404020101020102" pitchFamily="34" charset="0"/>
                <a:ea typeface="+mj-ea"/>
                <a:cs typeface="3M Circular TT Light" panose="020B0404020101020102" pitchFamily="34" charset="0"/>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Width (Bevel) = 2.0 mm</a:t>
            </a:r>
          </a:p>
          <a:p>
            <a:endParaRPr lang="en-US" dirty="0"/>
          </a:p>
        </p:txBody>
      </p:sp>
      <p:sp>
        <p:nvSpPr>
          <p:cNvPr id="22" name="Text Placeholder 5">
            <a:extLst>
              <a:ext uri="{FF2B5EF4-FFF2-40B4-BE49-F238E27FC236}">
                <a16:creationId xmlns:a16="http://schemas.microsoft.com/office/drawing/2014/main" id="{171F46BC-AC35-47F2-8E57-64A0932F7AB9}"/>
              </a:ext>
            </a:extLst>
          </p:cNvPr>
          <p:cNvSpPr txBox="1">
            <a:spLocks/>
          </p:cNvSpPr>
          <p:nvPr/>
        </p:nvSpPr>
        <p:spPr>
          <a:xfrm>
            <a:off x="9035046" y="4960014"/>
            <a:ext cx="3462558" cy="924338"/>
          </a:xfrm>
          <a:prstGeom prst="rect">
            <a:avLst/>
          </a:prstGeom>
        </p:spPr>
        <p:txBody>
          <a:bodyPr vert="horz" wrap="square" lIns="0" tIns="0" rIns="180000" bIns="0" rtlCol="0" anchor="t" anchorCtr="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2400" kern="1200">
                <a:solidFill>
                  <a:schemeClr val="tx1"/>
                </a:solidFill>
                <a:latin typeface="3M Circular TT Light" panose="020B0404020101020102" pitchFamily="34" charset="0"/>
                <a:ea typeface="+mj-ea"/>
                <a:cs typeface="3M Circular TT Light" panose="020B0404020101020102" pitchFamily="34" charset="0"/>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Depth (Bevel) = 1.0 mm</a:t>
            </a:r>
          </a:p>
          <a:p>
            <a:r>
              <a:rPr lang="en-US" sz="1800" dirty="0"/>
              <a:t>(rise from the tooth) </a:t>
            </a:r>
          </a:p>
        </p:txBody>
      </p:sp>
      <p:grpSp>
        <p:nvGrpSpPr>
          <p:cNvPr id="20" name="Group 19">
            <a:extLst>
              <a:ext uri="{FF2B5EF4-FFF2-40B4-BE49-F238E27FC236}">
                <a16:creationId xmlns:a16="http://schemas.microsoft.com/office/drawing/2014/main" id="{C91BD195-B9E3-449A-9276-28CBE6997F0E}"/>
              </a:ext>
            </a:extLst>
          </p:cNvPr>
          <p:cNvGrpSpPr/>
          <p:nvPr/>
        </p:nvGrpSpPr>
        <p:grpSpPr>
          <a:xfrm>
            <a:off x="14074771" y="4642213"/>
            <a:ext cx="177197" cy="321837"/>
            <a:chOff x="9926672" y="2897571"/>
            <a:chExt cx="181275" cy="356011"/>
          </a:xfrm>
        </p:grpSpPr>
        <p:cxnSp>
          <p:nvCxnSpPr>
            <p:cNvPr id="8" name="Straight Connector 7">
              <a:extLst>
                <a:ext uri="{FF2B5EF4-FFF2-40B4-BE49-F238E27FC236}">
                  <a16:creationId xmlns:a16="http://schemas.microsoft.com/office/drawing/2014/main" id="{94D9F677-69AF-412F-A603-7BFC71EFB513}"/>
                </a:ext>
              </a:extLst>
            </p:cNvPr>
            <p:cNvCxnSpPr>
              <a:cxnSpLocks/>
            </p:cNvCxnSpPr>
            <p:nvPr/>
          </p:nvCxnSpPr>
          <p:spPr>
            <a:xfrm flipV="1">
              <a:off x="10014829" y="2897571"/>
              <a:ext cx="0" cy="35601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80E184-7F0B-481A-A2C5-E6A7A684F277}"/>
                </a:ext>
              </a:extLst>
            </p:cNvPr>
            <p:cNvCxnSpPr>
              <a:cxnSpLocks/>
            </p:cNvCxnSpPr>
            <p:nvPr/>
          </p:nvCxnSpPr>
          <p:spPr>
            <a:xfrm>
              <a:off x="9926672" y="2901478"/>
              <a:ext cx="17864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548A9D-F872-462F-9B80-2E17F781941B}"/>
                </a:ext>
              </a:extLst>
            </p:cNvPr>
            <p:cNvCxnSpPr>
              <a:cxnSpLocks/>
            </p:cNvCxnSpPr>
            <p:nvPr/>
          </p:nvCxnSpPr>
          <p:spPr>
            <a:xfrm flipV="1">
              <a:off x="9929304" y="3249117"/>
              <a:ext cx="17864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714B056B-C510-412D-B8D6-745027858DD2}"/>
              </a:ext>
            </a:extLst>
          </p:cNvPr>
          <p:cNvSpPr/>
          <p:nvPr/>
        </p:nvSpPr>
        <p:spPr>
          <a:xfrm>
            <a:off x="256757" y="906558"/>
            <a:ext cx="5336298" cy="56233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 name="TextBox 2">
            <a:extLst>
              <a:ext uri="{FF2B5EF4-FFF2-40B4-BE49-F238E27FC236}">
                <a16:creationId xmlns:a16="http://schemas.microsoft.com/office/drawing/2014/main" id="{A50F7713-41F9-4E19-ADB0-102FB13A05A6}"/>
              </a:ext>
            </a:extLst>
          </p:cNvPr>
          <p:cNvSpPr txBox="1"/>
          <p:nvPr/>
        </p:nvSpPr>
        <p:spPr>
          <a:xfrm>
            <a:off x="498708" y="1806830"/>
            <a:ext cx="4997956" cy="3600986"/>
          </a:xfrm>
          <a:prstGeom prst="rect">
            <a:avLst/>
          </a:prstGeom>
          <a:noFill/>
        </p:spPr>
        <p:txBody>
          <a:bodyPr wrap="square" lIns="0" tIns="0" rIns="0" bIns="0" rtlCol="0" anchor="t">
            <a:spAutoFit/>
          </a:bodyPr>
          <a:lstStyle/>
          <a:p>
            <a:r>
              <a:rPr lang="en-US" sz="2400" dirty="0">
                <a:latin typeface="3M Circular TT Light"/>
                <a:cs typeface="3M Circular TT Light" panose="020B0404020101020102" pitchFamily="34" charset="0"/>
              </a:rPr>
              <a:t>By 3M default:</a:t>
            </a:r>
            <a:endParaRPr lang="en-US" dirty="0"/>
          </a:p>
          <a:p>
            <a:pPr marL="342900" indent="-342900">
              <a:buFont typeface="Arial"/>
              <a:buChar char="•"/>
            </a:pPr>
            <a:r>
              <a:rPr lang="en-US" sz="2400" dirty="0">
                <a:latin typeface="3M Circular TT Light"/>
                <a:cs typeface="3M Circular TT Light" panose="020B0404020101020102" pitchFamily="34" charset="0"/>
              </a:rPr>
              <a:t>Attachments will be placed at stage 1 </a:t>
            </a:r>
            <a:endParaRPr lang="en-US" dirty="0">
              <a:latin typeface="3M Circular TT Book"/>
              <a:cs typeface="3M Circular TT Light" panose="020B0404020101020102" pitchFamily="34" charset="0"/>
            </a:endParaRPr>
          </a:p>
          <a:p>
            <a:pPr marL="342900" indent="-342900">
              <a:buFont typeface="Arial"/>
              <a:buChar char="•"/>
            </a:pPr>
            <a:r>
              <a:rPr lang="en-US" sz="2400" dirty="0">
                <a:latin typeface="3M Circular TT Light"/>
                <a:cs typeface="3M Circular TT Light" panose="020B0404020101020102" pitchFamily="34" charset="0"/>
              </a:rPr>
              <a:t>Attachments will not be removed or changed mid-treatment unless requested </a:t>
            </a:r>
          </a:p>
          <a:p>
            <a:endParaRPr lang="en-US" dirty="0">
              <a:latin typeface="3M Circular TT Book"/>
              <a:cs typeface="3M Circular TT Light" panose="020B0404020101020102" pitchFamily="34" charset="0"/>
            </a:endParaRPr>
          </a:p>
          <a:p>
            <a:r>
              <a:rPr lang="en-US" sz="2400" dirty="0">
                <a:latin typeface="3M Circular TT Light"/>
              </a:rPr>
              <a:t>Attachment starting stage and size can be specified in the prescription</a:t>
            </a:r>
          </a:p>
          <a:p>
            <a:endParaRPr lang="en-US" sz="2400" dirty="0">
              <a:latin typeface="3M Circular TT Light"/>
              <a:cs typeface="3M Circular TT Light" panose="020B0404020101020102" pitchFamily="34" charset="0"/>
            </a:endParaRPr>
          </a:p>
        </p:txBody>
      </p:sp>
      <p:sp>
        <p:nvSpPr>
          <p:cNvPr id="23" name="Title 1">
            <a:extLst>
              <a:ext uri="{FF2B5EF4-FFF2-40B4-BE49-F238E27FC236}">
                <a16:creationId xmlns:a16="http://schemas.microsoft.com/office/drawing/2014/main" id="{917764BE-EE49-4CCA-8CE2-0056A0E6CDCD}"/>
              </a:ext>
            </a:extLst>
          </p:cNvPr>
          <p:cNvSpPr txBox="1">
            <a:spLocks/>
          </p:cNvSpPr>
          <p:nvPr/>
        </p:nvSpPr>
        <p:spPr>
          <a:xfrm>
            <a:off x="171281" y="203150"/>
            <a:ext cx="12326323" cy="822960"/>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Clarity Aligners: Default Attachment Starting Stage and Sizing</a:t>
            </a:r>
          </a:p>
        </p:txBody>
      </p:sp>
      <p:sp>
        <p:nvSpPr>
          <p:cNvPr id="24" name="Text Placeholder 5">
            <a:extLst>
              <a:ext uri="{FF2B5EF4-FFF2-40B4-BE49-F238E27FC236}">
                <a16:creationId xmlns:a16="http://schemas.microsoft.com/office/drawing/2014/main" id="{7DE391C1-1153-497C-95A6-B51A7826F162}"/>
              </a:ext>
            </a:extLst>
          </p:cNvPr>
          <p:cNvSpPr txBox="1">
            <a:spLocks/>
          </p:cNvSpPr>
          <p:nvPr/>
        </p:nvSpPr>
        <p:spPr>
          <a:xfrm>
            <a:off x="8937951" y="1460627"/>
            <a:ext cx="3180347" cy="533400"/>
          </a:xfrm>
          <a:prstGeom prst="rect">
            <a:avLst/>
          </a:prstGeom>
        </p:spPr>
        <p:txBody>
          <a:bodyPr vert="horz" wrap="square" lIns="0" tIns="0" rIns="180000" bIns="0" rtlCol="0" anchor="t" anchorCtr="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2400" kern="1200">
                <a:solidFill>
                  <a:schemeClr val="tx1"/>
                </a:solidFill>
                <a:latin typeface="3M Circular TT Light" panose="020B0404020101020102" pitchFamily="34" charset="0"/>
                <a:ea typeface="+mj-ea"/>
                <a:cs typeface="3M Circular TT Light" panose="020B0404020101020102" pitchFamily="34" charset="0"/>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Length (Bevel) = 4.0 mm</a:t>
            </a:r>
          </a:p>
          <a:p>
            <a:r>
              <a:rPr lang="en-US" sz="1800" dirty="0"/>
              <a:t>Length (Bar) = 4.0 mm</a:t>
            </a:r>
          </a:p>
          <a:p>
            <a:endParaRPr lang="en-US" dirty="0"/>
          </a:p>
        </p:txBody>
      </p:sp>
      <p:pic>
        <p:nvPicPr>
          <p:cNvPr id="10" name="Picture 9">
            <a:extLst>
              <a:ext uri="{FF2B5EF4-FFF2-40B4-BE49-F238E27FC236}">
                <a16:creationId xmlns:a16="http://schemas.microsoft.com/office/drawing/2014/main" id="{F58E3580-C8D2-43FE-ABB8-47320E333EC1}"/>
              </a:ext>
            </a:extLst>
          </p:cNvPr>
          <p:cNvPicPr>
            <a:picLocks noChangeAspect="1"/>
          </p:cNvPicPr>
          <p:nvPr/>
        </p:nvPicPr>
        <p:blipFill rotWithShape="1">
          <a:blip r:embed="rId4"/>
          <a:srcRect t="14357"/>
          <a:stretch/>
        </p:blipFill>
        <p:spPr>
          <a:xfrm>
            <a:off x="5751103" y="903870"/>
            <a:ext cx="1472984" cy="1694206"/>
          </a:xfrm>
          <a:prstGeom prst="rect">
            <a:avLst/>
          </a:prstGeom>
          <a:ln>
            <a:noFill/>
          </a:ln>
          <a:effectLst>
            <a:outerShdw blurRad="292100" dist="139700" dir="2700000" algn="tl" rotWithShape="0">
              <a:srgbClr val="333333">
                <a:alpha val="65000"/>
              </a:srgbClr>
            </a:outerShdw>
          </a:effectLst>
        </p:spPr>
      </p:pic>
      <p:cxnSp>
        <p:nvCxnSpPr>
          <p:cNvPr id="12" name="Straight Connector 11">
            <a:extLst>
              <a:ext uri="{FF2B5EF4-FFF2-40B4-BE49-F238E27FC236}">
                <a16:creationId xmlns:a16="http://schemas.microsoft.com/office/drawing/2014/main" id="{2B2A6A56-896A-4724-A8E6-742E08EF6F25}"/>
              </a:ext>
            </a:extLst>
          </p:cNvPr>
          <p:cNvCxnSpPr>
            <a:cxnSpLocks/>
          </p:cNvCxnSpPr>
          <p:nvPr/>
        </p:nvCxnSpPr>
        <p:spPr>
          <a:xfrm flipV="1">
            <a:off x="6185043" y="1540818"/>
            <a:ext cx="726798" cy="555"/>
          </a:xfrm>
          <a:prstGeom prst="line">
            <a:avLst/>
          </a:prstGeom>
          <a:ln w="9525">
            <a:solidFill>
              <a:srgbClr val="00C7E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9367C69-50F8-45F1-AEBF-58135E31F6E2}"/>
              </a:ext>
            </a:extLst>
          </p:cNvPr>
          <p:cNvCxnSpPr>
            <a:cxnSpLocks/>
          </p:cNvCxnSpPr>
          <p:nvPr/>
        </p:nvCxnSpPr>
        <p:spPr>
          <a:xfrm>
            <a:off x="6919844" y="1454322"/>
            <a:ext cx="0" cy="176486"/>
          </a:xfrm>
          <a:prstGeom prst="line">
            <a:avLst/>
          </a:prstGeom>
          <a:ln w="28575">
            <a:solidFill>
              <a:srgbClr val="00C7E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52A4F1-794A-466B-90B7-C3BB17AB09AC}"/>
              </a:ext>
            </a:extLst>
          </p:cNvPr>
          <p:cNvCxnSpPr>
            <a:cxnSpLocks/>
          </p:cNvCxnSpPr>
          <p:nvPr/>
        </p:nvCxnSpPr>
        <p:spPr>
          <a:xfrm>
            <a:off x="6181215" y="1449974"/>
            <a:ext cx="0" cy="174929"/>
          </a:xfrm>
          <a:prstGeom prst="line">
            <a:avLst/>
          </a:prstGeom>
          <a:ln w="28575">
            <a:solidFill>
              <a:srgbClr val="00C7E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87C97D4-62D8-46CA-8A05-A543F32DD571}"/>
              </a:ext>
            </a:extLst>
          </p:cNvPr>
          <p:cNvCxnSpPr>
            <a:cxnSpLocks/>
          </p:cNvCxnSpPr>
          <p:nvPr/>
        </p:nvCxnSpPr>
        <p:spPr>
          <a:xfrm flipH="1">
            <a:off x="7616184" y="1994090"/>
            <a:ext cx="140042" cy="0"/>
          </a:xfrm>
          <a:prstGeom prst="line">
            <a:avLst/>
          </a:prstGeom>
          <a:ln w="28575">
            <a:solidFill>
              <a:srgbClr val="00C7E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E5B0BB9-3885-406C-862E-1C4E4099CB08}"/>
              </a:ext>
            </a:extLst>
          </p:cNvPr>
          <p:cNvCxnSpPr>
            <a:cxnSpLocks/>
          </p:cNvCxnSpPr>
          <p:nvPr/>
        </p:nvCxnSpPr>
        <p:spPr>
          <a:xfrm flipH="1" flipV="1">
            <a:off x="7676194" y="1369001"/>
            <a:ext cx="6674" cy="625089"/>
          </a:xfrm>
          <a:prstGeom prst="line">
            <a:avLst/>
          </a:prstGeom>
          <a:ln w="9525">
            <a:solidFill>
              <a:srgbClr val="00C7E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E82F7EC-12AA-46B3-821C-6C0616F539EE}"/>
              </a:ext>
            </a:extLst>
          </p:cNvPr>
          <p:cNvCxnSpPr>
            <a:cxnSpLocks/>
          </p:cNvCxnSpPr>
          <p:nvPr/>
        </p:nvCxnSpPr>
        <p:spPr>
          <a:xfrm flipH="1">
            <a:off x="7616184" y="1356712"/>
            <a:ext cx="133368" cy="0"/>
          </a:xfrm>
          <a:prstGeom prst="line">
            <a:avLst/>
          </a:prstGeom>
          <a:ln w="28575">
            <a:solidFill>
              <a:srgbClr val="00C7E6"/>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E14672B-8C0E-4CD8-AA8F-775C08CECDA6}"/>
              </a:ext>
            </a:extLst>
          </p:cNvPr>
          <p:cNvSpPr txBox="1"/>
          <p:nvPr/>
        </p:nvSpPr>
        <p:spPr>
          <a:xfrm>
            <a:off x="7328604" y="903870"/>
            <a:ext cx="354264" cy="276999"/>
          </a:xfrm>
          <a:prstGeom prst="rect">
            <a:avLst/>
          </a:prstGeom>
          <a:noFill/>
        </p:spPr>
        <p:txBody>
          <a:bodyPr wrap="none" lIns="0" tIns="0" rIns="0" bIns="0" rtlCol="0">
            <a:spAutoFit/>
          </a:bodyPr>
          <a:lstStyle/>
          <a:p>
            <a:r>
              <a:rPr lang="en-US" dirty="0">
                <a:latin typeface="+mj-lt"/>
                <a:cs typeface="3M Circular TT Light" panose="020B0404020101020102" pitchFamily="34" charset="0"/>
              </a:rPr>
              <a:t>Bar</a:t>
            </a:r>
          </a:p>
        </p:txBody>
      </p:sp>
      <p:sp>
        <p:nvSpPr>
          <p:cNvPr id="52" name="TextBox 51">
            <a:extLst>
              <a:ext uri="{FF2B5EF4-FFF2-40B4-BE49-F238E27FC236}">
                <a16:creationId xmlns:a16="http://schemas.microsoft.com/office/drawing/2014/main" id="{761965CB-15EC-4CAE-BF20-A1591B9971FF}"/>
              </a:ext>
            </a:extLst>
          </p:cNvPr>
          <p:cNvSpPr txBox="1"/>
          <p:nvPr/>
        </p:nvSpPr>
        <p:spPr>
          <a:xfrm>
            <a:off x="8902401" y="3472118"/>
            <a:ext cx="3359429" cy="369332"/>
          </a:xfrm>
          <a:prstGeom prst="rect">
            <a:avLst/>
          </a:prstGeom>
          <a:noFill/>
        </p:spPr>
        <p:txBody>
          <a:bodyPr wrap="square">
            <a:spAutoFit/>
          </a:bodyPr>
          <a:lstStyle/>
          <a:p>
            <a:r>
              <a:rPr lang="en-US" dirty="0">
                <a:latin typeface="3M Circular TT Light" panose="020B0404020101020102" pitchFamily="34" charset="0"/>
                <a:cs typeface="3M Circular TT Light" panose="020B0404020101020102" pitchFamily="34" charset="0"/>
              </a:rPr>
              <a:t>Width (Bar) = 1.5 mm</a:t>
            </a:r>
          </a:p>
        </p:txBody>
      </p:sp>
      <p:pic>
        <p:nvPicPr>
          <p:cNvPr id="54" name="Picture 53">
            <a:extLst>
              <a:ext uri="{FF2B5EF4-FFF2-40B4-BE49-F238E27FC236}">
                <a16:creationId xmlns:a16="http://schemas.microsoft.com/office/drawing/2014/main" id="{8D1E9FEF-371F-4564-8C00-4EF20C8C6451}"/>
              </a:ext>
            </a:extLst>
          </p:cNvPr>
          <p:cNvPicPr>
            <a:picLocks noChangeAspect="1"/>
          </p:cNvPicPr>
          <p:nvPr/>
        </p:nvPicPr>
        <p:blipFill>
          <a:blip r:embed="rId3"/>
          <a:stretch>
            <a:fillRect/>
          </a:stretch>
        </p:blipFill>
        <p:spPr>
          <a:xfrm>
            <a:off x="7306920" y="2730428"/>
            <a:ext cx="1286285" cy="1708450"/>
          </a:xfrm>
          <a:prstGeom prst="rect">
            <a:avLst/>
          </a:prstGeom>
          <a:ln>
            <a:noFill/>
          </a:ln>
          <a:effectLst>
            <a:outerShdw blurRad="292100" dist="139700" dir="2700000" algn="tl" rotWithShape="0">
              <a:srgbClr val="333333">
                <a:alpha val="65000"/>
              </a:srgbClr>
            </a:outerShdw>
          </a:effectLst>
        </p:spPr>
      </p:pic>
      <p:cxnSp>
        <p:nvCxnSpPr>
          <p:cNvPr id="55" name="Straight Connector 54">
            <a:extLst>
              <a:ext uri="{FF2B5EF4-FFF2-40B4-BE49-F238E27FC236}">
                <a16:creationId xmlns:a16="http://schemas.microsoft.com/office/drawing/2014/main" id="{21DC94F9-CE40-47D8-946D-1271015AF3EB}"/>
              </a:ext>
            </a:extLst>
          </p:cNvPr>
          <p:cNvCxnSpPr>
            <a:cxnSpLocks/>
          </p:cNvCxnSpPr>
          <p:nvPr/>
        </p:nvCxnSpPr>
        <p:spPr>
          <a:xfrm>
            <a:off x="8028063" y="2989799"/>
            <a:ext cx="0" cy="139236"/>
          </a:xfrm>
          <a:prstGeom prst="line">
            <a:avLst/>
          </a:prstGeom>
          <a:ln w="28575">
            <a:solidFill>
              <a:srgbClr val="00C7E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E9F5BC0-EBC4-4139-AD3F-D6E8D0B3E132}"/>
              </a:ext>
            </a:extLst>
          </p:cNvPr>
          <p:cNvCxnSpPr>
            <a:cxnSpLocks/>
          </p:cNvCxnSpPr>
          <p:nvPr/>
        </p:nvCxnSpPr>
        <p:spPr>
          <a:xfrm>
            <a:off x="7829943" y="2989799"/>
            <a:ext cx="0" cy="139236"/>
          </a:xfrm>
          <a:prstGeom prst="line">
            <a:avLst/>
          </a:prstGeom>
          <a:ln w="28575">
            <a:solidFill>
              <a:srgbClr val="00C7E6"/>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1AF61FA0-B0FE-4BA6-8269-2C165ED710F6}"/>
              </a:ext>
            </a:extLst>
          </p:cNvPr>
          <p:cNvSpPr txBox="1"/>
          <p:nvPr/>
        </p:nvSpPr>
        <p:spPr>
          <a:xfrm>
            <a:off x="7336496" y="2700028"/>
            <a:ext cx="354264" cy="276999"/>
          </a:xfrm>
          <a:prstGeom prst="rect">
            <a:avLst/>
          </a:prstGeom>
          <a:noFill/>
        </p:spPr>
        <p:txBody>
          <a:bodyPr wrap="none" lIns="0" tIns="0" rIns="0" bIns="0" rtlCol="0">
            <a:spAutoFit/>
          </a:bodyPr>
          <a:lstStyle/>
          <a:p>
            <a:r>
              <a:rPr lang="en-US" dirty="0">
                <a:latin typeface="+mj-lt"/>
                <a:cs typeface="3M Circular TT Light" panose="020B0404020101020102" pitchFamily="34" charset="0"/>
              </a:rPr>
              <a:t>Bar</a:t>
            </a:r>
          </a:p>
        </p:txBody>
      </p:sp>
      <p:cxnSp>
        <p:nvCxnSpPr>
          <p:cNvPr id="60" name="Straight Connector 59">
            <a:extLst>
              <a:ext uri="{FF2B5EF4-FFF2-40B4-BE49-F238E27FC236}">
                <a16:creationId xmlns:a16="http://schemas.microsoft.com/office/drawing/2014/main" id="{1039D752-C6A4-481D-9BA3-FF3277A4073F}"/>
              </a:ext>
            </a:extLst>
          </p:cNvPr>
          <p:cNvCxnSpPr>
            <a:cxnSpLocks/>
          </p:cNvCxnSpPr>
          <p:nvPr/>
        </p:nvCxnSpPr>
        <p:spPr>
          <a:xfrm>
            <a:off x="7829943" y="3059417"/>
            <a:ext cx="198120" cy="0"/>
          </a:xfrm>
          <a:prstGeom prst="line">
            <a:avLst/>
          </a:prstGeom>
          <a:ln w="9525">
            <a:solidFill>
              <a:srgbClr val="00C7E6"/>
            </a:solidFill>
          </a:ln>
        </p:spPr>
        <p:style>
          <a:lnRef idx="1">
            <a:schemeClr val="accent1"/>
          </a:lnRef>
          <a:fillRef idx="0">
            <a:schemeClr val="accent1"/>
          </a:fillRef>
          <a:effectRef idx="0">
            <a:schemeClr val="accent1"/>
          </a:effectRef>
          <a:fontRef idx="minor">
            <a:schemeClr val="tx1"/>
          </a:fontRef>
        </p:style>
      </p:cxnSp>
      <p:pic>
        <p:nvPicPr>
          <p:cNvPr id="65" name="Picture 64">
            <a:extLst>
              <a:ext uri="{FF2B5EF4-FFF2-40B4-BE49-F238E27FC236}">
                <a16:creationId xmlns:a16="http://schemas.microsoft.com/office/drawing/2014/main" id="{A6EA8376-6449-44BA-8F16-F2E097CB188B}"/>
              </a:ext>
            </a:extLst>
          </p:cNvPr>
          <p:cNvPicPr>
            <a:picLocks noChangeAspect="1"/>
          </p:cNvPicPr>
          <p:nvPr/>
        </p:nvPicPr>
        <p:blipFill rotWithShape="1">
          <a:blip r:embed="rId5"/>
          <a:srcRect b="1687"/>
          <a:stretch/>
        </p:blipFill>
        <p:spPr>
          <a:xfrm>
            <a:off x="5751103" y="2735269"/>
            <a:ext cx="1459243" cy="1703609"/>
          </a:xfrm>
          <a:prstGeom prst="rect">
            <a:avLst/>
          </a:prstGeom>
          <a:ln>
            <a:noFill/>
          </a:ln>
          <a:effectLst>
            <a:outerShdw blurRad="292100" dist="139700" dir="2700000" algn="tl" rotWithShape="0">
              <a:srgbClr val="333333">
                <a:alpha val="65000"/>
              </a:srgbClr>
            </a:outerShdw>
          </a:effectLst>
        </p:spPr>
      </p:pic>
      <p:cxnSp>
        <p:nvCxnSpPr>
          <p:cNvPr id="66" name="Straight Connector 65">
            <a:extLst>
              <a:ext uri="{FF2B5EF4-FFF2-40B4-BE49-F238E27FC236}">
                <a16:creationId xmlns:a16="http://schemas.microsoft.com/office/drawing/2014/main" id="{AD5A915A-A5B9-4CDE-99CC-99E771E094C8}"/>
              </a:ext>
            </a:extLst>
          </p:cNvPr>
          <p:cNvCxnSpPr>
            <a:cxnSpLocks/>
          </p:cNvCxnSpPr>
          <p:nvPr/>
        </p:nvCxnSpPr>
        <p:spPr>
          <a:xfrm>
            <a:off x="6181215" y="3180432"/>
            <a:ext cx="691018" cy="0"/>
          </a:xfrm>
          <a:prstGeom prst="line">
            <a:avLst/>
          </a:prstGeom>
          <a:ln w="9525">
            <a:solidFill>
              <a:srgbClr val="00C7E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5090EF0-1047-4723-937D-97CBC2204BC7}"/>
              </a:ext>
            </a:extLst>
          </p:cNvPr>
          <p:cNvCxnSpPr>
            <a:cxnSpLocks/>
          </p:cNvCxnSpPr>
          <p:nvPr/>
        </p:nvCxnSpPr>
        <p:spPr>
          <a:xfrm>
            <a:off x="6872233" y="3092189"/>
            <a:ext cx="0" cy="176486"/>
          </a:xfrm>
          <a:prstGeom prst="line">
            <a:avLst/>
          </a:prstGeom>
          <a:ln w="28575">
            <a:solidFill>
              <a:srgbClr val="00C7E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692550B-EB11-4BAA-8CDB-3D4121A093A3}"/>
              </a:ext>
            </a:extLst>
          </p:cNvPr>
          <p:cNvCxnSpPr>
            <a:cxnSpLocks/>
          </p:cNvCxnSpPr>
          <p:nvPr/>
        </p:nvCxnSpPr>
        <p:spPr>
          <a:xfrm>
            <a:off x="6184846" y="3092189"/>
            <a:ext cx="0" cy="176486"/>
          </a:xfrm>
          <a:prstGeom prst="line">
            <a:avLst/>
          </a:prstGeom>
          <a:ln w="28575">
            <a:solidFill>
              <a:srgbClr val="00C7E6"/>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141BCABE-A483-4F06-8CA3-F55A2D8AD68B}"/>
              </a:ext>
            </a:extLst>
          </p:cNvPr>
          <p:cNvSpPr txBox="1"/>
          <p:nvPr/>
        </p:nvSpPr>
        <p:spPr>
          <a:xfrm>
            <a:off x="5791929" y="922431"/>
            <a:ext cx="593111" cy="276999"/>
          </a:xfrm>
          <a:prstGeom prst="rect">
            <a:avLst/>
          </a:prstGeom>
          <a:noFill/>
        </p:spPr>
        <p:txBody>
          <a:bodyPr wrap="none" lIns="0" tIns="0" rIns="0" bIns="0" rtlCol="0">
            <a:spAutoFit/>
          </a:bodyPr>
          <a:lstStyle/>
          <a:p>
            <a:r>
              <a:rPr lang="en-US" dirty="0">
                <a:latin typeface="+mj-lt"/>
                <a:cs typeface="3M Circular TT Light" panose="020B0404020101020102" pitchFamily="34" charset="0"/>
              </a:rPr>
              <a:t>Bevel</a:t>
            </a:r>
          </a:p>
        </p:txBody>
      </p:sp>
      <p:sp>
        <p:nvSpPr>
          <p:cNvPr id="29" name="TextBox 28">
            <a:extLst>
              <a:ext uri="{FF2B5EF4-FFF2-40B4-BE49-F238E27FC236}">
                <a16:creationId xmlns:a16="http://schemas.microsoft.com/office/drawing/2014/main" id="{DA6FF4F5-16A4-4437-809C-11866210CD02}"/>
              </a:ext>
            </a:extLst>
          </p:cNvPr>
          <p:cNvSpPr txBox="1"/>
          <p:nvPr/>
        </p:nvSpPr>
        <p:spPr>
          <a:xfrm>
            <a:off x="5799444" y="2723480"/>
            <a:ext cx="593111" cy="276999"/>
          </a:xfrm>
          <a:prstGeom prst="rect">
            <a:avLst/>
          </a:prstGeom>
          <a:noFill/>
        </p:spPr>
        <p:txBody>
          <a:bodyPr wrap="none" lIns="0" tIns="0" rIns="0" bIns="0" rtlCol="0">
            <a:spAutoFit/>
          </a:bodyPr>
          <a:lstStyle/>
          <a:p>
            <a:r>
              <a:rPr lang="en-US" dirty="0">
                <a:latin typeface="+mj-lt"/>
                <a:cs typeface="3M Circular TT Light" panose="020B0404020101020102" pitchFamily="34" charset="0"/>
              </a:rPr>
              <a:t>Bevel</a:t>
            </a:r>
          </a:p>
        </p:txBody>
      </p:sp>
      <p:cxnSp>
        <p:nvCxnSpPr>
          <p:cNvPr id="75" name="Straight Connector 74">
            <a:extLst>
              <a:ext uri="{FF2B5EF4-FFF2-40B4-BE49-F238E27FC236}">
                <a16:creationId xmlns:a16="http://schemas.microsoft.com/office/drawing/2014/main" id="{C4A64A0F-856A-4469-BB7F-576E8E5FB003}"/>
              </a:ext>
            </a:extLst>
          </p:cNvPr>
          <p:cNvCxnSpPr>
            <a:cxnSpLocks/>
          </p:cNvCxnSpPr>
          <p:nvPr/>
        </p:nvCxnSpPr>
        <p:spPr>
          <a:xfrm>
            <a:off x="6795980" y="5808452"/>
            <a:ext cx="198120" cy="0"/>
          </a:xfrm>
          <a:prstGeom prst="line">
            <a:avLst/>
          </a:prstGeom>
          <a:ln w="9525">
            <a:solidFill>
              <a:srgbClr val="00C7E6"/>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01F046C-ACF7-4A17-BD88-041FF7CD817A}"/>
              </a:ext>
            </a:extLst>
          </p:cNvPr>
          <p:cNvCxnSpPr>
            <a:cxnSpLocks/>
          </p:cNvCxnSpPr>
          <p:nvPr/>
        </p:nvCxnSpPr>
        <p:spPr>
          <a:xfrm>
            <a:off x="7006378" y="5738834"/>
            <a:ext cx="0" cy="139236"/>
          </a:xfrm>
          <a:prstGeom prst="line">
            <a:avLst/>
          </a:prstGeom>
          <a:ln w="28575">
            <a:solidFill>
              <a:srgbClr val="00C7E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99A12BD-6482-47AD-9AEF-2DEBC4533482}"/>
              </a:ext>
            </a:extLst>
          </p:cNvPr>
          <p:cNvCxnSpPr>
            <a:cxnSpLocks/>
          </p:cNvCxnSpPr>
          <p:nvPr/>
        </p:nvCxnSpPr>
        <p:spPr>
          <a:xfrm>
            <a:off x="6795980" y="5738834"/>
            <a:ext cx="0" cy="139236"/>
          </a:xfrm>
          <a:prstGeom prst="line">
            <a:avLst/>
          </a:prstGeom>
          <a:ln w="28575">
            <a:solidFill>
              <a:srgbClr val="00C7E6"/>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84599E33-DA0D-475D-95E3-191B4AF9BED6}"/>
              </a:ext>
            </a:extLst>
          </p:cNvPr>
          <p:cNvSpPr txBox="1"/>
          <p:nvPr/>
        </p:nvSpPr>
        <p:spPr>
          <a:xfrm>
            <a:off x="5955331" y="4657168"/>
            <a:ext cx="593111" cy="276999"/>
          </a:xfrm>
          <a:prstGeom prst="rect">
            <a:avLst/>
          </a:prstGeom>
          <a:noFill/>
        </p:spPr>
        <p:txBody>
          <a:bodyPr wrap="none" lIns="0" tIns="0" rIns="0" bIns="0" rtlCol="0">
            <a:spAutoFit/>
          </a:bodyPr>
          <a:lstStyle/>
          <a:p>
            <a:r>
              <a:rPr lang="en-US" dirty="0">
                <a:latin typeface="+mj-lt"/>
                <a:cs typeface="3M Circular TT Light" panose="020B0404020101020102" pitchFamily="34" charset="0"/>
              </a:rPr>
              <a:t>Bevel</a:t>
            </a:r>
          </a:p>
        </p:txBody>
      </p:sp>
      <p:pic>
        <p:nvPicPr>
          <p:cNvPr id="80" name="Picture 79">
            <a:extLst>
              <a:ext uri="{FF2B5EF4-FFF2-40B4-BE49-F238E27FC236}">
                <a16:creationId xmlns:a16="http://schemas.microsoft.com/office/drawing/2014/main" id="{7FD07BBC-8387-41DE-A9D9-6D570003BED0}"/>
              </a:ext>
            </a:extLst>
          </p:cNvPr>
          <p:cNvPicPr>
            <a:picLocks noChangeAspect="1"/>
          </p:cNvPicPr>
          <p:nvPr/>
        </p:nvPicPr>
        <p:blipFill rotWithShape="1">
          <a:blip r:embed="rId6"/>
          <a:srcRect t="7071" r="22441" b="37067"/>
          <a:stretch/>
        </p:blipFill>
        <p:spPr>
          <a:xfrm>
            <a:off x="7384920" y="4890556"/>
            <a:ext cx="1286285" cy="1511576"/>
          </a:xfrm>
          <a:prstGeom prst="rect">
            <a:avLst/>
          </a:prstGeom>
          <a:ln>
            <a:noFill/>
          </a:ln>
          <a:effectLst>
            <a:outerShdw blurRad="292100" dist="139700" dir="2700000" algn="tl" rotWithShape="0">
              <a:srgbClr val="333333">
                <a:alpha val="65000"/>
              </a:srgbClr>
            </a:outerShdw>
          </a:effectLst>
        </p:spPr>
      </p:pic>
      <p:cxnSp>
        <p:nvCxnSpPr>
          <p:cNvPr id="81" name="Straight Connector 80">
            <a:extLst>
              <a:ext uri="{FF2B5EF4-FFF2-40B4-BE49-F238E27FC236}">
                <a16:creationId xmlns:a16="http://schemas.microsoft.com/office/drawing/2014/main" id="{C4F833B4-1E0F-435F-AACD-974A047FB917}"/>
              </a:ext>
            </a:extLst>
          </p:cNvPr>
          <p:cNvCxnSpPr>
            <a:cxnSpLocks/>
          </p:cNvCxnSpPr>
          <p:nvPr/>
        </p:nvCxnSpPr>
        <p:spPr>
          <a:xfrm flipH="1">
            <a:off x="8523436" y="6036909"/>
            <a:ext cx="1" cy="208924"/>
          </a:xfrm>
          <a:prstGeom prst="line">
            <a:avLst/>
          </a:prstGeom>
          <a:ln w="28575">
            <a:solidFill>
              <a:srgbClr val="00C7E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2D34882-E424-48E5-BFDD-FE7439C14087}"/>
              </a:ext>
            </a:extLst>
          </p:cNvPr>
          <p:cNvCxnSpPr>
            <a:cxnSpLocks/>
          </p:cNvCxnSpPr>
          <p:nvPr/>
        </p:nvCxnSpPr>
        <p:spPr>
          <a:xfrm>
            <a:off x="8256118" y="6036909"/>
            <a:ext cx="0" cy="208924"/>
          </a:xfrm>
          <a:prstGeom prst="line">
            <a:avLst/>
          </a:prstGeom>
          <a:ln w="28575">
            <a:solidFill>
              <a:srgbClr val="00C7E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98FAE06-CDE4-4A8A-83AC-F2648D6F7985}"/>
              </a:ext>
            </a:extLst>
          </p:cNvPr>
          <p:cNvCxnSpPr>
            <a:cxnSpLocks/>
          </p:cNvCxnSpPr>
          <p:nvPr/>
        </p:nvCxnSpPr>
        <p:spPr>
          <a:xfrm>
            <a:off x="8269908" y="6139505"/>
            <a:ext cx="253528" cy="1866"/>
          </a:xfrm>
          <a:prstGeom prst="line">
            <a:avLst/>
          </a:prstGeom>
          <a:ln w="9525">
            <a:solidFill>
              <a:srgbClr val="00C7E6"/>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C57D3DCC-5DC6-46D3-AD38-09B04A18359D}"/>
              </a:ext>
            </a:extLst>
          </p:cNvPr>
          <p:cNvSpPr txBox="1"/>
          <p:nvPr/>
        </p:nvSpPr>
        <p:spPr>
          <a:xfrm>
            <a:off x="7372325" y="4654877"/>
            <a:ext cx="354264" cy="276999"/>
          </a:xfrm>
          <a:prstGeom prst="rect">
            <a:avLst/>
          </a:prstGeom>
          <a:noFill/>
        </p:spPr>
        <p:txBody>
          <a:bodyPr wrap="none" lIns="0" tIns="0" rIns="0" bIns="0" rtlCol="0">
            <a:spAutoFit/>
          </a:bodyPr>
          <a:lstStyle/>
          <a:p>
            <a:r>
              <a:rPr lang="en-US" dirty="0">
                <a:latin typeface="+mj-lt"/>
                <a:cs typeface="3M Circular TT Light" panose="020B0404020101020102" pitchFamily="34" charset="0"/>
              </a:rPr>
              <a:t>Bar</a:t>
            </a:r>
          </a:p>
        </p:txBody>
      </p:sp>
      <p:pic>
        <p:nvPicPr>
          <p:cNvPr id="7" name="Picture 14">
            <a:extLst>
              <a:ext uri="{FF2B5EF4-FFF2-40B4-BE49-F238E27FC236}">
                <a16:creationId xmlns:a16="http://schemas.microsoft.com/office/drawing/2014/main" id="{A395D461-86AB-4410-22E7-8E68F37B2147}"/>
              </a:ext>
            </a:extLst>
          </p:cNvPr>
          <p:cNvPicPr>
            <a:picLocks noChangeAspect="1"/>
          </p:cNvPicPr>
          <p:nvPr/>
        </p:nvPicPr>
        <p:blipFill rotWithShape="1">
          <a:blip r:embed="rId7"/>
          <a:srcRect r="18243"/>
          <a:stretch/>
        </p:blipFill>
        <p:spPr>
          <a:xfrm flipH="1">
            <a:off x="5791174" y="4906884"/>
            <a:ext cx="1288836" cy="1498209"/>
          </a:xfrm>
          <a:prstGeom prst="rect">
            <a:avLst/>
          </a:prstGeom>
        </p:spPr>
      </p:pic>
      <p:cxnSp>
        <p:nvCxnSpPr>
          <p:cNvPr id="25" name="Straight Connector 24">
            <a:extLst>
              <a:ext uri="{FF2B5EF4-FFF2-40B4-BE49-F238E27FC236}">
                <a16:creationId xmlns:a16="http://schemas.microsoft.com/office/drawing/2014/main" id="{5D704233-0BBE-9AE2-C4ED-6AB41DE61031}"/>
              </a:ext>
            </a:extLst>
          </p:cNvPr>
          <p:cNvCxnSpPr>
            <a:cxnSpLocks/>
          </p:cNvCxnSpPr>
          <p:nvPr/>
        </p:nvCxnSpPr>
        <p:spPr>
          <a:xfrm flipH="1">
            <a:off x="6441087" y="6055509"/>
            <a:ext cx="1" cy="208924"/>
          </a:xfrm>
          <a:prstGeom prst="line">
            <a:avLst/>
          </a:prstGeom>
          <a:ln w="28575">
            <a:solidFill>
              <a:srgbClr val="00C7E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4F2F750-D163-D954-01F1-E4707CFFD6C4}"/>
              </a:ext>
            </a:extLst>
          </p:cNvPr>
          <p:cNvCxnSpPr>
            <a:cxnSpLocks/>
          </p:cNvCxnSpPr>
          <p:nvPr/>
        </p:nvCxnSpPr>
        <p:spPr>
          <a:xfrm>
            <a:off x="6069108" y="6150993"/>
            <a:ext cx="366484" cy="0"/>
          </a:xfrm>
          <a:prstGeom prst="line">
            <a:avLst/>
          </a:prstGeom>
          <a:ln w="9525">
            <a:solidFill>
              <a:srgbClr val="00C7E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D4F239C-0CC6-57F3-3924-ADC805B69513}"/>
              </a:ext>
            </a:extLst>
          </p:cNvPr>
          <p:cNvCxnSpPr>
            <a:cxnSpLocks/>
          </p:cNvCxnSpPr>
          <p:nvPr/>
        </p:nvCxnSpPr>
        <p:spPr>
          <a:xfrm flipH="1">
            <a:off x="6062520" y="6036909"/>
            <a:ext cx="1" cy="208924"/>
          </a:xfrm>
          <a:prstGeom prst="line">
            <a:avLst/>
          </a:prstGeom>
          <a:ln w="28575">
            <a:solidFill>
              <a:srgbClr val="00C7E6"/>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461BEC7-F5F2-45CB-95A2-EE509F8F7460}"/>
              </a:ext>
            </a:extLst>
          </p:cNvPr>
          <p:cNvSpPr txBox="1"/>
          <p:nvPr/>
        </p:nvSpPr>
        <p:spPr>
          <a:xfrm>
            <a:off x="8972950" y="5783462"/>
            <a:ext cx="3075830" cy="646331"/>
          </a:xfrm>
          <a:prstGeom prst="rect">
            <a:avLst/>
          </a:prstGeom>
          <a:noFill/>
        </p:spPr>
        <p:txBody>
          <a:bodyPr wrap="square">
            <a:spAutoFit/>
          </a:bodyPr>
          <a:lstStyle/>
          <a:p>
            <a:r>
              <a:rPr lang="en-US" dirty="0">
                <a:latin typeface="3M Circular TT Light" panose="020B0404020101020102" pitchFamily="34" charset="0"/>
                <a:cs typeface="3M Circular TT Light" panose="020B0404020101020102" pitchFamily="34" charset="0"/>
              </a:rPr>
              <a:t>Depth (Bar) = 1.0 mm</a:t>
            </a:r>
          </a:p>
          <a:p>
            <a:r>
              <a:rPr lang="en-US" dirty="0">
                <a:latin typeface="3M Circular TT Light" panose="020B0404020101020102" pitchFamily="34" charset="0"/>
                <a:cs typeface="3M Circular TT Light" panose="020B0404020101020102" pitchFamily="34" charset="0"/>
              </a:rPr>
              <a:t>(rise from the tooth)</a:t>
            </a:r>
          </a:p>
        </p:txBody>
      </p:sp>
    </p:spTree>
    <p:extLst>
      <p:ext uri="{BB962C8B-B14F-4D97-AF65-F5344CB8AC3E}">
        <p14:creationId xmlns:p14="http://schemas.microsoft.com/office/powerpoint/2010/main" val="87903186"/>
      </p:ext>
    </p:extLst>
  </p:cSld>
  <p:clrMapOvr>
    <a:masterClrMapping/>
  </p:clrMapOvr>
  <mc:AlternateContent xmlns:mc="http://schemas.openxmlformats.org/markup-compatibility/2006" xmlns:p14="http://schemas.microsoft.com/office/powerpoint/2010/main">
    <mc:Choice Requires="p14">
      <p:transition spd="med" p14:dur="700" advTm="47681">
        <p:fade/>
      </p:transition>
    </mc:Choice>
    <mc:Fallback xmlns="">
      <p:transition spd="med" advTm="47681">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ACCC70-2802-4DBC-B9ED-383F2A7CE91D}"/>
              </a:ext>
            </a:extLst>
          </p:cNvPr>
          <p:cNvSpPr>
            <a:spLocks noGrp="1"/>
          </p:cNvSpPr>
          <p:nvPr>
            <p:ph type="body" sz="quarter" idx="10"/>
          </p:nvPr>
        </p:nvSpPr>
        <p:spPr>
          <a:xfrm>
            <a:off x="4727598" y="1709928"/>
            <a:ext cx="5549176" cy="888441"/>
          </a:xfrm>
        </p:spPr>
        <p:txBody>
          <a:bodyPr/>
          <a:lstStyle/>
          <a:p>
            <a:r>
              <a:rPr lang="en-US" sz="2400" dirty="0">
                <a:latin typeface="3M Circular TT Light" panose="020B0404020101020102" pitchFamily="34" charset="0"/>
                <a:cs typeface="3M Circular TT Light" panose="020B0404020101020102" pitchFamily="34" charset="0"/>
              </a:rPr>
              <a:t>Max length up to 6mm (Bar and Bevel)</a:t>
            </a:r>
          </a:p>
          <a:p>
            <a:r>
              <a:rPr lang="en-US" sz="2400" i="1" dirty="0">
                <a:latin typeface="3M Circular TT Light" panose="020B0404020101020102" pitchFamily="34" charset="0"/>
                <a:cs typeface="3M Circular TT Light" panose="020B0404020101020102" pitchFamily="34" charset="0"/>
              </a:rPr>
              <a:t>(limited by tooth size</a:t>
            </a:r>
            <a:r>
              <a:rPr lang="en-US" sz="2400" dirty="0">
                <a:latin typeface="3M Circular TT Light" panose="020B0404020101020102" pitchFamily="34" charset="0"/>
                <a:cs typeface="3M Circular TT Light" panose="020B0404020101020102" pitchFamily="34" charset="0"/>
              </a:rPr>
              <a:t>)</a:t>
            </a:r>
          </a:p>
          <a:p>
            <a:endParaRPr lang="en-US" dirty="0"/>
          </a:p>
        </p:txBody>
      </p:sp>
      <p:sp>
        <p:nvSpPr>
          <p:cNvPr id="9" name="Text Placeholder 5">
            <a:extLst>
              <a:ext uri="{FF2B5EF4-FFF2-40B4-BE49-F238E27FC236}">
                <a16:creationId xmlns:a16="http://schemas.microsoft.com/office/drawing/2014/main" id="{AFB7FD55-2090-40BA-9A25-4407432376E2}"/>
              </a:ext>
            </a:extLst>
          </p:cNvPr>
          <p:cNvSpPr txBox="1">
            <a:spLocks/>
          </p:cNvSpPr>
          <p:nvPr/>
        </p:nvSpPr>
        <p:spPr>
          <a:xfrm>
            <a:off x="4800333" y="2817968"/>
            <a:ext cx="4912504" cy="924339"/>
          </a:xfrm>
          <a:prstGeom prst="rect">
            <a:avLst/>
          </a:prstGeom>
        </p:spPr>
        <p:txBody>
          <a:bodyPr vert="horz" wrap="square" lIns="0" tIns="0" rIns="180000" bIns="0" rtlCol="0" anchor="t" anchorCtr="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2400" kern="1200">
                <a:solidFill>
                  <a:schemeClr val="tx1"/>
                </a:solidFill>
                <a:latin typeface="3M Circular TT Light" panose="020B0404020101020102" pitchFamily="34" charset="0"/>
                <a:ea typeface="+mj-ea"/>
                <a:cs typeface="3M Circular TT Light" panose="020B0404020101020102" pitchFamily="34" charset="0"/>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Max width (Bevel) = 2.5 mm</a:t>
            </a:r>
          </a:p>
          <a:p>
            <a:r>
              <a:rPr lang="en-US" dirty="0"/>
              <a:t>Max width (Bar) = 2 mm</a:t>
            </a:r>
          </a:p>
          <a:p>
            <a:endParaRPr lang="en-US" dirty="0"/>
          </a:p>
        </p:txBody>
      </p:sp>
      <p:sp>
        <p:nvSpPr>
          <p:cNvPr id="23" name="Title 1">
            <a:extLst>
              <a:ext uri="{FF2B5EF4-FFF2-40B4-BE49-F238E27FC236}">
                <a16:creationId xmlns:a16="http://schemas.microsoft.com/office/drawing/2014/main" id="{917764BE-EE49-4CCA-8CE2-0056A0E6CDCD}"/>
              </a:ext>
            </a:extLst>
          </p:cNvPr>
          <p:cNvSpPr txBox="1">
            <a:spLocks/>
          </p:cNvSpPr>
          <p:nvPr/>
        </p:nvSpPr>
        <p:spPr>
          <a:xfrm>
            <a:off x="379412" y="379413"/>
            <a:ext cx="11425237" cy="822960"/>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Clarity Aligners: Maximum Attachment Sizes</a:t>
            </a:r>
          </a:p>
        </p:txBody>
      </p:sp>
      <p:sp>
        <p:nvSpPr>
          <p:cNvPr id="3" name="TextBox 2">
            <a:extLst>
              <a:ext uri="{FF2B5EF4-FFF2-40B4-BE49-F238E27FC236}">
                <a16:creationId xmlns:a16="http://schemas.microsoft.com/office/drawing/2014/main" id="{67E227E3-A0B3-8FC4-B404-69E4994A137A}"/>
              </a:ext>
            </a:extLst>
          </p:cNvPr>
          <p:cNvSpPr txBox="1"/>
          <p:nvPr/>
        </p:nvSpPr>
        <p:spPr>
          <a:xfrm>
            <a:off x="312342" y="4598332"/>
            <a:ext cx="1888337" cy="276999"/>
          </a:xfrm>
          <a:prstGeom prst="rect">
            <a:avLst/>
          </a:prstGeom>
          <a:noFill/>
        </p:spPr>
        <p:txBody>
          <a:bodyPr wrap="none" lIns="0" tIns="0" rIns="0" bIns="0" rtlCol="0">
            <a:spAutoFit/>
          </a:bodyPr>
          <a:lstStyle/>
          <a:p>
            <a:r>
              <a:rPr lang="en-US">
                <a:latin typeface="3M Circular TT Light" panose="020B0404020101020102" pitchFamily="34" charset="0"/>
                <a:cs typeface="3M Circular TT Light" panose="020B0404020101020102" pitchFamily="34" charset="0"/>
              </a:rPr>
              <a:t>Intrude &amp; Extrude </a:t>
            </a:r>
          </a:p>
        </p:txBody>
      </p:sp>
      <p:sp>
        <p:nvSpPr>
          <p:cNvPr id="4" name="Rectangle 3">
            <a:extLst>
              <a:ext uri="{FF2B5EF4-FFF2-40B4-BE49-F238E27FC236}">
                <a16:creationId xmlns:a16="http://schemas.microsoft.com/office/drawing/2014/main" id="{F2D51FD6-8869-D2D7-F844-BACCD3DAD1E6}"/>
              </a:ext>
            </a:extLst>
          </p:cNvPr>
          <p:cNvSpPr/>
          <p:nvPr/>
        </p:nvSpPr>
        <p:spPr>
          <a:xfrm>
            <a:off x="242623" y="5208675"/>
            <a:ext cx="1927579" cy="369332"/>
          </a:xfrm>
          <a:prstGeom prst="rect">
            <a:avLst/>
          </a:prstGeom>
        </p:spPr>
        <p:txBody>
          <a:bodyPr wrap="none" lIns="91440" tIns="45720" rIns="91440" bIns="45720" anchor="t">
            <a:spAutoFit/>
          </a:bodyPr>
          <a:lstStyle/>
          <a:p>
            <a:r>
              <a:rPr lang="en-US">
                <a:latin typeface="3M Circular TT Light"/>
                <a:cs typeface="3M Circular TT Light" panose="020B0404020101020102" pitchFamily="34" charset="0"/>
              </a:rPr>
              <a:t>Adjust Bevel Angle</a:t>
            </a:r>
          </a:p>
        </p:txBody>
      </p:sp>
      <p:cxnSp>
        <p:nvCxnSpPr>
          <p:cNvPr id="5" name="Straight Connector 4">
            <a:extLst>
              <a:ext uri="{FF2B5EF4-FFF2-40B4-BE49-F238E27FC236}">
                <a16:creationId xmlns:a16="http://schemas.microsoft.com/office/drawing/2014/main" id="{A8FF4E6B-C66B-BA86-E539-68E5E7180E4F}"/>
              </a:ext>
            </a:extLst>
          </p:cNvPr>
          <p:cNvCxnSpPr>
            <a:cxnSpLocks/>
          </p:cNvCxnSpPr>
          <p:nvPr/>
        </p:nvCxnSpPr>
        <p:spPr>
          <a:xfrm flipH="1">
            <a:off x="1915226" y="2556956"/>
            <a:ext cx="476570" cy="26101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07E06CA-5949-F0F7-08CE-B7B86CEE4002}"/>
              </a:ext>
            </a:extLst>
          </p:cNvPr>
          <p:cNvCxnSpPr>
            <a:cxnSpLocks/>
          </p:cNvCxnSpPr>
          <p:nvPr/>
        </p:nvCxnSpPr>
        <p:spPr>
          <a:xfrm flipH="1" flipV="1">
            <a:off x="1915226" y="3222406"/>
            <a:ext cx="445107" cy="28825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838F95-2F50-A56C-6B65-F19BFCE08AB1}"/>
              </a:ext>
            </a:extLst>
          </p:cNvPr>
          <p:cNvSpPr txBox="1"/>
          <p:nvPr/>
        </p:nvSpPr>
        <p:spPr>
          <a:xfrm>
            <a:off x="285090" y="3859223"/>
            <a:ext cx="1915589" cy="276999"/>
          </a:xfrm>
          <a:prstGeom prst="rect">
            <a:avLst/>
          </a:prstGeom>
          <a:noFill/>
        </p:spPr>
        <p:txBody>
          <a:bodyPr wrap="none" lIns="0" tIns="0" rIns="0" bIns="0" rtlCol="0">
            <a:spAutoFit/>
          </a:bodyPr>
          <a:lstStyle/>
          <a:p>
            <a:r>
              <a:rPr lang="en-US">
                <a:latin typeface="3M Circular TT Light" panose="020B0404020101020102" pitchFamily="34" charset="0"/>
                <a:cs typeface="3M Circular TT Light" panose="020B0404020101020102" pitchFamily="34" charset="0"/>
              </a:rPr>
              <a:t>Rotate &amp; Translate </a:t>
            </a:r>
          </a:p>
        </p:txBody>
      </p:sp>
      <p:sp>
        <p:nvSpPr>
          <p:cNvPr id="10" name="Rectangle 9">
            <a:extLst>
              <a:ext uri="{FF2B5EF4-FFF2-40B4-BE49-F238E27FC236}">
                <a16:creationId xmlns:a16="http://schemas.microsoft.com/office/drawing/2014/main" id="{614D06CC-1E5D-27BB-F517-B16569B7F87A}"/>
              </a:ext>
            </a:extLst>
          </p:cNvPr>
          <p:cNvSpPr/>
          <p:nvPr/>
        </p:nvSpPr>
        <p:spPr>
          <a:xfrm>
            <a:off x="165679" y="1929527"/>
            <a:ext cx="2258952" cy="369332"/>
          </a:xfrm>
          <a:prstGeom prst="rect">
            <a:avLst/>
          </a:prstGeom>
        </p:spPr>
        <p:txBody>
          <a:bodyPr wrap="none">
            <a:spAutoFit/>
          </a:bodyPr>
          <a:lstStyle/>
          <a:p>
            <a:r>
              <a:rPr lang="en-US">
                <a:latin typeface="3M Circular TT Light" panose="020B0404020101020102" pitchFamily="34" charset="0"/>
                <a:cs typeface="3M Circular TT Light" panose="020B0404020101020102" pitchFamily="34" charset="0"/>
              </a:rPr>
              <a:t>“Shape” Bevel or Bar</a:t>
            </a:r>
          </a:p>
        </p:txBody>
      </p:sp>
      <p:sp>
        <p:nvSpPr>
          <p:cNvPr id="11" name="Rectangle 10">
            <a:extLst>
              <a:ext uri="{FF2B5EF4-FFF2-40B4-BE49-F238E27FC236}">
                <a16:creationId xmlns:a16="http://schemas.microsoft.com/office/drawing/2014/main" id="{D7922EA2-5D28-919F-247A-6827F08F4376}"/>
              </a:ext>
            </a:extLst>
          </p:cNvPr>
          <p:cNvSpPr/>
          <p:nvPr/>
        </p:nvSpPr>
        <p:spPr>
          <a:xfrm>
            <a:off x="285090" y="2750782"/>
            <a:ext cx="1351652" cy="369332"/>
          </a:xfrm>
          <a:prstGeom prst="rect">
            <a:avLst/>
          </a:prstGeom>
        </p:spPr>
        <p:txBody>
          <a:bodyPr wrap="none">
            <a:spAutoFit/>
          </a:bodyPr>
          <a:lstStyle/>
          <a:p>
            <a:r>
              <a:rPr lang="en-US">
                <a:latin typeface="3M Circular TT Light" panose="020B0404020101020102" pitchFamily="34" charset="0"/>
                <a:cs typeface="3M Circular TT Light" panose="020B0404020101020102" pitchFamily="34" charset="0"/>
              </a:rPr>
              <a:t>Dimensions</a:t>
            </a:r>
          </a:p>
        </p:txBody>
      </p:sp>
      <p:pic>
        <p:nvPicPr>
          <p:cNvPr id="17" name="Picture 16">
            <a:extLst>
              <a:ext uri="{FF2B5EF4-FFF2-40B4-BE49-F238E27FC236}">
                <a16:creationId xmlns:a16="http://schemas.microsoft.com/office/drawing/2014/main" id="{B186CB09-5CED-2E9E-3AE7-A136C737E662}"/>
              </a:ext>
            </a:extLst>
          </p:cNvPr>
          <p:cNvPicPr>
            <a:picLocks noChangeAspect="1"/>
          </p:cNvPicPr>
          <p:nvPr/>
        </p:nvPicPr>
        <p:blipFill rotWithShape="1">
          <a:blip r:embed="rId3"/>
          <a:srcRect l="3109" t="6710" r="-3109" b="970"/>
          <a:stretch/>
        </p:blipFill>
        <p:spPr>
          <a:xfrm>
            <a:off x="2479163" y="1442720"/>
            <a:ext cx="840201" cy="4511156"/>
          </a:xfrm>
          <a:prstGeom prst="rect">
            <a:avLst/>
          </a:prstGeom>
          <a:ln>
            <a:solidFill>
              <a:schemeClr val="tx1"/>
            </a:solidFill>
          </a:ln>
        </p:spPr>
      </p:pic>
      <p:sp>
        <p:nvSpPr>
          <p:cNvPr id="12" name="TextBox 11">
            <a:extLst>
              <a:ext uri="{FF2B5EF4-FFF2-40B4-BE49-F238E27FC236}">
                <a16:creationId xmlns:a16="http://schemas.microsoft.com/office/drawing/2014/main" id="{9FBB3982-D8AE-AA07-9183-B1744EFC9154}"/>
              </a:ext>
            </a:extLst>
          </p:cNvPr>
          <p:cNvSpPr txBox="1"/>
          <p:nvPr/>
        </p:nvSpPr>
        <p:spPr>
          <a:xfrm>
            <a:off x="379412" y="890782"/>
            <a:ext cx="6360716" cy="307777"/>
          </a:xfrm>
          <a:prstGeom prst="rect">
            <a:avLst/>
          </a:prstGeom>
          <a:noFill/>
        </p:spPr>
        <p:txBody>
          <a:bodyPr wrap="none" lIns="0" tIns="0" rIns="0" bIns="0" rtlCol="0">
            <a:spAutoFit/>
          </a:bodyPr>
          <a:lstStyle/>
          <a:p>
            <a:r>
              <a:rPr lang="en-US" sz="2000" dirty="0"/>
              <a:t>Customizable is Length, Width, and Depth and Position</a:t>
            </a:r>
          </a:p>
        </p:txBody>
      </p:sp>
      <p:pic>
        <p:nvPicPr>
          <p:cNvPr id="13" name="Picture 12">
            <a:extLst>
              <a:ext uri="{FF2B5EF4-FFF2-40B4-BE49-F238E27FC236}">
                <a16:creationId xmlns:a16="http://schemas.microsoft.com/office/drawing/2014/main" id="{4FB1D559-3EE1-AE91-E794-6BD95D8D8A09}"/>
              </a:ext>
            </a:extLst>
          </p:cNvPr>
          <p:cNvPicPr>
            <a:picLocks noChangeAspect="1"/>
          </p:cNvPicPr>
          <p:nvPr/>
        </p:nvPicPr>
        <p:blipFill>
          <a:blip r:embed="rId4"/>
          <a:stretch>
            <a:fillRect/>
          </a:stretch>
        </p:blipFill>
        <p:spPr>
          <a:xfrm rot="21286913">
            <a:off x="4821297" y="4481069"/>
            <a:ext cx="3525932" cy="2221197"/>
          </a:xfrm>
          <a:prstGeom prst="rect">
            <a:avLst/>
          </a:prstGeom>
        </p:spPr>
      </p:pic>
      <p:sp>
        <p:nvSpPr>
          <p:cNvPr id="22" name="Text Placeholder 5">
            <a:extLst>
              <a:ext uri="{FF2B5EF4-FFF2-40B4-BE49-F238E27FC236}">
                <a16:creationId xmlns:a16="http://schemas.microsoft.com/office/drawing/2014/main" id="{171F46BC-AC35-47F2-8E57-64A0932F7AB9}"/>
              </a:ext>
            </a:extLst>
          </p:cNvPr>
          <p:cNvSpPr txBox="1">
            <a:spLocks/>
          </p:cNvSpPr>
          <p:nvPr/>
        </p:nvSpPr>
        <p:spPr>
          <a:xfrm>
            <a:off x="4800333" y="3812948"/>
            <a:ext cx="8932456" cy="924338"/>
          </a:xfrm>
          <a:prstGeom prst="rect">
            <a:avLst/>
          </a:prstGeom>
        </p:spPr>
        <p:txBody>
          <a:bodyPr vert="horz" wrap="square" lIns="0" tIns="0" rIns="180000" bIns="0" rtlCol="0" anchor="t" anchorCtr="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2400" kern="1200">
                <a:solidFill>
                  <a:schemeClr val="tx1"/>
                </a:solidFill>
                <a:latin typeface="3M Circular TT Light" panose="020B0404020101020102" pitchFamily="34" charset="0"/>
                <a:ea typeface="+mj-ea"/>
                <a:cs typeface="3M Circular TT Light" panose="020B0404020101020102" pitchFamily="34" charset="0"/>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Max depth (Bar and Bevel) = 1 mm</a:t>
            </a:r>
          </a:p>
          <a:p>
            <a:r>
              <a:rPr lang="en-US" i="1" dirty="0"/>
              <a:t>(rise from the tooth</a:t>
            </a:r>
            <a:r>
              <a:rPr lang="en-US" dirty="0"/>
              <a:t>)</a:t>
            </a:r>
          </a:p>
        </p:txBody>
      </p:sp>
    </p:spTree>
    <p:extLst>
      <p:ext uri="{BB962C8B-B14F-4D97-AF65-F5344CB8AC3E}">
        <p14:creationId xmlns:p14="http://schemas.microsoft.com/office/powerpoint/2010/main" val="645753068"/>
      </p:ext>
    </p:extLst>
  </p:cSld>
  <p:clrMapOvr>
    <a:masterClrMapping/>
  </p:clrMapOvr>
  <mc:AlternateContent xmlns:mc="http://schemas.openxmlformats.org/markup-compatibility/2006" xmlns:p14="http://schemas.microsoft.com/office/powerpoint/2010/main">
    <mc:Choice Requires="p14">
      <p:transition spd="med" p14:dur="700" advTm="29469">
        <p:fade/>
      </p:transition>
    </mc:Choice>
    <mc:Fallback xmlns="">
      <p:transition spd="med" advTm="29469">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92E19-DB0F-46A8-A03C-D891847C31EF}"/>
              </a:ext>
            </a:extLst>
          </p:cNvPr>
          <p:cNvSpPr>
            <a:spLocks noGrp="1"/>
          </p:cNvSpPr>
          <p:nvPr>
            <p:ph type="title" idx="4294967295"/>
          </p:nvPr>
        </p:nvSpPr>
        <p:spPr>
          <a:xfrm>
            <a:off x="614008" y="313604"/>
            <a:ext cx="11425238" cy="822325"/>
          </a:xfrm>
        </p:spPr>
        <p:txBody>
          <a:bodyPr/>
          <a:lstStyle/>
          <a:p>
            <a:r>
              <a:rPr lang="en-US" dirty="0"/>
              <a:t>Adjusting Attachments (VIDEO) </a:t>
            </a:r>
          </a:p>
        </p:txBody>
      </p:sp>
      <p:pic>
        <p:nvPicPr>
          <p:cNvPr id="10" name="Screen Recording 9">
            <a:hlinkClick r:id="" action="ppaction://media"/>
            <a:extLst>
              <a:ext uri="{FF2B5EF4-FFF2-40B4-BE49-F238E27FC236}">
                <a16:creationId xmlns:a16="http://schemas.microsoft.com/office/drawing/2014/main" id="{6F7CB15C-7DFB-4D52-8294-4BED89D355E8}"/>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b="5382"/>
          <a:stretch/>
        </p:blipFill>
        <p:spPr>
          <a:xfrm>
            <a:off x="339928" y="1135929"/>
            <a:ext cx="11699318" cy="4891491"/>
          </a:xfrm>
          <a:prstGeom prst="rect">
            <a:avLst/>
          </a:prstGeom>
        </p:spPr>
      </p:pic>
    </p:spTree>
    <p:custDataLst>
      <p:tags r:id="rId1"/>
    </p:custDataLst>
    <p:extLst>
      <p:ext uri="{BB962C8B-B14F-4D97-AF65-F5344CB8AC3E}">
        <p14:creationId xmlns:p14="http://schemas.microsoft.com/office/powerpoint/2010/main" val="4012435045"/>
      </p:ext>
    </p:extLst>
  </p:cSld>
  <p:clrMapOvr>
    <a:masterClrMapping/>
  </p:clrMapOvr>
  <mc:AlternateContent xmlns:mc="http://schemas.openxmlformats.org/markup-compatibility/2006" xmlns:p14="http://schemas.microsoft.com/office/powerpoint/2010/main">
    <mc:Choice Requires="p14">
      <p:transition spd="med" p14:dur="700" advTm="63475">
        <p:fade/>
      </p:transition>
    </mc:Choice>
    <mc:Fallback xmlns="">
      <p:transition spd="med" advTm="6347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7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extLst>
    <p:ext uri="{E180D4A7-C9FB-4DFB-919C-405C955672EB}">
      <p14:showEvtLst xmlns:p14="http://schemas.microsoft.com/office/powerpoint/2010/main">
        <p14:playEvt time="8875" objId="10"/>
        <p14:stopEvt time="63341" objId="10"/>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BD130-3EDD-4001-AC2A-8BF463AED939}"/>
              </a:ext>
            </a:extLst>
          </p:cNvPr>
          <p:cNvSpPr>
            <a:spLocks noGrp="1"/>
          </p:cNvSpPr>
          <p:nvPr>
            <p:ph type="title"/>
          </p:nvPr>
        </p:nvSpPr>
        <p:spPr>
          <a:xfrm>
            <a:off x="515111" y="2316902"/>
            <a:ext cx="10541509" cy="3284173"/>
          </a:xfrm>
        </p:spPr>
        <p:txBody>
          <a:bodyPr/>
          <a:lstStyle/>
          <a:p>
            <a:r>
              <a:rPr lang="en-US" sz="6000" dirty="0"/>
              <a:t>Attachment Design Strategy</a:t>
            </a:r>
          </a:p>
        </p:txBody>
      </p:sp>
    </p:spTree>
    <p:extLst>
      <p:ext uri="{BB962C8B-B14F-4D97-AF65-F5344CB8AC3E}">
        <p14:creationId xmlns:p14="http://schemas.microsoft.com/office/powerpoint/2010/main" val="2927727742"/>
      </p:ext>
    </p:extLst>
  </p:cSld>
  <p:clrMapOvr>
    <a:masterClrMapping/>
  </p:clrMapOvr>
  <mc:AlternateContent xmlns:mc="http://schemas.openxmlformats.org/markup-compatibility/2006" xmlns:p14="http://schemas.microsoft.com/office/powerpoint/2010/main">
    <mc:Choice Requires="p14">
      <p:transition spd="med" p14:dur="700" advTm="3320">
        <p:fade/>
      </p:transition>
    </mc:Choice>
    <mc:Fallback xmlns="">
      <p:transition spd="med" advTm="332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C85A-7343-48D4-A2E5-7275B9AFD6A4}"/>
              </a:ext>
            </a:extLst>
          </p:cNvPr>
          <p:cNvSpPr>
            <a:spLocks noGrp="1"/>
          </p:cNvSpPr>
          <p:nvPr>
            <p:ph type="title"/>
          </p:nvPr>
        </p:nvSpPr>
        <p:spPr/>
        <p:txBody>
          <a:bodyPr/>
          <a:lstStyle/>
          <a:p>
            <a:r>
              <a:rPr lang="en-US" dirty="0"/>
              <a:t>Default Hierarchy of Attachment Design</a:t>
            </a:r>
          </a:p>
        </p:txBody>
      </p:sp>
      <p:sp>
        <p:nvSpPr>
          <p:cNvPr id="3" name="Title 1">
            <a:extLst>
              <a:ext uri="{FF2B5EF4-FFF2-40B4-BE49-F238E27FC236}">
                <a16:creationId xmlns:a16="http://schemas.microsoft.com/office/drawing/2014/main" id="{5859C2B5-C2B8-487C-8156-8F3AF43C3C48}"/>
              </a:ext>
            </a:extLst>
          </p:cNvPr>
          <p:cNvSpPr txBox="1">
            <a:spLocks/>
          </p:cNvSpPr>
          <p:nvPr/>
        </p:nvSpPr>
        <p:spPr>
          <a:xfrm>
            <a:off x="379411" y="783251"/>
            <a:ext cx="11425237" cy="822960"/>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3M Circular TT Light" panose="020B0404020101020102" pitchFamily="34" charset="0"/>
                <a:cs typeface="3M Circular TT Light" panose="020B0404020101020102" pitchFamily="34" charset="0"/>
              </a:rPr>
              <a:t>Type, Location, and Orientation</a:t>
            </a:r>
          </a:p>
        </p:txBody>
      </p:sp>
      <p:sp>
        <p:nvSpPr>
          <p:cNvPr id="4" name="TextBox 3">
            <a:extLst>
              <a:ext uri="{FF2B5EF4-FFF2-40B4-BE49-F238E27FC236}">
                <a16:creationId xmlns:a16="http://schemas.microsoft.com/office/drawing/2014/main" id="{87173489-71D3-4476-BF04-019F70A3BAEE}"/>
              </a:ext>
            </a:extLst>
          </p:cNvPr>
          <p:cNvSpPr txBox="1"/>
          <p:nvPr/>
        </p:nvSpPr>
        <p:spPr>
          <a:xfrm>
            <a:off x="898895" y="1329047"/>
            <a:ext cx="1452321" cy="492443"/>
          </a:xfrm>
          <a:prstGeom prst="rect">
            <a:avLst/>
          </a:prstGeom>
          <a:noFill/>
        </p:spPr>
        <p:txBody>
          <a:bodyPr wrap="none" lIns="0" tIns="0" rIns="0" bIns="0" rtlCol="0">
            <a:spAutoFit/>
          </a:bodyPr>
          <a:lstStyle/>
          <a:p>
            <a:r>
              <a:rPr lang="en-US" sz="3200" dirty="0"/>
              <a:t>Priority </a:t>
            </a:r>
          </a:p>
        </p:txBody>
      </p:sp>
      <p:sp>
        <p:nvSpPr>
          <p:cNvPr id="5" name="TextBox 4">
            <a:extLst>
              <a:ext uri="{FF2B5EF4-FFF2-40B4-BE49-F238E27FC236}">
                <a16:creationId xmlns:a16="http://schemas.microsoft.com/office/drawing/2014/main" id="{6BEC863E-0B28-4C78-BFCF-8346DC87BF44}"/>
              </a:ext>
            </a:extLst>
          </p:cNvPr>
          <p:cNvSpPr txBox="1"/>
          <p:nvPr/>
        </p:nvSpPr>
        <p:spPr>
          <a:xfrm>
            <a:off x="3501695" y="1345550"/>
            <a:ext cx="2122376" cy="492443"/>
          </a:xfrm>
          <a:prstGeom prst="rect">
            <a:avLst/>
          </a:prstGeom>
          <a:noFill/>
        </p:spPr>
        <p:txBody>
          <a:bodyPr wrap="none" lIns="0" tIns="0" rIns="0" bIns="0" rtlCol="0">
            <a:spAutoFit/>
          </a:bodyPr>
          <a:lstStyle/>
          <a:p>
            <a:r>
              <a:rPr lang="en-US" sz="3200" dirty="0"/>
              <a:t>Movement </a:t>
            </a:r>
          </a:p>
        </p:txBody>
      </p:sp>
      <p:pic>
        <p:nvPicPr>
          <p:cNvPr id="9" name="Graphic 8" descr="Badge outline">
            <a:extLst>
              <a:ext uri="{FF2B5EF4-FFF2-40B4-BE49-F238E27FC236}">
                <a16:creationId xmlns:a16="http://schemas.microsoft.com/office/drawing/2014/main" id="{DABC1D89-C315-41DD-9212-05341B8DC1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8320" y="2323211"/>
            <a:ext cx="604125" cy="604125"/>
          </a:xfrm>
          <a:prstGeom prst="rect">
            <a:avLst/>
          </a:prstGeom>
        </p:spPr>
      </p:pic>
      <p:pic>
        <p:nvPicPr>
          <p:cNvPr id="11" name="Graphic 10" descr="Badge 1 outline">
            <a:extLst>
              <a:ext uri="{FF2B5EF4-FFF2-40B4-BE49-F238E27FC236}">
                <a16:creationId xmlns:a16="http://schemas.microsoft.com/office/drawing/2014/main" id="{1494B91B-4205-4FDE-84EA-58A2D9A6EC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8972" y="1774220"/>
            <a:ext cx="604125" cy="604125"/>
          </a:xfrm>
          <a:prstGeom prst="rect">
            <a:avLst/>
          </a:prstGeom>
        </p:spPr>
      </p:pic>
      <p:pic>
        <p:nvPicPr>
          <p:cNvPr id="13" name="Graphic 12" descr="Badge 3 outline">
            <a:extLst>
              <a:ext uri="{FF2B5EF4-FFF2-40B4-BE49-F238E27FC236}">
                <a16:creationId xmlns:a16="http://schemas.microsoft.com/office/drawing/2014/main" id="{D5C42F9D-BF8F-48C2-A9F1-6BF115AD12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7014" y="2890928"/>
            <a:ext cx="625431" cy="625431"/>
          </a:xfrm>
          <a:prstGeom prst="rect">
            <a:avLst/>
          </a:prstGeom>
        </p:spPr>
      </p:pic>
      <p:cxnSp>
        <p:nvCxnSpPr>
          <p:cNvPr id="15" name="Straight Connector 14">
            <a:extLst>
              <a:ext uri="{FF2B5EF4-FFF2-40B4-BE49-F238E27FC236}">
                <a16:creationId xmlns:a16="http://schemas.microsoft.com/office/drawing/2014/main" id="{FE8B40E1-BDCA-4C71-B1EB-024F41BBCFD2}"/>
              </a:ext>
            </a:extLst>
          </p:cNvPr>
          <p:cNvCxnSpPr>
            <a:cxnSpLocks/>
          </p:cNvCxnSpPr>
          <p:nvPr/>
        </p:nvCxnSpPr>
        <p:spPr>
          <a:xfrm flipV="1">
            <a:off x="898896" y="1773327"/>
            <a:ext cx="8089716" cy="2735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3094196-B30F-4F55-A40C-4B62B9B9634E}"/>
              </a:ext>
            </a:extLst>
          </p:cNvPr>
          <p:cNvCxnSpPr>
            <a:cxnSpLocks/>
          </p:cNvCxnSpPr>
          <p:nvPr/>
        </p:nvCxnSpPr>
        <p:spPr>
          <a:xfrm>
            <a:off x="898895" y="2337479"/>
            <a:ext cx="8089717" cy="1852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515B1E-C6B0-4B14-A7EE-41F42850B734}"/>
              </a:ext>
            </a:extLst>
          </p:cNvPr>
          <p:cNvCxnSpPr>
            <a:cxnSpLocks/>
          </p:cNvCxnSpPr>
          <p:nvPr/>
        </p:nvCxnSpPr>
        <p:spPr>
          <a:xfrm flipV="1">
            <a:off x="898894" y="2876016"/>
            <a:ext cx="8089718" cy="4229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9FF3EB3-C85B-4B68-866F-74366ED3333E}"/>
              </a:ext>
            </a:extLst>
          </p:cNvPr>
          <p:cNvCxnSpPr>
            <a:cxnSpLocks/>
          </p:cNvCxnSpPr>
          <p:nvPr/>
        </p:nvCxnSpPr>
        <p:spPr>
          <a:xfrm flipV="1">
            <a:off x="957014" y="3437571"/>
            <a:ext cx="8031598" cy="3208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1" name="Graphic 20" descr="Badge 4 outline">
            <a:extLst>
              <a:ext uri="{FF2B5EF4-FFF2-40B4-BE49-F238E27FC236}">
                <a16:creationId xmlns:a16="http://schemas.microsoft.com/office/drawing/2014/main" id="{1EB9812F-0573-4427-A0C8-CFAA0CC89B1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7013" y="3461188"/>
            <a:ext cx="625431" cy="625431"/>
          </a:xfrm>
          <a:prstGeom prst="rect">
            <a:avLst/>
          </a:prstGeom>
        </p:spPr>
      </p:pic>
      <p:cxnSp>
        <p:nvCxnSpPr>
          <p:cNvPr id="22" name="Straight Connector 21">
            <a:extLst>
              <a:ext uri="{FF2B5EF4-FFF2-40B4-BE49-F238E27FC236}">
                <a16:creationId xmlns:a16="http://schemas.microsoft.com/office/drawing/2014/main" id="{C23000FE-F531-4E0A-9159-6FED61D0378E}"/>
              </a:ext>
            </a:extLst>
          </p:cNvPr>
          <p:cNvCxnSpPr>
            <a:cxnSpLocks/>
          </p:cNvCxnSpPr>
          <p:nvPr/>
        </p:nvCxnSpPr>
        <p:spPr>
          <a:xfrm flipV="1">
            <a:off x="957014" y="3993649"/>
            <a:ext cx="8031598" cy="5861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4" name="Graphic 23" descr="Badge 5 outline">
            <a:extLst>
              <a:ext uri="{FF2B5EF4-FFF2-40B4-BE49-F238E27FC236}">
                <a16:creationId xmlns:a16="http://schemas.microsoft.com/office/drawing/2014/main" id="{C249BC73-2386-45C4-B037-85A54F0F84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7012" y="4044085"/>
            <a:ext cx="625431" cy="625431"/>
          </a:xfrm>
          <a:prstGeom prst="rect">
            <a:avLst/>
          </a:prstGeom>
        </p:spPr>
      </p:pic>
      <p:cxnSp>
        <p:nvCxnSpPr>
          <p:cNvPr id="25" name="Straight Connector 24">
            <a:extLst>
              <a:ext uri="{FF2B5EF4-FFF2-40B4-BE49-F238E27FC236}">
                <a16:creationId xmlns:a16="http://schemas.microsoft.com/office/drawing/2014/main" id="{99B54CD1-48E7-4877-A322-BF224DAAD678}"/>
              </a:ext>
            </a:extLst>
          </p:cNvPr>
          <p:cNvCxnSpPr>
            <a:cxnSpLocks/>
          </p:cNvCxnSpPr>
          <p:nvPr/>
        </p:nvCxnSpPr>
        <p:spPr>
          <a:xfrm flipV="1">
            <a:off x="978320" y="4575198"/>
            <a:ext cx="8058104" cy="5057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7" name="Graphic 26" descr="Badge 6 outline">
            <a:extLst>
              <a:ext uri="{FF2B5EF4-FFF2-40B4-BE49-F238E27FC236}">
                <a16:creationId xmlns:a16="http://schemas.microsoft.com/office/drawing/2014/main" id="{F5FF2C63-550F-4573-8DDF-198B8EEDD74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7012" y="4621540"/>
            <a:ext cx="625431" cy="625431"/>
          </a:xfrm>
          <a:prstGeom prst="rect">
            <a:avLst/>
          </a:prstGeom>
        </p:spPr>
      </p:pic>
      <p:cxnSp>
        <p:nvCxnSpPr>
          <p:cNvPr id="28" name="Straight Connector 27">
            <a:extLst>
              <a:ext uri="{FF2B5EF4-FFF2-40B4-BE49-F238E27FC236}">
                <a16:creationId xmlns:a16="http://schemas.microsoft.com/office/drawing/2014/main" id="{A6CF9E38-AC98-4440-94ED-1CDD21697DE4}"/>
              </a:ext>
            </a:extLst>
          </p:cNvPr>
          <p:cNvCxnSpPr>
            <a:cxnSpLocks/>
          </p:cNvCxnSpPr>
          <p:nvPr/>
        </p:nvCxnSpPr>
        <p:spPr>
          <a:xfrm flipV="1">
            <a:off x="957014" y="5178038"/>
            <a:ext cx="8079410" cy="3435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0" name="Graphic 29" descr="Badge 7 outline">
            <a:extLst>
              <a:ext uri="{FF2B5EF4-FFF2-40B4-BE49-F238E27FC236}">
                <a16:creationId xmlns:a16="http://schemas.microsoft.com/office/drawing/2014/main" id="{99A8663C-5491-443C-9A5C-578F34AE680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57011" y="5198995"/>
            <a:ext cx="625431" cy="625431"/>
          </a:xfrm>
          <a:prstGeom prst="rect">
            <a:avLst/>
          </a:prstGeom>
        </p:spPr>
      </p:pic>
      <p:cxnSp>
        <p:nvCxnSpPr>
          <p:cNvPr id="31" name="Straight Connector 30">
            <a:extLst>
              <a:ext uri="{FF2B5EF4-FFF2-40B4-BE49-F238E27FC236}">
                <a16:creationId xmlns:a16="http://schemas.microsoft.com/office/drawing/2014/main" id="{E5B4455E-E4C4-4BDF-94B8-3FFB0CD324FC}"/>
              </a:ext>
            </a:extLst>
          </p:cNvPr>
          <p:cNvCxnSpPr>
            <a:cxnSpLocks/>
          </p:cNvCxnSpPr>
          <p:nvPr/>
        </p:nvCxnSpPr>
        <p:spPr>
          <a:xfrm flipV="1">
            <a:off x="898893" y="5781605"/>
            <a:ext cx="8137531" cy="1338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3" name="Graphic 32" descr="Badge 8 outline">
            <a:extLst>
              <a:ext uri="{FF2B5EF4-FFF2-40B4-BE49-F238E27FC236}">
                <a16:creationId xmlns:a16="http://schemas.microsoft.com/office/drawing/2014/main" id="{E173C890-007D-4689-AF42-4FDCC475B3D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0202" y="5789845"/>
            <a:ext cx="662240" cy="662240"/>
          </a:xfrm>
          <a:prstGeom prst="rect">
            <a:avLst/>
          </a:prstGeom>
        </p:spPr>
      </p:pic>
      <p:sp>
        <p:nvSpPr>
          <p:cNvPr id="35" name="TextBox 34">
            <a:extLst>
              <a:ext uri="{FF2B5EF4-FFF2-40B4-BE49-F238E27FC236}">
                <a16:creationId xmlns:a16="http://schemas.microsoft.com/office/drawing/2014/main" id="{9395EB0F-E216-48E7-8E91-2E6A8E39D185}"/>
              </a:ext>
            </a:extLst>
          </p:cNvPr>
          <p:cNvSpPr txBox="1"/>
          <p:nvPr/>
        </p:nvSpPr>
        <p:spPr>
          <a:xfrm>
            <a:off x="3550024" y="1830772"/>
            <a:ext cx="1546898" cy="461665"/>
          </a:xfrm>
          <a:prstGeom prst="rect">
            <a:avLst/>
          </a:prstGeom>
          <a:noFill/>
        </p:spPr>
        <p:txBody>
          <a:bodyPr wrap="none" lIns="0" tIns="0" rIns="0" bIns="0" rtlCol="0">
            <a:spAutoFit/>
          </a:bodyPr>
          <a:lstStyle/>
          <a:p>
            <a:r>
              <a:rPr lang="en-US" sz="3000" dirty="0">
                <a:latin typeface="3M Circular TT Light" panose="020B0404020101020102" pitchFamily="34" charset="0"/>
                <a:cs typeface="3M Circular TT Light" panose="020B0404020101020102" pitchFamily="34" charset="0"/>
              </a:rPr>
              <a:t>Extrusion</a:t>
            </a:r>
          </a:p>
        </p:txBody>
      </p:sp>
      <p:sp>
        <p:nvSpPr>
          <p:cNvPr id="36" name="TextBox 35">
            <a:extLst>
              <a:ext uri="{FF2B5EF4-FFF2-40B4-BE49-F238E27FC236}">
                <a16:creationId xmlns:a16="http://schemas.microsoft.com/office/drawing/2014/main" id="{9A7D71AF-884B-4118-85BF-D1BBBDDB0B3E}"/>
              </a:ext>
            </a:extLst>
          </p:cNvPr>
          <p:cNvSpPr txBox="1"/>
          <p:nvPr/>
        </p:nvSpPr>
        <p:spPr>
          <a:xfrm>
            <a:off x="3550024" y="2371880"/>
            <a:ext cx="1409040" cy="461665"/>
          </a:xfrm>
          <a:prstGeom prst="rect">
            <a:avLst/>
          </a:prstGeom>
          <a:noFill/>
        </p:spPr>
        <p:txBody>
          <a:bodyPr wrap="none" lIns="0" tIns="0" rIns="0" bIns="0" rtlCol="0">
            <a:spAutoFit/>
          </a:bodyPr>
          <a:lstStyle/>
          <a:p>
            <a:r>
              <a:rPr lang="en-US" sz="3000" dirty="0">
                <a:latin typeface="3M Circular TT Light" panose="020B0404020101020102" pitchFamily="34" charset="0"/>
                <a:cs typeface="3M Circular TT Light" panose="020B0404020101020102" pitchFamily="34" charset="0"/>
              </a:rPr>
              <a:t>Rotation</a:t>
            </a:r>
          </a:p>
        </p:txBody>
      </p:sp>
      <p:sp>
        <p:nvSpPr>
          <p:cNvPr id="37" name="TextBox 36">
            <a:extLst>
              <a:ext uri="{FF2B5EF4-FFF2-40B4-BE49-F238E27FC236}">
                <a16:creationId xmlns:a16="http://schemas.microsoft.com/office/drawing/2014/main" id="{3313A373-5F65-4A82-B021-93F9F23865BC}"/>
              </a:ext>
            </a:extLst>
          </p:cNvPr>
          <p:cNvSpPr txBox="1"/>
          <p:nvPr/>
        </p:nvSpPr>
        <p:spPr>
          <a:xfrm>
            <a:off x="3550024" y="2989626"/>
            <a:ext cx="2111155" cy="461665"/>
          </a:xfrm>
          <a:prstGeom prst="rect">
            <a:avLst/>
          </a:prstGeom>
          <a:noFill/>
        </p:spPr>
        <p:txBody>
          <a:bodyPr wrap="none" lIns="0" tIns="0" rIns="0" bIns="0" rtlCol="0">
            <a:spAutoFit/>
          </a:bodyPr>
          <a:lstStyle/>
          <a:p>
            <a:r>
              <a:rPr lang="en-US" sz="3000" dirty="0">
                <a:latin typeface="3M Circular TT Light" panose="020B0404020101020102" pitchFamily="34" charset="0"/>
                <a:cs typeface="3M Circular TT Light" panose="020B0404020101020102" pitchFamily="34" charset="0"/>
              </a:rPr>
              <a:t>Root Torque</a:t>
            </a:r>
          </a:p>
        </p:txBody>
      </p:sp>
      <p:sp>
        <p:nvSpPr>
          <p:cNvPr id="38" name="TextBox 37">
            <a:extLst>
              <a:ext uri="{FF2B5EF4-FFF2-40B4-BE49-F238E27FC236}">
                <a16:creationId xmlns:a16="http://schemas.microsoft.com/office/drawing/2014/main" id="{4CD61E46-34FD-4B52-81E1-B42BB0197FCE}"/>
              </a:ext>
            </a:extLst>
          </p:cNvPr>
          <p:cNvSpPr txBox="1"/>
          <p:nvPr/>
        </p:nvSpPr>
        <p:spPr>
          <a:xfrm>
            <a:off x="3528935" y="3515530"/>
            <a:ext cx="3770263" cy="461665"/>
          </a:xfrm>
          <a:prstGeom prst="rect">
            <a:avLst/>
          </a:prstGeom>
          <a:noFill/>
        </p:spPr>
        <p:txBody>
          <a:bodyPr wrap="none" lIns="0" tIns="0" rIns="0" bIns="0" rtlCol="0">
            <a:spAutoFit/>
          </a:bodyPr>
          <a:lstStyle/>
          <a:p>
            <a:r>
              <a:rPr lang="en-US" sz="3000" dirty="0">
                <a:latin typeface="3M Circular TT Light" panose="020B0404020101020102" pitchFamily="34" charset="0"/>
                <a:cs typeface="3M Circular TT Light" panose="020B0404020101020102" pitchFamily="34" charset="0"/>
              </a:rPr>
              <a:t>Tipping (Mesial-Distal)</a:t>
            </a:r>
          </a:p>
        </p:txBody>
      </p:sp>
      <p:sp>
        <p:nvSpPr>
          <p:cNvPr id="39" name="TextBox 38">
            <a:extLst>
              <a:ext uri="{FF2B5EF4-FFF2-40B4-BE49-F238E27FC236}">
                <a16:creationId xmlns:a16="http://schemas.microsoft.com/office/drawing/2014/main" id="{F2EE2141-81FF-4FEC-937A-D14003E02C25}"/>
              </a:ext>
            </a:extLst>
          </p:cNvPr>
          <p:cNvSpPr txBox="1"/>
          <p:nvPr/>
        </p:nvSpPr>
        <p:spPr>
          <a:xfrm>
            <a:off x="3550024" y="4162415"/>
            <a:ext cx="4345741" cy="461665"/>
          </a:xfrm>
          <a:prstGeom prst="rect">
            <a:avLst/>
          </a:prstGeom>
          <a:noFill/>
        </p:spPr>
        <p:txBody>
          <a:bodyPr wrap="none" lIns="0" tIns="0" rIns="0" bIns="0" rtlCol="0">
            <a:spAutoFit/>
          </a:bodyPr>
          <a:lstStyle/>
          <a:p>
            <a:r>
              <a:rPr lang="en-US" sz="3000" dirty="0">
                <a:latin typeface="3M Circular TT Light" panose="020B0404020101020102" pitchFamily="34" charset="0"/>
                <a:cs typeface="3M Circular TT Light" panose="020B0404020101020102" pitchFamily="34" charset="0"/>
              </a:rPr>
              <a:t>Translation (Mesial-Distal)</a:t>
            </a:r>
          </a:p>
        </p:txBody>
      </p:sp>
      <p:sp>
        <p:nvSpPr>
          <p:cNvPr id="40" name="TextBox 39">
            <a:extLst>
              <a:ext uri="{FF2B5EF4-FFF2-40B4-BE49-F238E27FC236}">
                <a16:creationId xmlns:a16="http://schemas.microsoft.com/office/drawing/2014/main" id="{C655BE6C-1952-4BEC-9C25-BF8367134251}"/>
              </a:ext>
            </a:extLst>
          </p:cNvPr>
          <p:cNvSpPr txBox="1"/>
          <p:nvPr/>
        </p:nvSpPr>
        <p:spPr>
          <a:xfrm>
            <a:off x="3544809" y="4696183"/>
            <a:ext cx="1450718" cy="461665"/>
          </a:xfrm>
          <a:prstGeom prst="rect">
            <a:avLst/>
          </a:prstGeom>
          <a:noFill/>
        </p:spPr>
        <p:txBody>
          <a:bodyPr wrap="none" lIns="0" tIns="0" rIns="0" bIns="0" rtlCol="0">
            <a:spAutoFit/>
          </a:bodyPr>
          <a:lstStyle/>
          <a:p>
            <a:r>
              <a:rPr lang="en-US" sz="3000" dirty="0">
                <a:latin typeface="3M Circular TT Light" panose="020B0404020101020102" pitchFamily="34" charset="0"/>
                <a:cs typeface="3M Circular TT Light" panose="020B0404020101020102" pitchFamily="34" charset="0"/>
              </a:rPr>
              <a:t>Intrusion</a:t>
            </a:r>
          </a:p>
        </p:txBody>
      </p:sp>
      <p:sp>
        <p:nvSpPr>
          <p:cNvPr id="41" name="TextBox 40">
            <a:extLst>
              <a:ext uri="{FF2B5EF4-FFF2-40B4-BE49-F238E27FC236}">
                <a16:creationId xmlns:a16="http://schemas.microsoft.com/office/drawing/2014/main" id="{89CFED33-970F-40AE-A3E5-61C5FAE8CC06}"/>
              </a:ext>
            </a:extLst>
          </p:cNvPr>
          <p:cNvSpPr txBox="1"/>
          <p:nvPr/>
        </p:nvSpPr>
        <p:spPr>
          <a:xfrm>
            <a:off x="3544809" y="5271891"/>
            <a:ext cx="5267468" cy="461665"/>
          </a:xfrm>
          <a:prstGeom prst="rect">
            <a:avLst/>
          </a:prstGeom>
          <a:noFill/>
        </p:spPr>
        <p:txBody>
          <a:bodyPr wrap="none" lIns="0" tIns="0" rIns="0" bIns="0" rtlCol="0">
            <a:spAutoFit/>
          </a:bodyPr>
          <a:lstStyle/>
          <a:p>
            <a:r>
              <a:rPr lang="en-US" sz="3000" dirty="0">
                <a:latin typeface="3M Circular TT Light" panose="020B0404020101020102" pitchFamily="34" charset="0"/>
                <a:cs typeface="3M Circular TT Light" panose="020B0404020101020102" pitchFamily="34" charset="0"/>
              </a:rPr>
              <a:t>Crown Torque (Buccal-Lingual)</a:t>
            </a:r>
          </a:p>
        </p:txBody>
      </p:sp>
      <p:sp>
        <p:nvSpPr>
          <p:cNvPr id="42" name="TextBox 41">
            <a:extLst>
              <a:ext uri="{FF2B5EF4-FFF2-40B4-BE49-F238E27FC236}">
                <a16:creationId xmlns:a16="http://schemas.microsoft.com/office/drawing/2014/main" id="{8ADDB403-4CA0-46E9-9228-1025598C1019}"/>
              </a:ext>
            </a:extLst>
          </p:cNvPr>
          <p:cNvSpPr txBox="1"/>
          <p:nvPr/>
        </p:nvSpPr>
        <p:spPr>
          <a:xfrm>
            <a:off x="3544809" y="5823654"/>
            <a:ext cx="1703993" cy="461665"/>
          </a:xfrm>
          <a:prstGeom prst="rect">
            <a:avLst/>
          </a:prstGeom>
          <a:noFill/>
        </p:spPr>
        <p:txBody>
          <a:bodyPr wrap="none" lIns="0" tIns="0" rIns="0" bIns="0" rtlCol="0">
            <a:spAutoFit/>
          </a:bodyPr>
          <a:lstStyle/>
          <a:p>
            <a:r>
              <a:rPr lang="en-US" sz="3000" dirty="0">
                <a:latin typeface="3M Circular TT Light" panose="020B0404020101020102" pitchFamily="34" charset="0"/>
                <a:cs typeface="3M Circular TT Light" panose="020B0404020101020102" pitchFamily="34" charset="0"/>
              </a:rPr>
              <a:t>Expansion</a:t>
            </a:r>
          </a:p>
        </p:txBody>
      </p:sp>
      <p:cxnSp>
        <p:nvCxnSpPr>
          <p:cNvPr id="51" name="Straight Connector 50">
            <a:extLst>
              <a:ext uri="{FF2B5EF4-FFF2-40B4-BE49-F238E27FC236}">
                <a16:creationId xmlns:a16="http://schemas.microsoft.com/office/drawing/2014/main" id="{BC7753F6-A990-4375-B767-67403549CB3A}"/>
              </a:ext>
            </a:extLst>
          </p:cNvPr>
          <p:cNvCxnSpPr>
            <a:cxnSpLocks/>
          </p:cNvCxnSpPr>
          <p:nvPr/>
        </p:nvCxnSpPr>
        <p:spPr>
          <a:xfrm flipV="1">
            <a:off x="898893" y="6388492"/>
            <a:ext cx="8137531" cy="1338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524817"/>
      </p:ext>
    </p:extLst>
  </p:cSld>
  <p:clrMapOvr>
    <a:masterClrMapping/>
  </p:clrMapOvr>
  <mc:AlternateContent xmlns:mc="http://schemas.openxmlformats.org/markup-compatibility/2006" xmlns:p14="http://schemas.microsoft.com/office/powerpoint/2010/main">
    <mc:Choice Requires="p14">
      <p:transition spd="med" p14:dur="700" advTm="27438">
        <p:fade/>
      </p:transition>
    </mc:Choice>
    <mc:Fallback xmlns="">
      <p:transition spd="med" advTm="27438">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IMING" val="|8.6"/>
</p:tagLst>
</file>

<file path=ppt/theme/theme1.xml><?xml version="1.0" encoding="utf-8"?>
<a:theme xmlns:a="http://schemas.openxmlformats.org/drawingml/2006/main" name="1_150209_3M_PPTTemplate_v7">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3M Fonts TTF">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lIns="180000" tIns="180000" rIns="180000" bIns="180000" rtlCol="0" anchor="t"/>
      <a:lstStyle>
        <a:defPPr>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blank.potx" id="{76C96213-D747-4720-83D2-A9C4E37202CD}" vid="{02F324C2-696B-4914-8A1C-02B3EC5D0EAF}"/>
    </a:ext>
  </a:extLst>
</a:theme>
</file>

<file path=ppt/theme/theme2.xml><?xml version="1.0" encoding="utf-8"?>
<a:theme xmlns:a="http://schemas.openxmlformats.org/drawingml/2006/main" name="2_150209_3M_PPTTemplate_v7">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3M Fonts TTF">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lIns="180000" tIns="180000" rIns="180000" bIns="180000" rtlCol="0" anchor="t"/>
      <a:lstStyle>
        <a:defPPr>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blank.potx" id="{76C96213-D747-4720-83D2-A9C4E37202CD}" vid="{02F324C2-696B-4914-8A1C-02B3EC5D0EAF}"/>
    </a:ext>
  </a:extLst>
</a:theme>
</file>

<file path=ppt/theme/theme3.xml><?xml version="1.0" encoding="utf-8"?>
<a:theme xmlns:a="http://schemas.openxmlformats.org/drawingml/2006/main" name="Office Theme">
  <a:themeElements>
    <a:clrScheme name="3M Colours">
      <a:dk1>
        <a:sysClr val="windowText" lastClr="000000"/>
      </a:dk1>
      <a:lt1>
        <a:sysClr val="window" lastClr="FFFFFF"/>
      </a:lt1>
      <a:dk2>
        <a:srgbClr val="595959"/>
      </a:dk2>
      <a:lt2>
        <a:srgbClr val="D2D2D2"/>
      </a:lt2>
      <a:accent1>
        <a:srgbClr val="FF0000"/>
      </a:accent1>
      <a:accent2>
        <a:srgbClr val="F5821E"/>
      </a:accent2>
      <a:accent3>
        <a:srgbClr val="FAAA19"/>
      </a:accent3>
      <a:accent4>
        <a:srgbClr val="FF0000"/>
      </a:accent4>
      <a:accent5>
        <a:srgbClr val="F5821E"/>
      </a:accent5>
      <a:accent6>
        <a:srgbClr val="FAAA19"/>
      </a:accent6>
      <a:hlink>
        <a:srgbClr val="000000"/>
      </a:hlink>
      <a:folHlink>
        <a:srgbClr val="000000"/>
      </a:folHlink>
    </a:clrScheme>
    <a:fontScheme name="3M">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3M Colours">
      <a:dk1>
        <a:sysClr val="windowText" lastClr="000000"/>
      </a:dk1>
      <a:lt1>
        <a:sysClr val="window" lastClr="FFFFFF"/>
      </a:lt1>
      <a:dk2>
        <a:srgbClr val="595959"/>
      </a:dk2>
      <a:lt2>
        <a:srgbClr val="D2D2D2"/>
      </a:lt2>
      <a:accent1>
        <a:srgbClr val="FF0000"/>
      </a:accent1>
      <a:accent2>
        <a:srgbClr val="F5821E"/>
      </a:accent2>
      <a:accent3>
        <a:srgbClr val="FAAA19"/>
      </a:accent3>
      <a:accent4>
        <a:srgbClr val="FF0000"/>
      </a:accent4>
      <a:accent5>
        <a:srgbClr val="F5821E"/>
      </a:accent5>
      <a:accent6>
        <a:srgbClr val="FAAA19"/>
      </a:accent6>
      <a:hlink>
        <a:srgbClr val="000000"/>
      </a:hlink>
      <a:folHlink>
        <a:srgbClr val="000000"/>
      </a:folHlink>
    </a:clrScheme>
    <a:fontScheme name="3M">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taDatLOC xmlns="9a3ee027-6a76-4e19-aecf-bc94b8cdc386" xsi:nil="true"/>
    <Empty_x003f_ xmlns="9a3ee027-6a76-4e19-aecf-bc94b8cdc386">false</Empty_x003f_>
    <MetaDataComplete xmlns="9a3ee027-6a76-4e19-aecf-bc94b8cdc386" xsi:nil="true"/>
    <MetaDataStart xmlns="9a3ee027-6a76-4e19-aecf-bc94b8cdc386" xsi:nil="true"/>
    <SharedWithUsers xmlns="785b8363-f640-4149-a1ff-6ca024866c7d">
      <UserInfo>
        <DisplayName>Lori Leitheiser</DisplayName>
        <AccountId>29</AccountId>
        <AccountType/>
      </UserInfo>
      <UserInfo>
        <DisplayName>David Cinader</DisplayName>
        <AccountId>22</AccountId>
        <AccountType/>
      </UserInfo>
      <UserInfo>
        <DisplayName>Christine House</DisplayName>
        <AccountId>19</AccountId>
        <AccountType/>
      </UserInfo>
      <UserInfo>
        <DisplayName>Shantel Rivard</DisplayName>
        <AccountId>31</AccountId>
        <AccountType/>
      </UserInfo>
      <UserInfo>
        <DisplayName>GENA ANDERSON CW</DisplayName>
        <AccountId>61</AccountId>
        <AccountType/>
      </UserInfo>
      <UserInfo>
        <DisplayName>Mitchell Kiklas</DisplayName>
        <AccountId>81</AccountId>
        <AccountType/>
      </UserInfo>
      <UserInfo>
        <DisplayName>Angela Kearns</DisplayName>
        <AccountId>82</AccountId>
        <AccountType/>
      </UserInfo>
      <UserInfo>
        <DisplayName>Darrell James</DisplayName>
        <AccountId>17</AccountId>
        <AccountType/>
      </UserInfo>
      <UserInfo>
        <DisplayName>Katharine Johannsen</DisplayName>
        <AccountId>18</AccountId>
        <AccountType/>
      </UserInfo>
      <UserInfo>
        <DisplayName>Claire Sutter</DisplayName>
        <AccountId>83</AccountId>
        <AccountType/>
      </UserInfo>
      <UserInfo>
        <DisplayName>Heather Brian</DisplayName>
        <AccountId>85</AccountId>
        <AccountType/>
      </UserInfo>
      <UserInfo>
        <DisplayName>Ezgi Muhtar</DisplayName>
        <AccountId>200</AccountId>
        <AccountType/>
      </UserInfo>
      <UserInfo>
        <DisplayName>Bethany Vanyo</DisplayName>
        <AccountId>104</AccountId>
        <AccountType/>
      </UserInfo>
    </SharedWithUsers>
    <TaxCatchAll xmlns="49b1ff83-fcbf-447d-97e9-0d3e6f3a9a03" xsi:nil="true"/>
    <lcf76f155ced4ddcb4097134ff3c332f xmlns="9a3ee027-6a76-4e19-aecf-bc94b8cdc38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038B55897CB63419C9A38DEEB1EF910" ma:contentTypeVersion="21" ma:contentTypeDescription="Create a new document." ma:contentTypeScope="" ma:versionID="6e87e7525aa9b3693003dd0c1776af9b">
  <xsd:schema xmlns:xsd="http://www.w3.org/2001/XMLSchema" xmlns:xs="http://www.w3.org/2001/XMLSchema" xmlns:p="http://schemas.microsoft.com/office/2006/metadata/properties" xmlns:ns2="9a3ee027-6a76-4e19-aecf-bc94b8cdc386" xmlns:ns3="785b8363-f640-4149-a1ff-6ca024866c7d" xmlns:ns4="49b1ff83-fcbf-447d-97e9-0d3e6f3a9a03" targetNamespace="http://schemas.microsoft.com/office/2006/metadata/properties" ma:root="true" ma:fieldsID="96f2d2fae1c9257357af4233d86e0234" ns2:_="" ns3:_="" ns4:_="">
    <xsd:import namespace="9a3ee027-6a76-4e19-aecf-bc94b8cdc386"/>
    <xsd:import namespace="785b8363-f640-4149-a1ff-6ca024866c7d"/>
    <xsd:import namespace="49b1ff83-fcbf-447d-97e9-0d3e6f3a9a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taDataStart" minOccurs="0"/>
                <xsd:element ref="ns2:MetaDataComplete" minOccurs="0"/>
                <xsd:element ref="ns2:MetaDatLOC" minOccurs="0"/>
                <xsd:element ref="ns2:MediaServiceAutoTags" minOccurs="0"/>
                <xsd:element ref="ns2:MediaServiceGenerationTime" minOccurs="0"/>
                <xsd:element ref="ns2:MediaServiceEventHashCode" minOccurs="0"/>
                <xsd:element ref="ns2:Empty_x003f_" minOccurs="0"/>
                <xsd:element ref="ns2:MediaLengthInSeconds" minOccurs="0"/>
                <xsd:element ref="ns2:lcf76f155ced4ddcb4097134ff3c332f" minOccurs="0"/>
                <xsd:element ref="ns4:TaxCatchAll" minOccurs="0"/>
                <xsd:element ref="ns2:MediaServiceObjectDetectorVersion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3ee027-6a76-4e19-aecf-bc94b8cdc3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taDataStart" ma:index="15" nillable="true" ma:displayName="MetaDat Start" ma:description="Date Mo started entering content into Meta Data sheet for Celum" ma:format="DateOnly" ma:internalName="MetaDataStart">
      <xsd:simpleType>
        <xsd:restriction base="dms:DateTime"/>
      </xsd:simpleType>
    </xsd:element>
    <xsd:element name="MetaDataComplete" ma:index="16" nillable="true" ma:displayName="MetaDat Complete" ma:description="Date Mo finished entering content into Meta Data sheet for Celum upload" ma:format="DateOnly" ma:internalName="MetaDataComplete">
      <xsd:simpleType>
        <xsd:restriction base="dms:DateTime"/>
      </xsd:simpleType>
    </xsd:element>
    <xsd:element name="MetaDatLOC" ma:index="17" nillable="true" ma:displayName="MetaDat LOC" ma:description="Line item # where content info has been entered into the Metadata Sheet" ma:format="Dropdown" ma:internalName="MetaDatLOC">
      <xsd:simpleType>
        <xsd:restriction base="dms:Text">
          <xsd:maxLength value="255"/>
        </xsd:restriction>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Empty_x003f_" ma:index="21" nillable="true" ma:displayName="Empty?" ma:default="0" ma:format="Dropdown" ma:internalName="Empty_x003f_">
      <xsd:simpleType>
        <xsd:restriction base="dms:Boolea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727abb3-b6a4-4605-be73-24578a989ce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OCR" ma:index="2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5b8363-f640-4149-a1ff-6ca024866c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b1ff83-fcbf-447d-97e9-0d3e6f3a9a03"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6f232e69-1336-48f1-8324-da32024937bb}" ma:internalName="TaxCatchAll" ma:showField="CatchAllData" ma:web="785b8363-f640-4149-a1ff-6ca024866c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8F4A0E-B4BA-40A1-9EA5-02E043365FAC}">
  <ds:schemaRefs>
    <ds:schemaRef ds:uri="785b8363-f640-4149-a1ff-6ca024866c7d"/>
    <ds:schemaRef ds:uri="http://schemas.microsoft.com/office/2006/documentManagement/types"/>
    <ds:schemaRef ds:uri="49b1ff83-fcbf-447d-97e9-0d3e6f3a9a03"/>
    <ds:schemaRef ds:uri="http://purl.org/dc/elements/1.1/"/>
    <ds:schemaRef ds:uri="http://schemas.microsoft.com/office/infopath/2007/PartnerControls"/>
    <ds:schemaRef ds:uri="9a3ee027-6a76-4e19-aecf-bc94b8cdc386"/>
    <ds:schemaRef ds:uri="http://purl.org/dc/term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7EB2563D-5855-47D9-8664-AA0D8697D243}">
  <ds:schemaRefs>
    <ds:schemaRef ds:uri="http://schemas.microsoft.com/sharepoint/v3/contenttype/forms"/>
  </ds:schemaRefs>
</ds:datastoreItem>
</file>

<file path=customXml/itemProps3.xml><?xml version="1.0" encoding="utf-8"?>
<ds:datastoreItem xmlns:ds="http://schemas.openxmlformats.org/officeDocument/2006/customXml" ds:itemID="{19CB4B64-FE78-445D-926C-A083801416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3ee027-6a76-4e19-aecf-bc94b8cdc386"/>
    <ds:schemaRef ds:uri="785b8363-f640-4149-a1ff-6ca024866c7d"/>
    <ds:schemaRef ds:uri="49b1ff83-fcbf-447d-97e9-0d3e6f3a9a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1991</Words>
  <Application>Microsoft Office PowerPoint</Application>
  <PresentationFormat>Widescreen</PresentationFormat>
  <Paragraphs>356</Paragraphs>
  <Slides>19</Slides>
  <Notes>18</Notes>
  <HiddenSlides>0</HiddenSlides>
  <MMClips>1</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1_150209_3M_PPTTemplate_v7</vt:lpstr>
      <vt:lpstr>2_150209_3M_PPTTemplate_v7</vt:lpstr>
      <vt:lpstr> 3M™ Clarity™ Aligners  Attachments     </vt:lpstr>
      <vt:lpstr>3M™ Clarity™ Aligners: Attachment Options</vt:lpstr>
      <vt:lpstr>PowerPoint Presentation</vt:lpstr>
      <vt:lpstr>Attachments: Default Location</vt:lpstr>
      <vt:lpstr>PowerPoint Presentation</vt:lpstr>
      <vt:lpstr>PowerPoint Presentation</vt:lpstr>
      <vt:lpstr>Adjusting Attachments (VIDEO) </vt:lpstr>
      <vt:lpstr>Attachment Design Strategy</vt:lpstr>
      <vt:lpstr>Default Hierarchy of Attachment Design</vt:lpstr>
      <vt:lpstr>Attachment Design Strategy</vt:lpstr>
      <vt:lpstr>Attachment Design Strategy</vt:lpstr>
      <vt:lpstr>PowerPoint Presentation</vt:lpstr>
      <vt:lpstr>PowerPoint Presentation</vt:lpstr>
      <vt:lpstr>PowerPoint Presentation</vt:lpstr>
      <vt:lpstr>Attachment Design Strategy – Additional Options</vt:lpstr>
      <vt:lpstr>PowerPoint Presentation</vt:lpstr>
      <vt:lpstr>PowerPoint Presentation</vt:lpstr>
      <vt:lpstr>Attachments and the Prescription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3M™ Clarity™ Aligners</dc:title>
  <dc:creator/>
  <cp:lastModifiedBy/>
  <cp:revision>377</cp:revision>
  <dcterms:created xsi:type="dcterms:W3CDTF">2020-10-07T21:39:22Z</dcterms:created>
  <dcterms:modified xsi:type="dcterms:W3CDTF">2023-07-24T21:24:17Z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0x0101007038B55897CB63419C9A38DEEB1EF910</vt:lpwstr>
  </property>
  <property fmtid="{D5CDD505-2E9C-101B-9397-08002B2CF9AE}" pid="3" name="MediaServiceImageTags">
    <vt:lpwstr/>
  </property>
</Properties>
</file>