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4.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drawings/drawing16.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drawings/drawing18.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drawings/drawing20.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drawings/drawing22.xml" ContentType="application/vnd.openxmlformats-officedocument.drawingml.chartshape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drawings/drawing23.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drawings/drawing24.xml" ContentType="application/vnd.openxmlformats-officedocument.drawingml.chartshape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 id="2147483764" r:id="rId6"/>
  </p:sldMasterIdLst>
  <p:notesMasterIdLst>
    <p:notesMasterId r:id="rId20"/>
  </p:notesMasterIdLst>
  <p:sldIdLst>
    <p:sldId id="2139118880" r:id="rId7"/>
    <p:sldId id="2139118877" r:id="rId8"/>
    <p:sldId id="2139118872" r:id="rId9"/>
    <p:sldId id="2139118998" r:id="rId10"/>
    <p:sldId id="2139118993" r:id="rId11"/>
    <p:sldId id="2139118994" r:id="rId12"/>
    <p:sldId id="2139119002" r:id="rId13"/>
    <p:sldId id="2139118996" r:id="rId14"/>
    <p:sldId id="2139118954" r:id="rId15"/>
    <p:sldId id="2139118976" r:id="rId16"/>
    <p:sldId id="2139118953" r:id="rId17"/>
    <p:sldId id="2139119000" r:id="rId18"/>
    <p:sldId id="213911899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224F0E-BAC5-A183-7DA4-404818941A70}" name="Christine Bongards" initials="CB" userId="S::GE403121@mmm.com::02b1a67a-041d-4b4d-a729-f64a53ce7e79" providerId="AD"/>
  <p188:author id="{2D11D61A-E4B0-1E11-64E3-6E6F08574603}" name="Elizabeth Garza" initials="EG" userId="S::aa5k6zz@mmm.com::ecca0710-f99a-4d23-9a57-17c94366d5a2" providerId="AD"/>
  <p188:author id="{8E1AB199-1521-8326-F9F6-4B7CD5B9387C}" name="Christine Bongards" initials="CB" userId="S::ge403121@mmm.com::02b1a67a-041d-4b4d-a729-f64a53ce7e79" providerId="AD"/>
  <p188:author id="{FB91DCC2-DB86-BB84-8F93-F666B92F25DD}" name="Amy Lievers" initials="AL" userId="S::a2s0czz@mmm.com::06586c82-6a42-4d8a-9dea-3ac4f1d9a51e" providerId="AD"/>
  <p188:author id="{AEE983D8-FFE7-88FA-0922-D42232D27BD2}" name="Manny Landez" initials="ML" userId="Manny Landez"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5" Type="http://schemas.openxmlformats.org/officeDocument/2006/relationships/chartUserShapes" Target="../drawings/drawing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5" Type="http://schemas.openxmlformats.org/officeDocument/2006/relationships/chartUserShapes" Target="../drawings/drawing24.xml"/><Relationship Id="rId4"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45%</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57C-4D20-A995-1B30596E18DA}"/>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57C-4D20-A995-1B30596E18DA}"/>
              </c:ext>
            </c:extLst>
          </c:dPt>
          <c:dLbls>
            <c:delete val="1"/>
          </c:dLbls>
          <c:cat>
            <c:strRef>
              <c:f>Sheet2!$A$6:$A$7</c:f>
              <c:strCache>
                <c:ptCount val="2"/>
                <c:pt idx="0">
                  <c:v>Percentage</c:v>
                </c:pt>
                <c:pt idx="1">
                  <c:v>Remainder</c:v>
                </c:pt>
              </c:strCache>
            </c:strRef>
          </c:cat>
          <c:val>
            <c:numRef>
              <c:f>Sheet2!$B$6:$B$7</c:f>
              <c:numCache>
                <c:formatCode>0%</c:formatCode>
                <c:ptCount val="2"/>
                <c:pt idx="0">
                  <c:v>0.55000000000000004</c:v>
                </c:pt>
                <c:pt idx="1">
                  <c:v>0.44999999999999996</c:v>
                </c:pt>
              </c:numCache>
            </c:numRef>
          </c:val>
          <c:extLst>
            <c:ext xmlns:c16="http://schemas.microsoft.com/office/drawing/2014/chart" uri="{C3380CC4-5D6E-409C-BE32-E72D297353CC}">
              <c16:uniqueId val="{00000004-357C-4D20-A995-1B30596E18DA}"/>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5D-4A4C-AA4A-7370ABCECBD9}"/>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5D-4A4C-AA4A-7370ABCECBD9}"/>
              </c:ext>
            </c:extLst>
          </c:dPt>
          <c:dLbls>
            <c:delete val="1"/>
          </c:dLbls>
          <c:cat>
            <c:strRef>
              <c:f>Sheet2!$A$6:$A$7</c:f>
              <c:strCache>
                <c:ptCount val="2"/>
                <c:pt idx="0">
                  <c:v>Percentage</c:v>
                </c:pt>
                <c:pt idx="1">
                  <c:v>Remainder</c:v>
                </c:pt>
              </c:strCache>
            </c:strRef>
          </c:cat>
          <c:val>
            <c:numRef>
              <c:f>Sheet2!$B$6:$B$7</c:f>
              <c:numCache>
                <c:formatCode>0%</c:formatCode>
                <c:ptCount val="2"/>
                <c:pt idx="0">
                  <c:v>0.88</c:v>
                </c:pt>
                <c:pt idx="1">
                  <c:v>0.12</c:v>
                </c:pt>
              </c:numCache>
            </c:numRef>
          </c:val>
          <c:extLst>
            <c:ext xmlns:c16="http://schemas.microsoft.com/office/drawing/2014/chart" uri="{C3380CC4-5D6E-409C-BE32-E72D297353CC}">
              <c16:uniqueId val="{00000004-255D-4A4C-AA4A-7370ABCECBD9}"/>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57B-446E-8B00-04A16901C427}"/>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57B-446E-8B00-04A16901C427}"/>
              </c:ext>
            </c:extLst>
          </c:dPt>
          <c:cat>
            <c:strRef>
              <c:f>Sheet2!$A$6:$A$7</c:f>
              <c:strCache>
                <c:ptCount val="2"/>
                <c:pt idx="0">
                  <c:v>Percentage</c:v>
                </c:pt>
                <c:pt idx="1">
                  <c:v>Remainder</c:v>
                </c:pt>
              </c:strCache>
            </c:strRef>
          </c:cat>
          <c:val>
            <c:numRef>
              <c:f>Sheet2!$B$6:$B$7</c:f>
              <c:numCache>
                <c:formatCode>0%</c:formatCode>
                <c:ptCount val="2"/>
                <c:pt idx="0">
                  <c:v>0.8</c:v>
                </c:pt>
                <c:pt idx="1">
                  <c:v>0.19999999999999996</c:v>
                </c:pt>
              </c:numCache>
            </c:numRef>
          </c:val>
          <c:extLst>
            <c:ext xmlns:c16="http://schemas.microsoft.com/office/drawing/2014/chart" uri="{C3380CC4-5D6E-409C-BE32-E72D297353CC}">
              <c16:uniqueId val="{00000004-F57B-446E-8B00-04A16901C427}"/>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8A0-458D-8F96-20CA8F3C4ABA}"/>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8A0-458D-8F96-20CA8F3C4ABA}"/>
              </c:ext>
            </c:extLst>
          </c:dPt>
          <c:cat>
            <c:strRef>
              <c:f>Sheet2!$A$6:$A$7</c:f>
              <c:strCache>
                <c:ptCount val="2"/>
                <c:pt idx="0">
                  <c:v>Percentage</c:v>
                </c:pt>
                <c:pt idx="1">
                  <c:v>Remainder</c:v>
                </c:pt>
              </c:strCache>
            </c:strRef>
          </c:cat>
          <c:val>
            <c:numRef>
              <c:f>Sheet2!$B$6:$B$7</c:f>
              <c:numCache>
                <c:formatCode>0%</c:formatCode>
                <c:ptCount val="2"/>
                <c:pt idx="0">
                  <c:v>0.7</c:v>
                </c:pt>
                <c:pt idx="1">
                  <c:v>0.30000000000000004</c:v>
                </c:pt>
              </c:numCache>
            </c:numRef>
          </c:val>
          <c:extLst>
            <c:ext xmlns:c16="http://schemas.microsoft.com/office/drawing/2014/chart" uri="{C3380CC4-5D6E-409C-BE32-E72D297353CC}">
              <c16:uniqueId val="{00000004-C8A0-458D-8F96-20CA8F3C4ABA}"/>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6B1-40CF-9527-F8C70BF96216}"/>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6B1-40CF-9527-F8C70BF96216}"/>
              </c:ext>
            </c:extLst>
          </c:dPt>
          <c:cat>
            <c:strRef>
              <c:f>Sheet2!$A$6:$A$7</c:f>
              <c:strCache>
                <c:ptCount val="2"/>
                <c:pt idx="0">
                  <c:v>Percentage</c:v>
                </c:pt>
                <c:pt idx="1">
                  <c:v>Remainder</c:v>
                </c:pt>
              </c:strCache>
            </c:strRef>
          </c:cat>
          <c:val>
            <c:numRef>
              <c:f>Sheet2!$B$6:$B$7</c:f>
              <c:numCache>
                <c:formatCode>0%</c:formatCode>
                <c:ptCount val="2"/>
                <c:pt idx="0">
                  <c:v>0.88</c:v>
                </c:pt>
                <c:pt idx="1">
                  <c:v>0.12</c:v>
                </c:pt>
              </c:numCache>
            </c:numRef>
          </c:val>
          <c:extLst>
            <c:ext xmlns:c16="http://schemas.microsoft.com/office/drawing/2014/chart" uri="{C3380CC4-5D6E-409C-BE32-E72D297353CC}">
              <c16:uniqueId val="{00000004-E6B1-40CF-9527-F8C70BF96216}"/>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E9F-41E4-9D19-9A26B38794F3}"/>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E9F-41E4-9D19-9A26B38794F3}"/>
              </c:ext>
            </c:extLst>
          </c:dPt>
          <c:dLbls>
            <c:delete val="1"/>
          </c:dLbls>
          <c:cat>
            <c:strRef>
              <c:f>Sheet2!$A$6:$A$7</c:f>
              <c:strCache>
                <c:ptCount val="2"/>
                <c:pt idx="0">
                  <c:v>Percentage</c:v>
                </c:pt>
                <c:pt idx="1">
                  <c:v>Remainder</c:v>
                </c:pt>
              </c:strCache>
            </c:strRef>
          </c:cat>
          <c:val>
            <c:numRef>
              <c:f>Sheet2!$B$6:$B$7</c:f>
              <c:numCache>
                <c:formatCode>0%</c:formatCode>
                <c:ptCount val="2"/>
                <c:pt idx="0">
                  <c:v>1</c:v>
                </c:pt>
                <c:pt idx="1">
                  <c:v>0</c:v>
                </c:pt>
              </c:numCache>
            </c:numRef>
          </c:val>
          <c:extLst>
            <c:ext xmlns:c16="http://schemas.microsoft.com/office/drawing/2014/chart" uri="{C3380CC4-5D6E-409C-BE32-E72D297353CC}">
              <c16:uniqueId val="{00000004-FE9F-41E4-9D19-9A26B38794F3}"/>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551-4189-ADE1-50AD69F42450}"/>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551-4189-ADE1-50AD69F42450}"/>
              </c:ext>
            </c:extLst>
          </c:dPt>
          <c:cat>
            <c:strRef>
              <c:f>Sheet2!$A$6:$A$7</c:f>
              <c:strCache>
                <c:ptCount val="2"/>
                <c:pt idx="0">
                  <c:v>Percentage</c:v>
                </c:pt>
                <c:pt idx="1">
                  <c:v>Remainder</c:v>
                </c:pt>
              </c:strCache>
            </c:strRef>
          </c:cat>
          <c:val>
            <c:numRef>
              <c:f>Sheet2!$B$6:$B$7</c:f>
              <c:numCache>
                <c:formatCode>0%</c:formatCode>
                <c:ptCount val="2"/>
                <c:pt idx="0">
                  <c:v>0.9</c:v>
                </c:pt>
                <c:pt idx="1">
                  <c:v>9.9999999999999978E-2</c:v>
                </c:pt>
              </c:numCache>
            </c:numRef>
          </c:val>
          <c:extLst>
            <c:ext xmlns:c16="http://schemas.microsoft.com/office/drawing/2014/chart" uri="{C3380CC4-5D6E-409C-BE32-E72D297353CC}">
              <c16:uniqueId val="{00000004-6551-4189-ADE1-50AD69F42450}"/>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178-43F4-9D20-2CC5E94659BE}"/>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178-43F4-9D20-2CC5E94659BE}"/>
              </c:ext>
            </c:extLst>
          </c:dPt>
          <c:cat>
            <c:strRef>
              <c:f>Sheet2!$A$6:$A$7</c:f>
              <c:strCache>
                <c:ptCount val="2"/>
                <c:pt idx="0">
                  <c:v>Percentage</c:v>
                </c:pt>
                <c:pt idx="1">
                  <c:v>Remainder</c:v>
                </c:pt>
              </c:strCache>
            </c:strRef>
          </c:cat>
          <c:val>
            <c:numRef>
              <c:f>Sheet2!$B$6:$B$7</c:f>
              <c:numCache>
                <c:formatCode>0%</c:formatCode>
                <c:ptCount val="2"/>
                <c:pt idx="0">
                  <c:v>0.76</c:v>
                </c:pt>
                <c:pt idx="1">
                  <c:v>0.24</c:v>
                </c:pt>
              </c:numCache>
            </c:numRef>
          </c:val>
          <c:extLst>
            <c:ext xmlns:c16="http://schemas.microsoft.com/office/drawing/2014/chart" uri="{C3380CC4-5D6E-409C-BE32-E72D297353CC}">
              <c16:uniqueId val="{00000004-2178-43F4-9D20-2CC5E94659BE}"/>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503-41B5-8D07-269AC9322CCB}"/>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503-41B5-8D07-269AC9322CCB}"/>
              </c:ext>
            </c:extLst>
          </c:dPt>
          <c:cat>
            <c:strRef>
              <c:f>Sheet2!$A$6:$A$7</c:f>
              <c:strCache>
                <c:ptCount val="2"/>
                <c:pt idx="0">
                  <c:v>Percentage</c:v>
                </c:pt>
                <c:pt idx="1">
                  <c:v>Remainder</c:v>
                </c:pt>
              </c:strCache>
            </c:strRef>
          </c:cat>
          <c:val>
            <c:numRef>
              <c:f>Sheet2!$B$6:$B$7</c:f>
              <c:numCache>
                <c:formatCode>0%</c:formatCode>
                <c:ptCount val="2"/>
                <c:pt idx="0">
                  <c:v>0.73</c:v>
                </c:pt>
                <c:pt idx="1">
                  <c:v>0.27</c:v>
                </c:pt>
              </c:numCache>
            </c:numRef>
          </c:val>
          <c:extLst>
            <c:ext xmlns:c16="http://schemas.microsoft.com/office/drawing/2014/chart" uri="{C3380CC4-5D6E-409C-BE32-E72D297353CC}">
              <c16:uniqueId val="{00000004-9503-41B5-8D07-269AC9322CCB}"/>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BBE-49B4-B653-DD4FC650BA56}"/>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BBE-49B4-B653-DD4FC650BA56}"/>
              </c:ext>
            </c:extLst>
          </c:dPt>
          <c:dLbls>
            <c:delete val="1"/>
          </c:dLbls>
          <c:cat>
            <c:strRef>
              <c:f>Sheet2!$A$6:$A$7</c:f>
              <c:strCache>
                <c:ptCount val="2"/>
                <c:pt idx="0">
                  <c:v>Percentage</c:v>
                </c:pt>
                <c:pt idx="1">
                  <c:v>Remainder</c:v>
                </c:pt>
              </c:strCache>
            </c:strRef>
          </c:cat>
          <c:val>
            <c:numRef>
              <c:f>Sheet2!$B$6:$B$7</c:f>
              <c:numCache>
                <c:formatCode>0%</c:formatCode>
                <c:ptCount val="2"/>
                <c:pt idx="0">
                  <c:v>0.7</c:v>
                </c:pt>
                <c:pt idx="1">
                  <c:v>0.30000000000000004</c:v>
                </c:pt>
              </c:numCache>
            </c:numRef>
          </c:val>
          <c:extLst>
            <c:ext xmlns:c16="http://schemas.microsoft.com/office/drawing/2014/chart" uri="{C3380CC4-5D6E-409C-BE32-E72D297353CC}">
              <c16:uniqueId val="{00000004-EBBE-49B4-B653-DD4FC650BA56}"/>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C0-4239-AAD8-19BD6D9A8D82}"/>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C0-4239-AAD8-19BD6D9A8D82}"/>
              </c:ext>
            </c:extLst>
          </c:dPt>
          <c:cat>
            <c:strRef>
              <c:f>Sheet2!$A$6:$A$7</c:f>
              <c:strCache>
                <c:ptCount val="2"/>
                <c:pt idx="0">
                  <c:v>Percentage</c:v>
                </c:pt>
                <c:pt idx="1">
                  <c:v>Remainder</c:v>
                </c:pt>
              </c:strCache>
            </c:strRef>
          </c:cat>
          <c:val>
            <c:numRef>
              <c:f>Sheet2!$B$6:$B$7</c:f>
              <c:numCache>
                <c:formatCode>0%</c:formatCode>
                <c:ptCount val="2"/>
                <c:pt idx="0">
                  <c:v>0.44</c:v>
                </c:pt>
                <c:pt idx="1">
                  <c:v>0.56000000000000005</c:v>
                </c:pt>
              </c:numCache>
            </c:numRef>
          </c:val>
          <c:extLst>
            <c:ext xmlns:c16="http://schemas.microsoft.com/office/drawing/2014/chart" uri="{C3380CC4-5D6E-409C-BE32-E72D297353CC}">
              <c16:uniqueId val="{00000004-2FC0-4239-AAD8-19BD6D9A8D82}"/>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47%</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23F-4BB1-B28D-949551CE4D6F}"/>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23F-4BB1-B28D-949551CE4D6F}"/>
              </c:ext>
            </c:extLst>
          </c:dPt>
          <c:dLbls>
            <c:delete val="1"/>
          </c:dLbls>
          <c:cat>
            <c:strRef>
              <c:f>Sheet2!$A$6:$A$7</c:f>
              <c:strCache>
                <c:ptCount val="2"/>
                <c:pt idx="0">
                  <c:v>Percentage</c:v>
                </c:pt>
                <c:pt idx="1">
                  <c:v>Remainder</c:v>
                </c:pt>
              </c:strCache>
            </c:strRef>
          </c:cat>
          <c:val>
            <c:numRef>
              <c:f>Sheet2!$B$6:$B$7</c:f>
              <c:numCache>
                <c:formatCode>0%</c:formatCode>
                <c:ptCount val="2"/>
                <c:pt idx="0">
                  <c:v>0.53</c:v>
                </c:pt>
                <c:pt idx="1">
                  <c:v>0.47</c:v>
                </c:pt>
              </c:numCache>
            </c:numRef>
          </c:val>
          <c:extLst>
            <c:ext xmlns:c16="http://schemas.microsoft.com/office/drawing/2014/chart" uri="{C3380CC4-5D6E-409C-BE32-E72D297353CC}">
              <c16:uniqueId val="{00000004-923F-4BB1-B28D-949551CE4D6F}"/>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43B-4A6C-969A-E4644C256232}"/>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43B-4A6C-969A-E4644C256232}"/>
              </c:ext>
            </c:extLst>
          </c:dPt>
          <c:dLbls>
            <c:delete val="1"/>
          </c:dLbls>
          <c:cat>
            <c:strRef>
              <c:f>Sheet2!$A$6:$A$7</c:f>
              <c:strCache>
                <c:ptCount val="2"/>
                <c:pt idx="0">
                  <c:v>Percentage</c:v>
                </c:pt>
                <c:pt idx="1">
                  <c:v>Remainder</c:v>
                </c:pt>
              </c:strCache>
            </c:strRef>
          </c:cat>
          <c:val>
            <c:numRef>
              <c:f>Sheet2!$B$6:$B$7</c:f>
              <c:numCache>
                <c:formatCode>0%</c:formatCode>
                <c:ptCount val="2"/>
                <c:pt idx="0">
                  <c:v>0.87</c:v>
                </c:pt>
                <c:pt idx="1">
                  <c:v>0.13</c:v>
                </c:pt>
              </c:numCache>
            </c:numRef>
          </c:val>
          <c:extLst>
            <c:ext xmlns:c16="http://schemas.microsoft.com/office/drawing/2014/chart" uri="{C3380CC4-5D6E-409C-BE32-E72D297353CC}">
              <c16:uniqueId val="{00000004-643B-4A6C-969A-E4644C256232}"/>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C0-4239-AAD8-19BD6D9A8D82}"/>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C0-4239-AAD8-19BD6D9A8D82}"/>
              </c:ext>
            </c:extLst>
          </c:dPt>
          <c:cat>
            <c:strRef>
              <c:f>Sheet2!$A$6:$A$7</c:f>
              <c:strCache>
                <c:ptCount val="2"/>
                <c:pt idx="0">
                  <c:v>Percentage</c:v>
                </c:pt>
                <c:pt idx="1">
                  <c:v>Remainder</c:v>
                </c:pt>
              </c:strCache>
            </c:strRef>
          </c:cat>
          <c:val>
            <c:numRef>
              <c:f>Sheet2!$B$6:$B$7</c:f>
              <c:numCache>
                <c:formatCode>0%</c:formatCode>
                <c:ptCount val="2"/>
                <c:pt idx="0">
                  <c:v>0.55000000000000004</c:v>
                </c:pt>
                <c:pt idx="1">
                  <c:v>0.44999999999999996</c:v>
                </c:pt>
              </c:numCache>
            </c:numRef>
          </c:val>
          <c:extLst>
            <c:ext xmlns:c16="http://schemas.microsoft.com/office/drawing/2014/chart" uri="{C3380CC4-5D6E-409C-BE32-E72D297353CC}">
              <c16:uniqueId val="{00000004-2FC0-4239-AAD8-19BD6D9A8D82}"/>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55D-4A4C-AA4A-7370ABCECBD9}"/>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55D-4A4C-AA4A-7370ABCECBD9}"/>
              </c:ext>
            </c:extLst>
          </c:dPt>
          <c:dLbls>
            <c:delete val="1"/>
          </c:dLbls>
          <c:cat>
            <c:strRef>
              <c:f>Sheet2!$A$6:$A$7</c:f>
              <c:strCache>
                <c:ptCount val="2"/>
                <c:pt idx="0">
                  <c:v>Percentage</c:v>
                </c:pt>
                <c:pt idx="1">
                  <c:v>Remainder</c:v>
                </c:pt>
              </c:strCache>
            </c:strRef>
          </c:cat>
          <c:val>
            <c:numRef>
              <c:f>Sheet2!$B$6:$B$7</c:f>
              <c:numCache>
                <c:formatCode>0%</c:formatCode>
                <c:ptCount val="2"/>
                <c:pt idx="0">
                  <c:v>0.45</c:v>
                </c:pt>
                <c:pt idx="1">
                  <c:v>0.55000000000000004</c:v>
                </c:pt>
              </c:numCache>
            </c:numRef>
          </c:val>
          <c:extLst>
            <c:ext xmlns:c16="http://schemas.microsoft.com/office/drawing/2014/chart" uri="{C3380CC4-5D6E-409C-BE32-E72D297353CC}">
              <c16:uniqueId val="{00000004-255D-4A4C-AA4A-7370ABCECBD9}"/>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E0E-4FD4-8D89-18EB5D8E25D3}"/>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E0E-4FD4-8D89-18EB5D8E25D3}"/>
              </c:ext>
            </c:extLst>
          </c:dPt>
          <c:dLbls>
            <c:delete val="1"/>
          </c:dLbls>
          <c:cat>
            <c:strRef>
              <c:f>Sheet2!$A$6:$A$7</c:f>
              <c:strCache>
                <c:ptCount val="2"/>
                <c:pt idx="0">
                  <c:v>Percentage</c:v>
                </c:pt>
                <c:pt idx="1">
                  <c:v>Remainder</c:v>
                </c:pt>
              </c:strCache>
            </c:strRef>
          </c:cat>
          <c:val>
            <c:numRef>
              <c:f>Sheet2!$B$6:$B$7</c:f>
              <c:numCache>
                <c:formatCode>0%</c:formatCode>
                <c:ptCount val="2"/>
                <c:pt idx="0">
                  <c:v>0.67</c:v>
                </c:pt>
                <c:pt idx="1">
                  <c:v>0.32999999999999996</c:v>
                </c:pt>
              </c:numCache>
            </c:numRef>
          </c:val>
          <c:extLst>
            <c:ext xmlns:c16="http://schemas.microsoft.com/office/drawing/2014/chart" uri="{C3380CC4-5D6E-409C-BE32-E72D297353CC}">
              <c16:uniqueId val="{00000004-1E0E-4FD4-8D89-18EB5D8E25D3}"/>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B2-4AC7-B887-DE4EE148F3B0}"/>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B2-4AC7-B887-DE4EE148F3B0}"/>
              </c:ext>
            </c:extLst>
          </c:dPt>
          <c:cat>
            <c:strRef>
              <c:f>Sheet2!$A$6:$A$7</c:f>
              <c:strCache>
                <c:ptCount val="2"/>
                <c:pt idx="0">
                  <c:v>Percentage</c:v>
                </c:pt>
                <c:pt idx="1">
                  <c:v>Remainder</c:v>
                </c:pt>
              </c:strCache>
            </c:strRef>
          </c:cat>
          <c:val>
            <c:numRef>
              <c:f>Sheet2!$B$6:$B$7</c:f>
              <c:numCache>
                <c:formatCode>0%</c:formatCode>
                <c:ptCount val="2"/>
                <c:pt idx="0">
                  <c:v>0.26</c:v>
                </c:pt>
                <c:pt idx="1">
                  <c:v>0.74</c:v>
                </c:pt>
              </c:numCache>
            </c:numRef>
          </c:val>
          <c:extLst>
            <c:ext xmlns:c16="http://schemas.microsoft.com/office/drawing/2014/chart" uri="{C3380CC4-5D6E-409C-BE32-E72D297353CC}">
              <c16:uniqueId val="{00000004-2FB2-4AC7-B887-DE4EE148F3B0}"/>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41%</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6B4-460D-8FA0-5FAC0C4A77EB}"/>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6B4-460D-8FA0-5FAC0C4A77EB}"/>
              </c:ext>
            </c:extLst>
          </c:dPt>
          <c:dLbls>
            <c:delete val="1"/>
          </c:dLbls>
          <c:cat>
            <c:strRef>
              <c:f>Sheet2!$A$6:$A$7</c:f>
              <c:strCache>
                <c:ptCount val="2"/>
                <c:pt idx="0">
                  <c:v>Percentage</c:v>
                </c:pt>
                <c:pt idx="1">
                  <c:v>Remainder</c:v>
                </c:pt>
              </c:strCache>
            </c:strRef>
          </c:cat>
          <c:val>
            <c:numRef>
              <c:f>Sheet2!$B$6:$B$7</c:f>
              <c:numCache>
                <c:formatCode>0%</c:formatCode>
                <c:ptCount val="2"/>
                <c:pt idx="0">
                  <c:v>0.59</c:v>
                </c:pt>
                <c:pt idx="1">
                  <c:v>0.41000000000000003</c:v>
                </c:pt>
              </c:numCache>
            </c:numRef>
          </c:val>
          <c:extLst>
            <c:ext xmlns:c16="http://schemas.microsoft.com/office/drawing/2014/chart" uri="{C3380CC4-5D6E-409C-BE32-E72D297353CC}">
              <c16:uniqueId val="{00000004-A6B4-460D-8FA0-5FAC0C4A77EB}"/>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44%</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72-409E-9245-30B55D6BB96B}"/>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572-409E-9245-30B55D6BB96B}"/>
              </c:ext>
            </c:extLst>
          </c:dPt>
          <c:dLbls>
            <c:delete val="1"/>
          </c:dLbls>
          <c:cat>
            <c:strRef>
              <c:f>Sheet2!$A$6:$A$7</c:f>
              <c:strCache>
                <c:ptCount val="2"/>
                <c:pt idx="0">
                  <c:v>Percentage</c:v>
                </c:pt>
                <c:pt idx="1">
                  <c:v>Remainder</c:v>
                </c:pt>
              </c:strCache>
            </c:strRef>
          </c:cat>
          <c:val>
            <c:numRef>
              <c:f>Sheet2!$B$6:$B$7</c:f>
              <c:numCache>
                <c:formatCode>0%</c:formatCode>
                <c:ptCount val="2"/>
                <c:pt idx="0">
                  <c:v>0.56000000000000005</c:v>
                </c:pt>
                <c:pt idx="1">
                  <c:v>0.43999999999999995</c:v>
                </c:pt>
              </c:numCache>
            </c:numRef>
          </c:val>
          <c:extLst>
            <c:ext xmlns:c16="http://schemas.microsoft.com/office/drawing/2014/chart" uri="{C3380CC4-5D6E-409C-BE32-E72D297353CC}">
              <c16:uniqueId val="{00000004-0572-409E-9245-30B55D6BB96B}"/>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52%</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FEA-4A55-ADAA-885A999C9978}"/>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FEA-4A55-ADAA-885A999C9978}"/>
              </c:ext>
            </c:extLst>
          </c:dPt>
          <c:dLbls>
            <c:delete val="1"/>
          </c:dLbls>
          <c:cat>
            <c:strRef>
              <c:f>Sheet2!$A$6:$A$7</c:f>
              <c:strCache>
                <c:ptCount val="2"/>
                <c:pt idx="0">
                  <c:v>Percentage</c:v>
                </c:pt>
                <c:pt idx="1">
                  <c:v>Remainder</c:v>
                </c:pt>
              </c:strCache>
            </c:strRef>
          </c:cat>
          <c:val>
            <c:numRef>
              <c:f>Sheet2!$B$6:$B$7</c:f>
              <c:numCache>
                <c:formatCode>0%</c:formatCode>
                <c:ptCount val="2"/>
                <c:pt idx="0">
                  <c:v>0.48</c:v>
                </c:pt>
                <c:pt idx="1">
                  <c:v>0.52</c:v>
                </c:pt>
              </c:numCache>
            </c:numRef>
          </c:val>
          <c:extLst>
            <c:ext xmlns:c16="http://schemas.microsoft.com/office/drawing/2014/chart" uri="{C3380CC4-5D6E-409C-BE32-E72D297353CC}">
              <c16:uniqueId val="{00000004-FFEA-4A55-ADAA-885A999C9978}"/>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68%</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15B-4884-8BF6-5D96A6F0C570}"/>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15B-4884-8BF6-5D96A6F0C570}"/>
              </c:ext>
            </c:extLst>
          </c:dPt>
          <c:dLbls>
            <c:delete val="1"/>
          </c:dLbls>
          <c:cat>
            <c:strRef>
              <c:f>Sheet2!$A$6:$A$7</c:f>
              <c:strCache>
                <c:ptCount val="2"/>
                <c:pt idx="0">
                  <c:v>Percentage</c:v>
                </c:pt>
                <c:pt idx="1">
                  <c:v>Remainder</c:v>
                </c:pt>
              </c:strCache>
            </c:strRef>
          </c:cat>
          <c:val>
            <c:numRef>
              <c:f>Sheet2!$B$6:$B$7</c:f>
              <c:numCache>
                <c:formatCode>0%</c:formatCode>
                <c:ptCount val="2"/>
                <c:pt idx="0">
                  <c:v>0.32</c:v>
                </c:pt>
                <c:pt idx="1">
                  <c:v>0.67999999999999994</c:v>
                </c:pt>
              </c:numCache>
            </c:numRef>
          </c:val>
          <c:extLst>
            <c:ext xmlns:c16="http://schemas.microsoft.com/office/drawing/2014/chart" uri="{C3380CC4-5D6E-409C-BE32-E72D297353CC}">
              <c16:uniqueId val="{00000004-215B-4884-8BF6-5D96A6F0C570}"/>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410-4785-8005-E87EE16EDAF9}"/>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410-4785-8005-E87EE16EDAF9}"/>
              </c:ext>
            </c:extLst>
          </c:dPt>
          <c:dLbls>
            <c:delete val="1"/>
          </c:dLbls>
          <c:cat>
            <c:strRef>
              <c:f>Sheet2!$A$6:$A$7</c:f>
              <c:strCache>
                <c:ptCount val="2"/>
                <c:pt idx="0">
                  <c:v>Percentage</c:v>
                </c:pt>
                <c:pt idx="1">
                  <c:v>Remainder</c:v>
                </c:pt>
              </c:strCache>
            </c:strRef>
          </c:cat>
          <c:val>
            <c:numRef>
              <c:f>Sheet2!$B$6:$B$7</c:f>
              <c:numCache>
                <c:formatCode>0%</c:formatCode>
                <c:ptCount val="2"/>
                <c:pt idx="0">
                  <c:v>0.67</c:v>
                </c:pt>
                <c:pt idx="1">
                  <c:v>0.32999999999999996</c:v>
                </c:pt>
              </c:numCache>
            </c:numRef>
          </c:val>
          <c:extLst>
            <c:ext xmlns:c16="http://schemas.microsoft.com/office/drawing/2014/chart" uri="{C3380CC4-5D6E-409C-BE32-E72D297353CC}">
              <c16:uniqueId val="{00000004-1410-4785-8005-E87EE16EDAF9}"/>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tx>
            <c:strRef>
              <c:f>Sheet2!$B$7</c:f>
              <c:strCache>
                <c:ptCount val="1"/>
                <c:pt idx="0">
                  <c:v>40%</c:v>
                </c:pt>
              </c:strCache>
            </c:strRef>
          </c:tx>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57C-4D20-A995-1B30596E18DA}"/>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57C-4D20-A995-1B30596E18DA}"/>
              </c:ext>
            </c:extLst>
          </c:dPt>
          <c:dLbls>
            <c:delete val="1"/>
          </c:dLbls>
          <c:cat>
            <c:strRef>
              <c:f>Sheet2!$A$6:$A$7</c:f>
              <c:strCache>
                <c:ptCount val="2"/>
                <c:pt idx="0">
                  <c:v>Percentage</c:v>
                </c:pt>
                <c:pt idx="1">
                  <c:v>Remainder</c:v>
                </c:pt>
              </c:strCache>
            </c:strRef>
          </c:cat>
          <c:val>
            <c:numRef>
              <c:f>Sheet2!$B$6:$B$7</c:f>
              <c:numCache>
                <c:formatCode>0%</c:formatCode>
                <c:ptCount val="2"/>
                <c:pt idx="0">
                  <c:v>0.6</c:v>
                </c:pt>
                <c:pt idx="1">
                  <c:v>0.4</c:v>
                </c:pt>
              </c:numCache>
            </c:numRef>
          </c:val>
          <c:extLst>
            <c:ext xmlns:c16="http://schemas.microsoft.com/office/drawing/2014/chart" uri="{C3380CC4-5D6E-409C-BE32-E72D297353CC}">
              <c16:uniqueId val="{00000004-357C-4D20-A995-1B30596E18DA}"/>
            </c:ext>
          </c:extLst>
        </c:ser>
        <c:dLbls>
          <c:showLegendKey val="0"/>
          <c:showVal val="0"/>
          <c:showCatName val="0"/>
          <c:showSerName val="0"/>
          <c:showPercent val="1"/>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6756562387631"/>
          <c:y val="0.24368499890266535"/>
          <c:w val="0.7462942986136083"/>
          <c:h val="0.53066961562036352"/>
        </c:manualLayout>
      </c:layout>
      <c:doughnutChart>
        <c:varyColors val="1"/>
        <c:ser>
          <c:idx val="0"/>
          <c:order val="0"/>
          <c:spPr>
            <a:solidFill>
              <a:schemeClr val="bg1"/>
            </a:solidFill>
          </c:spPr>
          <c:dPt>
            <c:idx val="0"/>
            <c:bubble3D val="0"/>
            <c:spPr>
              <a:solidFill>
                <a:srgbClr val="7030A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E36-4BA8-9301-D9B361140A78}"/>
              </c:ext>
            </c:extLst>
          </c:dPt>
          <c:dPt>
            <c:idx val="1"/>
            <c:bubble3D val="0"/>
            <c:spPr>
              <a:solidFill>
                <a:schemeClr val="bg1"/>
              </a:solidFill>
              <a:ln w="63500" cap="rnd">
                <a:noFill/>
                <a:prstDash val="lgDash"/>
                <a:beve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E36-4BA8-9301-D9B361140A78}"/>
              </c:ext>
            </c:extLst>
          </c:dPt>
          <c:cat>
            <c:strRef>
              <c:f>Sheet2!$A$6:$A$7</c:f>
              <c:strCache>
                <c:ptCount val="2"/>
                <c:pt idx="0">
                  <c:v>Percentage</c:v>
                </c:pt>
                <c:pt idx="1">
                  <c:v>Remainder</c:v>
                </c:pt>
              </c:strCache>
            </c:strRef>
          </c:cat>
          <c:val>
            <c:numRef>
              <c:f>Sheet2!$B$6:$B$7</c:f>
              <c:numCache>
                <c:formatCode>0%</c:formatCode>
                <c:ptCount val="2"/>
                <c:pt idx="0">
                  <c:v>0.53</c:v>
                </c:pt>
                <c:pt idx="1">
                  <c:v>0.47</c:v>
                </c:pt>
              </c:numCache>
            </c:numRef>
          </c:val>
          <c:extLst>
            <c:ext xmlns:c16="http://schemas.microsoft.com/office/drawing/2014/chart" uri="{C3380CC4-5D6E-409C-BE32-E72D297353CC}">
              <c16:uniqueId val="{00000004-7E36-4BA8-9301-D9B361140A78}"/>
            </c:ext>
          </c:extLst>
        </c:ser>
        <c:dLbls>
          <c:showLegendKey val="0"/>
          <c:showVal val="0"/>
          <c:showCatName val="0"/>
          <c:showSerName val="0"/>
          <c:showPercent val="0"/>
          <c:showBubbleSize val="0"/>
          <c:showLeaderLines val="1"/>
        </c:dLbls>
        <c:firstSliceAng val="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E1804-7C21-488D-AB23-21CDE09C262C}" type="doc">
      <dgm:prSet loTypeId="urn:microsoft.com/office/officeart/2005/8/layout/pyramid1" loCatId="pyramid" qsTypeId="urn:microsoft.com/office/officeart/2005/8/quickstyle/simple1" qsCatId="simple" csTypeId="urn:microsoft.com/office/officeart/2005/8/colors/accent1_2" csCatId="accent1" phldr="1"/>
      <dgm:spPr/>
    </dgm:pt>
    <dgm:pt modelId="{E6F0069E-F175-4083-8BB4-6B34962E4BB2}">
      <dgm:prSet phldrT="[Text]" custT="1"/>
      <dgm:spPr>
        <a:solidFill>
          <a:srgbClr val="1E1E96"/>
        </a:solidFill>
      </dgm:spPr>
      <dgm:t>
        <a:bodyPr/>
        <a:lstStyle/>
        <a:p>
          <a:r>
            <a:rPr lang="en-US" sz="2400">
              <a:solidFill>
                <a:schemeClr val="bg1"/>
              </a:solidFill>
            </a:rPr>
            <a:t>1</a:t>
          </a:r>
        </a:p>
      </dgm:t>
    </dgm:pt>
    <dgm:pt modelId="{31CA33D6-E337-4113-850B-EF78AA314745}" type="parTrans" cxnId="{E6F431B3-C87A-40C4-A4CA-96D3FBA6AB3F}">
      <dgm:prSet/>
      <dgm:spPr/>
      <dgm:t>
        <a:bodyPr/>
        <a:lstStyle/>
        <a:p>
          <a:endParaRPr lang="en-US" sz="1100"/>
        </a:p>
      </dgm:t>
    </dgm:pt>
    <dgm:pt modelId="{EA8F8B7B-EE58-4AD5-8217-B9BBFFEE5319}" type="sibTrans" cxnId="{E6F431B3-C87A-40C4-A4CA-96D3FBA6AB3F}">
      <dgm:prSet/>
      <dgm:spPr/>
      <dgm:t>
        <a:bodyPr/>
        <a:lstStyle/>
        <a:p>
          <a:endParaRPr lang="en-US" sz="1100"/>
        </a:p>
      </dgm:t>
    </dgm:pt>
    <dgm:pt modelId="{380D66B3-9A04-453B-9BAD-6600E2D8FA48}">
      <dgm:prSet phldrT="[Text]" custT="1"/>
      <dgm:spPr>
        <a:solidFill>
          <a:srgbClr val="4F20BA"/>
        </a:solidFill>
      </dgm:spPr>
      <dgm:t>
        <a:bodyPr/>
        <a:lstStyle/>
        <a:p>
          <a:r>
            <a:rPr lang="en-US" sz="2400">
              <a:solidFill>
                <a:schemeClr val="bg1"/>
              </a:solidFill>
            </a:rPr>
            <a:t>2</a:t>
          </a:r>
        </a:p>
      </dgm:t>
    </dgm:pt>
    <dgm:pt modelId="{A106E0DD-B519-4FB7-A9D3-C543241ADCBB}" type="parTrans" cxnId="{EC3D29BE-0020-4103-B9EA-560E9B23D9FF}">
      <dgm:prSet/>
      <dgm:spPr/>
      <dgm:t>
        <a:bodyPr/>
        <a:lstStyle/>
        <a:p>
          <a:endParaRPr lang="en-US" sz="1100"/>
        </a:p>
      </dgm:t>
    </dgm:pt>
    <dgm:pt modelId="{A8C6E732-CC7D-4FAE-BD81-145FFB544187}" type="sibTrans" cxnId="{EC3D29BE-0020-4103-B9EA-560E9B23D9FF}">
      <dgm:prSet/>
      <dgm:spPr/>
      <dgm:t>
        <a:bodyPr/>
        <a:lstStyle/>
        <a:p>
          <a:endParaRPr lang="en-US" sz="1100"/>
        </a:p>
      </dgm:t>
    </dgm:pt>
    <dgm:pt modelId="{5A6BA9A9-BCB9-44BB-BF81-E1C459523835}">
      <dgm:prSet phldrT="[Text]" custT="1"/>
      <dgm:spPr>
        <a:solidFill>
          <a:srgbClr val="9422DF"/>
        </a:solidFill>
      </dgm:spPr>
      <dgm:t>
        <a:bodyPr/>
        <a:lstStyle/>
        <a:p>
          <a:r>
            <a:rPr lang="en-US" sz="2400">
              <a:solidFill>
                <a:schemeClr val="bg1"/>
              </a:solidFill>
            </a:rPr>
            <a:t>3</a:t>
          </a:r>
        </a:p>
      </dgm:t>
    </dgm:pt>
    <dgm:pt modelId="{501A4672-1DE5-457C-9838-B3DD68E94425}" type="parTrans" cxnId="{41A96CA7-52EC-4F19-9807-7714B7C3F11E}">
      <dgm:prSet/>
      <dgm:spPr/>
      <dgm:t>
        <a:bodyPr/>
        <a:lstStyle/>
        <a:p>
          <a:endParaRPr lang="en-US" sz="1100"/>
        </a:p>
      </dgm:t>
    </dgm:pt>
    <dgm:pt modelId="{BCEA69B8-E720-40A9-BB72-B65833BB1615}" type="sibTrans" cxnId="{41A96CA7-52EC-4F19-9807-7714B7C3F11E}">
      <dgm:prSet/>
      <dgm:spPr/>
      <dgm:t>
        <a:bodyPr/>
        <a:lstStyle/>
        <a:p>
          <a:endParaRPr lang="en-US" sz="1100"/>
        </a:p>
      </dgm:t>
    </dgm:pt>
    <dgm:pt modelId="{A53CAD80-2408-4899-9D12-FC64F63AECEE}">
      <dgm:prSet phldrT="[Text]" custT="1"/>
      <dgm:spPr>
        <a:solidFill>
          <a:srgbClr val="D83FE8"/>
        </a:solidFill>
      </dgm:spPr>
      <dgm:t>
        <a:bodyPr/>
        <a:lstStyle/>
        <a:p>
          <a:r>
            <a:rPr lang="en-US" sz="2400">
              <a:solidFill>
                <a:schemeClr val="bg1"/>
              </a:solidFill>
            </a:rPr>
            <a:t>4</a:t>
          </a:r>
        </a:p>
      </dgm:t>
    </dgm:pt>
    <dgm:pt modelId="{2B60B9B4-D2C8-498A-BB2A-094262FB4C61}" type="parTrans" cxnId="{561323A3-3698-4D9A-85D8-166E18536C97}">
      <dgm:prSet/>
      <dgm:spPr/>
      <dgm:t>
        <a:bodyPr/>
        <a:lstStyle/>
        <a:p>
          <a:endParaRPr lang="en-US" sz="1100"/>
        </a:p>
      </dgm:t>
    </dgm:pt>
    <dgm:pt modelId="{16707BB1-4705-411E-AC20-4EA65B52F478}" type="sibTrans" cxnId="{561323A3-3698-4D9A-85D8-166E18536C97}">
      <dgm:prSet/>
      <dgm:spPr/>
      <dgm:t>
        <a:bodyPr/>
        <a:lstStyle/>
        <a:p>
          <a:endParaRPr lang="en-US" sz="1100"/>
        </a:p>
      </dgm:t>
    </dgm:pt>
    <dgm:pt modelId="{2D2B8D88-5E5D-47D3-AE55-46D14DA24AE9}">
      <dgm:prSet phldrT="[Text]" custT="1"/>
      <dgm:spPr>
        <a:solidFill>
          <a:srgbClr val="EF5ED1"/>
        </a:solidFill>
      </dgm:spPr>
      <dgm:t>
        <a:bodyPr/>
        <a:lstStyle/>
        <a:p>
          <a:r>
            <a:rPr lang="en-US" sz="2400">
              <a:solidFill>
                <a:schemeClr val="bg1"/>
              </a:solidFill>
            </a:rPr>
            <a:t>5</a:t>
          </a:r>
        </a:p>
      </dgm:t>
    </dgm:pt>
    <dgm:pt modelId="{C930062D-5749-4720-A39A-82BBEB526E93}" type="parTrans" cxnId="{42CA5999-9105-4923-93EB-CE807044312E}">
      <dgm:prSet/>
      <dgm:spPr/>
      <dgm:t>
        <a:bodyPr/>
        <a:lstStyle/>
        <a:p>
          <a:endParaRPr lang="en-US" sz="1100"/>
        </a:p>
      </dgm:t>
    </dgm:pt>
    <dgm:pt modelId="{B7DEEA7F-31F1-46AD-AB24-A064FD89F77C}" type="sibTrans" cxnId="{42CA5999-9105-4923-93EB-CE807044312E}">
      <dgm:prSet/>
      <dgm:spPr/>
      <dgm:t>
        <a:bodyPr/>
        <a:lstStyle/>
        <a:p>
          <a:endParaRPr lang="en-US" sz="1100"/>
        </a:p>
      </dgm:t>
    </dgm:pt>
    <dgm:pt modelId="{9CBA823A-5017-4C66-AAB1-0DAE5DAC4860}" type="pres">
      <dgm:prSet presAssocID="{050E1804-7C21-488D-AB23-21CDE09C262C}" presName="Name0" presStyleCnt="0">
        <dgm:presLayoutVars>
          <dgm:dir/>
          <dgm:animLvl val="lvl"/>
          <dgm:resizeHandles val="exact"/>
        </dgm:presLayoutVars>
      </dgm:prSet>
      <dgm:spPr/>
    </dgm:pt>
    <dgm:pt modelId="{856A668B-074E-4199-8A84-D3EEA8106F14}" type="pres">
      <dgm:prSet presAssocID="{E6F0069E-F175-4083-8BB4-6B34962E4BB2}" presName="Name8" presStyleCnt="0"/>
      <dgm:spPr/>
    </dgm:pt>
    <dgm:pt modelId="{27E2967D-8C8D-49CA-BD91-8D7325C14A94}" type="pres">
      <dgm:prSet presAssocID="{E6F0069E-F175-4083-8BB4-6B34962E4BB2}" presName="level" presStyleLbl="node1" presStyleIdx="0" presStyleCnt="5">
        <dgm:presLayoutVars>
          <dgm:chMax val="1"/>
          <dgm:bulletEnabled val="1"/>
        </dgm:presLayoutVars>
      </dgm:prSet>
      <dgm:spPr/>
    </dgm:pt>
    <dgm:pt modelId="{1D599CBD-6F05-4120-8360-A0C1572F1D96}" type="pres">
      <dgm:prSet presAssocID="{E6F0069E-F175-4083-8BB4-6B34962E4BB2}" presName="levelTx" presStyleLbl="revTx" presStyleIdx="0" presStyleCnt="0">
        <dgm:presLayoutVars>
          <dgm:chMax val="1"/>
          <dgm:bulletEnabled val="1"/>
        </dgm:presLayoutVars>
      </dgm:prSet>
      <dgm:spPr/>
    </dgm:pt>
    <dgm:pt modelId="{9656241E-8C0E-4EB7-A9CE-5D5B40204D0A}" type="pres">
      <dgm:prSet presAssocID="{380D66B3-9A04-453B-9BAD-6600E2D8FA48}" presName="Name8" presStyleCnt="0"/>
      <dgm:spPr/>
    </dgm:pt>
    <dgm:pt modelId="{2170AF38-2E36-4DE4-B8B1-A42E9DB13F06}" type="pres">
      <dgm:prSet presAssocID="{380D66B3-9A04-453B-9BAD-6600E2D8FA48}" presName="level" presStyleLbl="node1" presStyleIdx="1" presStyleCnt="5">
        <dgm:presLayoutVars>
          <dgm:chMax val="1"/>
          <dgm:bulletEnabled val="1"/>
        </dgm:presLayoutVars>
      </dgm:prSet>
      <dgm:spPr/>
    </dgm:pt>
    <dgm:pt modelId="{691D9C3F-B39B-49E9-9558-69DDD94338B4}" type="pres">
      <dgm:prSet presAssocID="{380D66B3-9A04-453B-9BAD-6600E2D8FA48}" presName="levelTx" presStyleLbl="revTx" presStyleIdx="0" presStyleCnt="0">
        <dgm:presLayoutVars>
          <dgm:chMax val="1"/>
          <dgm:bulletEnabled val="1"/>
        </dgm:presLayoutVars>
      </dgm:prSet>
      <dgm:spPr/>
    </dgm:pt>
    <dgm:pt modelId="{7E93EA65-5547-4BCF-9D61-44F06675AA09}" type="pres">
      <dgm:prSet presAssocID="{5A6BA9A9-BCB9-44BB-BF81-E1C459523835}" presName="Name8" presStyleCnt="0"/>
      <dgm:spPr/>
    </dgm:pt>
    <dgm:pt modelId="{9C19FBD3-C427-4DB2-AE75-E999BE9E8ED6}" type="pres">
      <dgm:prSet presAssocID="{5A6BA9A9-BCB9-44BB-BF81-E1C459523835}" presName="level" presStyleLbl="node1" presStyleIdx="2" presStyleCnt="5">
        <dgm:presLayoutVars>
          <dgm:chMax val="1"/>
          <dgm:bulletEnabled val="1"/>
        </dgm:presLayoutVars>
      </dgm:prSet>
      <dgm:spPr/>
    </dgm:pt>
    <dgm:pt modelId="{48510E8E-4854-48C8-9526-B68A3E73E451}" type="pres">
      <dgm:prSet presAssocID="{5A6BA9A9-BCB9-44BB-BF81-E1C459523835}" presName="levelTx" presStyleLbl="revTx" presStyleIdx="0" presStyleCnt="0">
        <dgm:presLayoutVars>
          <dgm:chMax val="1"/>
          <dgm:bulletEnabled val="1"/>
        </dgm:presLayoutVars>
      </dgm:prSet>
      <dgm:spPr/>
    </dgm:pt>
    <dgm:pt modelId="{322EEEFA-3AA7-4EBD-BF70-00A94B7895F6}" type="pres">
      <dgm:prSet presAssocID="{A53CAD80-2408-4899-9D12-FC64F63AECEE}" presName="Name8" presStyleCnt="0"/>
      <dgm:spPr/>
    </dgm:pt>
    <dgm:pt modelId="{EFE2C1C5-5EC3-4906-A012-47C2AFEAADD7}" type="pres">
      <dgm:prSet presAssocID="{A53CAD80-2408-4899-9D12-FC64F63AECEE}" presName="level" presStyleLbl="node1" presStyleIdx="3" presStyleCnt="5">
        <dgm:presLayoutVars>
          <dgm:chMax val="1"/>
          <dgm:bulletEnabled val="1"/>
        </dgm:presLayoutVars>
      </dgm:prSet>
      <dgm:spPr/>
    </dgm:pt>
    <dgm:pt modelId="{66A43FD5-B15F-4412-AF21-45C3FD304D9F}" type="pres">
      <dgm:prSet presAssocID="{A53CAD80-2408-4899-9D12-FC64F63AECEE}" presName="levelTx" presStyleLbl="revTx" presStyleIdx="0" presStyleCnt="0">
        <dgm:presLayoutVars>
          <dgm:chMax val="1"/>
          <dgm:bulletEnabled val="1"/>
        </dgm:presLayoutVars>
      </dgm:prSet>
      <dgm:spPr/>
    </dgm:pt>
    <dgm:pt modelId="{3B33FFC5-3820-4671-9552-F62D57061DC5}" type="pres">
      <dgm:prSet presAssocID="{2D2B8D88-5E5D-47D3-AE55-46D14DA24AE9}" presName="Name8" presStyleCnt="0"/>
      <dgm:spPr/>
    </dgm:pt>
    <dgm:pt modelId="{D140DCB2-4825-4FCD-9282-031A97906DE5}" type="pres">
      <dgm:prSet presAssocID="{2D2B8D88-5E5D-47D3-AE55-46D14DA24AE9}" presName="level" presStyleLbl="node1" presStyleIdx="4" presStyleCnt="5" custLinFactNeighborX="-187">
        <dgm:presLayoutVars>
          <dgm:chMax val="1"/>
          <dgm:bulletEnabled val="1"/>
        </dgm:presLayoutVars>
      </dgm:prSet>
      <dgm:spPr/>
    </dgm:pt>
    <dgm:pt modelId="{B859D263-FB9F-400F-B242-C52769A04DC2}" type="pres">
      <dgm:prSet presAssocID="{2D2B8D88-5E5D-47D3-AE55-46D14DA24AE9}" presName="levelTx" presStyleLbl="revTx" presStyleIdx="0" presStyleCnt="0">
        <dgm:presLayoutVars>
          <dgm:chMax val="1"/>
          <dgm:bulletEnabled val="1"/>
        </dgm:presLayoutVars>
      </dgm:prSet>
      <dgm:spPr/>
    </dgm:pt>
  </dgm:ptLst>
  <dgm:cxnLst>
    <dgm:cxn modelId="{D1C05422-0B4B-4A05-9390-22892646E44E}" type="presOf" srcId="{2D2B8D88-5E5D-47D3-AE55-46D14DA24AE9}" destId="{D140DCB2-4825-4FCD-9282-031A97906DE5}" srcOrd="0" destOrd="0" presId="urn:microsoft.com/office/officeart/2005/8/layout/pyramid1"/>
    <dgm:cxn modelId="{A8CFE83E-95AF-4109-9244-234B10F23746}" type="presOf" srcId="{380D66B3-9A04-453B-9BAD-6600E2D8FA48}" destId="{2170AF38-2E36-4DE4-B8B1-A42E9DB13F06}" srcOrd="0" destOrd="0" presId="urn:microsoft.com/office/officeart/2005/8/layout/pyramid1"/>
    <dgm:cxn modelId="{695BCD3F-422E-4296-BC70-DC695CE47BF5}" type="presOf" srcId="{5A6BA9A9-BCB9-44BB-BF81-E1C459523835}" destId="{48510E8E-4854-48C8-9526-B68A3E73E451}" srcOrd="1" destOrd="0" presId="urn:microsoft.com/office/officeart/2005/8/layout/pyramid1"/>
    <dgm:cxn modelId="{B9E9AF5B-7AA0-4AFF-8DE7-4B987962643F}" type="presOf" srcId="{A53CAD80-2408-4899-9D12-FC64F63AECEE}" destId="{EFE2C1C5-5EC3-4906-A012-47C2AFEAADD7}" srcOrd="0" destOrd="0" presId="urn:microsoft.com/office/officeart/2005/8/layout/pyramid1"/>
    <dgm:cxn modelId="{55B27F5C-62C9-4CE9-A0B0-CB5ADFF5FD3F}" type="presOf" srcId="{5A6BA9A9-BCB9-44BB-BF81-E1C459523835}" destId="{9C19FBD3-C427-4DB2-AE75-E999BE9E8ED6}" srcOrd="0" destOrd="0" presId="urn:microsoft.com/office/officeart/2005/8/layout/pyramid1"/>
    <dgm:cxn modelId="{E698DB6F-3FD8-4C48-9BBA-BEDF80D527F2}" type="presOf" srcId="{E6F0069E-F175-4083-8BB4-6B34962E4BB2}" destId="{1D599CBD-6F05-4120-8360-A0C1572F1D96}" srcOrd="1" destOrd="0" presId="urn:microsoft.com/office/officeart/2005/8/layout/pyramid1"/>
    <dgm:cxn modelId="{7F0D3951-2A94-4E2F-8734-5AE38B4C642C}" type="presOf" srcId="{A53CAD80-2408-4899-9D12-FC64F63AECEE}" destId="{66A43FD5-B15F-4412-AF21-45C3FD304D9F}" srcOrd="1" destOrd="0" presId="urn:microsoft.com/office/officeart/2005/8/layout/pyramid1"/>
    <dgm:cxn modelId="{6F188075-B541-43C2-8457-A13D120661F1}" type="presOf" srcId="{E6F0069E-F175-4083-8BB4-6B34962E4BB2}" destId="{27E2967D-8C8D-49CA-BD91-8D7325C14A94}" srcOrd="0" destOrd="0" presId="urn:microsoft.com/office/officeart/2005/8/layout/pyramid1"/>
    <dgm:cxn modelId="{42CA5999-9105-4923-93EB-CE807044312E}" srcId="{050E1804-7C21-488D-AB23-21CDE09C262C}" destId="{2D2B8D88-5E5D-47D3-AE55-46D14DA24AE9}" srcOrd="4" destOrd="0" parTransId="{C930062D-5749-4720-A39A-82BBEB526E93}" sibTransId="{B7DEEA7F-31F1-46AD-AB24-A064FD89F77C}"/>
    <dgm:cxn modelId="{C916559D-4525-461A-A9C7-818D597DEA1C}" type="presOf" srcId="{050E1804-7C21-488D-AB23-21CDE09C262C}" destId="{9CBA823A-5017-4C66-AAB1-0DAE5DAC4860}" srcOrd="0" destOrd="0" presId="urn:microsoft.com/office/officeart/2005/8/layout/pyramid1"/>
    <dgm:cxn modelId="{561323A3-3698-4D9A-85D8-166E18536C97}" srcId="{050E1804-7C21-488D-AB23-21CDE09C262C}" destId="{A53CAD80-2408-4899-9D12-FC64F63AECEE}" srcOrd="3" destOrd="0" parTransId="{2B60B9B4-D2C8-498A-BB2A-094262FB4C61}" sibTransId="{16707BB1-4705-411E-AC20-4EA65B52F478}"/>
    <dgm:cxn modelId="{41A96CA7-52EC-4F19-9807-7714B7C3F11E}" srcId="{050E1804-7C21-488D-AB23-21CDE09C262C}" destId="{5A6BA9A9-BCB9-44BB-BF81-E1C459523835}" srcOrd="2" destOrd="0" parTransId="{501A4672-1DE5-457C-9838-B3DD68E94425}" sibTransId="{BCEA69B8-E720-40A9-BB72-B65833BB1615}"/>
    <dgm:cxn modelId="{E6F431B3-C87A-40C4-A4CA-96D3FBA6AB3F}" srcId="{050E1804-7C21-488D-AB23-21CDE09C262C}" destId="{E6F0069E-F175-4083-8BB4-6B34962E4BB2}" srcOrd="0" destOrd="0" parTransId="{31CA33D6-E337-4113-850B-EF78AA314745}" sibTransId="{EA8F8B7B-EE58-4AD5-8217-B9BBFFEE5319}"/>
    <dgm:cxn modelId="{EC3D29BE-0020-4103-B9EA-560E9B23D9FF}" srcId="{050E1804-7C21-488D-AB23-21CDE09C262C}" destId="{380D66B3-9A04-453B-9BAD-6600E2D8FA48}" srcOrd="1" destOrd="0" parTransId="{A106E0DD-B519-4FB7-A9D3-C543241ADCBB}" sibTransId="{A8C6E732-CC7D-4FAE-BD81-145FFB544187}"/>
    <dgm:cxn modelId="{A41BC0D7-C542-46DB-A5C3-208D1DDB68F8}" type="presOf" srcId="{2D2B8D88-5E5D-47D3-AE55-46D14DA24AE9}" destId="{B859D263-FB9F-400F-B242-C52769A04DC2}" srcOrd="1" destOrd="0" presId="urn:microsoft.com/office/officeart/2005/8/layout/pyramid1"/>
    <dgm:cxn modelId="{DFCE7DDB-34A6-406A-A9CD-BA28AF9C04D7}" type="presOf" srcId="{380D66B3-9A04-453B-9BAD-6600E2D8FA48}" destId="{691D9C3F-B39B-49E9-9558-69DDD94338B4}" srcOrd="1" destOrd="0" presId="urn:microsoft.com/office/officeart/2005/8/layout/pyramid1"/>
    <dgm:cxn modelId="{6554D5FA-D3FF-4B7F-BB45-8E8C816B3B87}" type="presParOf" srcId="{9CBA823A-5017-4C66-AAB1-0DAE5DAC4860}" destId="{856A668B-074E-4199-8A84-D3EEA8106F14}" srcOrd="0" destOrd="0" presId="urn:microsoft.com/office/officeart/2005/8/layout/pyramid1"/>
    <dgm:cxn modelId="{5F7B6DAA-453A-459B-A615-2718B45ADA72}" type="presParOf" srcId="{856A668B-074E-4199-8A84-D3EEA8106F14}" destId="{27E2967D-8C8D-49CA-BD91-8D7325C14A94}" srcOrd="0" destOrd="0" presId="urn:microsoft.com/office/officeart/2005/8/layout/pyramid1"/>
    <dgm:cxn modelId="{88634524-573C-4F31-BC2F-B5E08A3E4C32}" type="presParOf" srcId="{856A668B-074E-4199-8A84-D3EEA8106F14}" destId="{1D599CBD-6F05-4120-8360-A0C1572F1D96}" srcOrd="1" destOrd="0" presId="urn:microsoft.com/office/officeart/2005/8/layout/pyramid1"/>
    <dgm:cxn modelId="{F7EC4CE1-F82E-476E-9305-2772E5548EAB}" type="presParOf" srcId="{9CBA823A-5017-4C66-AAB1-0DAE5DAC4860}" destId="{9656241E-8C0E-4EB7-A9CE-5D5B40204D0A}" srcOrd="1" destOrd="0" presId="urn:microsoft.com/office/officeart/2005/8/layout/pyramid1"/>
    <dgm:cxn modelId="{EF430F7D-A57E-4AF2-AB7C-93DBC64E8F7D}" type="presParOf" srcId="{9656241E-8C0E-4EB7-A9CE-5D5B40204D0A}" destId="{2170AF38-2E36-4DE4-B8B1-A42E9DB13F06}" srcOrd="0" destOrd="0" presId="urn:microsoft.com/office/officeart/2005/8/layout/pyramid1"/>
    <dgm:cxn modelId="{F7313FB9-E5E4-4BB3-97D0-CBEDC58BEE32}" type="presParOf" srcId="{9656241E-8C0E-4EB7-A9CE-5D5B40204D0A}" destId="{691D9C3F-B39B-49E9-9558-69DDD94338B4}" srcOrd="1" destOrd="0" presId="urn:microsoft.com/office/officeart/2005/8/layout/pyramid1"/>
    <dgm:cxn modelId="{F77041DD-400A-40A8-A64D-99691998F1DC}" type="presParOf" srcId="{9CBA823A-5017-4C66-AAB1-0DAE5DAC4860}" destId="{7E93EA65-5547-4BCF-9D61-44F06675AA09}" srcOrd="2" destOrd="0" presId="urn:microsoft.com/office/officeart/2005/8/layout/pyramid1"/>
    <dgm:cxn modelId="{7CABFD79-320D-4A35-ADC8-7A32B1307F00}" type="presParOf" srcId="{7E93EA65-5547-4BCF-9D61-44F06675AA09}" destId="{9C19FBD3-C427-4DB2-AE75-E999BE9E8ED6}" srcOrd="0" destOrd="0" presId="urn:microsoft.com/office/officeart/2005/8/layout/pyramid1"/>
    <dgm:cxn modelId="{9196EC4F-0844-4475-80D1-B0CD167FF3BF}" type="presParOf" srcId="{7E93EA65-5547-4BCF-9D61-44F06675AA09}" destId="{48510E8E-4854-48C8-9526-B68A3E73E451}" srcOrd="1" destOrd="0" presId="urn:microsoft.com/office/officeart/2005/8/layout/pyramid1"/>
    <dgm:cxn modelId="{E2155634-BEEF-4430-8AD2-FAFB63FA5066}" type="presParOf" srcId="{9CBA823A-5017-4C66-AAB1-0DAE5DAC4860}" destId="{322EEEFA-3AA7-4EBD-BF70-00A94B7895F6}" srcOrd="3" destOrd="0" presId="urn:microsoft.com/office/officeart/2005/8/layout/pyramid1"/>
    <dgm:cxn modelId="{4691AC39-CB21-457E-B2B8-EED25204AB76}" type="presParOf" srcId="{322EEEFA-3AA7-4EBD-BF70-00A94B7895F6}" destId="{EFE2C1C5-5EC3-4906-A012-47C2AFEAADD7}" srcOrd="0" destOrd="0" presId="urn:microsoft.com/office/officeart/2005/8/layout/pyramid1"/>
    <dgm:cxn modelId="{F829C4FF-3B98-4F75-B2EB-C49F75614AF1}" type="presParOf" srcId="{322EEEFA-3AA7-4EBD-BF70-00A94B7895F6}" destId="{66A43FD5-B15F-4412-AF21-45C3FD304D9F}" srcOrd="1" destOrd="0" presId="urn:microsoft.com/office/officeart/2005/8/layout/pyramid1"/>
    <dgm:cxn modelId="{F000F5F6-B994-4B9E-B8D4-1D63A62AE7CF}" type="presParOf" srcId="{9CBA823A-5017-4C66-AAB1-0DAE5DAC4860}" destId="{3B33FFC5-3820-4671-9552-F62D57061DC5}" srcOrd="4" destOrd="0" presId="urn:microsoft.com/office/officeart/2005/8/layout/pyramid1"/>
    <dgm:cxn modelId="{F1ABA3A5-8F44-45B3-8ED6-8815F0F0C9FC}" type="presParOf" srcId="{3B33FFC5-3820-4671-9552-F62D57061DC5}" destId="{D140DCB2-4825-4FCD-9282-031A97906DE5}" srcOrd="0" destOrd="0" presId="urn:microsoft.com/office/officeart/2005/8/layout/pyramid1"/>
    <dgm:cxn modelId="{1A159957-F3BD-4D67-923E-A2FE93DFF09B}" type="presParOf" srcId="{3B33FFC5-3820-4671-9552-F62D57061DC5}" destId="{B859D263-FB9F-400F-B242-C52769A04DC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2967D-8C8D-49CA-BD91-8D7325C14A94}">
      <dsp:nvSpPr>
        <dsp:cNvPr id="0" name=""/>
        <dsp:cNvSpPr/>
      </dsp:nvSpPr>
      <dsp:spPr>
        <a:xfrm>
          <a:off x="1900634" y="0"/>
          <a:ext cx="950316" cy="654888"/>
        </a:xfrm>
        <a:prstGeom prst="trapezoid">
          <a:avLst>
            <a:gd name="adj" fmla="val 72556"/>
          </a:avLst>
        </a:prstGeom>
        <a:solidFill>
          <a:srgbClr val="1E1E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1</a:t>
          </a:r>
        </a:p>
      </dsp:txBody>
      <dsp:txXfrm>
        <a:off x="1900634" y="0"/>
        <a:ext cx="950316" cy="654888"/>
      </dsp:txXfrm>
    </dsp:sp>
    <dsp:sp modelId="{2170AF38-2E36-4DE4-B8B1-A42E9DB13F06}">
      <dsp:nvSpPr>
        <dsp:cNvPr id="0" name=""/>
        <dsp:cNvSpPr/>
      </dsp:nvSpPr>
      <dsp:spPr>
        <a:xfrm>
          <a:off x="1425475" y="654888"/>
          <a:ext cx="1900633" cy="654888"/>
        </a:xfrm>
        <a:prstGeom prst="trapezoid">
          <a:avLst>
            <a:gd name="adj" fmla="val 72556"/>
          </a:avLst>
        </a:prstGeom>
        <a:solidFill>
          <a:srgbClr val="4F20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2</a:t>
          </a:r>
        </a:p>
      </dsp:txBody>
      <dsp:txXfrm>
        <a:off x="1758086" y="654888"/>
        <a:ext cx="1235412" cy="654888"/>
      </dsp:txXfrm>
    </dsp:sp>
    <dsp:sp modelId="{9C19FBD3-C427-4DB2-AE75-E999BE9E8ED6}">
      <dsp:nvSpPr>
        <dsp:cNvPr id="0" name=""/>
        <dsp:cNvSpPr/>
      </dsp:nvSpPr>
      <dsp:spPr>
        <a:xfrm>
          <a:off x="950317" y="1309776"/>
          <a:ext cx="2850950" cy="654888"/>
        </a:xfrm>
        <a:prstGeom prst="trapezoid">
          <a:avLst>
            <a:gd name="adj" fmla="val 72556"/>
          </a:avLst>
        </a:prstGeom>
        <a:solidFill>
          <a:srgbClr val="9422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3</a:t>
          </a:r>
        </a:p>
      </dsp:txBody>
      <dsp:txXfrm>
        <a:off x="1449233" y="1309776"/>
        <a:ext cx="1853118" cy="654888"/>
      </dsp:txXfrm>
    </dsp:sp>
    <dsp:sp modelId="{EFE2C1C5-5EC3-4906-A012-47C2AFEAADD7}">
      <dsp:nvSpPr>
        <dsp:cNvPr id="0" name=""/>
        <dsp:cNvSpPr/>
      </dsp:nvSpPr>
      <dsp:spPr>
        <a:xfrm>
          <a:off x="475158" y="1964665"/>
          <a:ext cx="3801267" cy="654888"/>
        </a:xfrm>
        <a:prstGeom prst="trapezoid">
          <a:avLst>
            <a:gd name="adj" fmla="val 72556"/>
          </a:avLst>
        </a:prstGeom>
        <a:solidFill>
          <a:srgbClr val="D83F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4</a:t>
          </a:r>
        </a:p>
      </dsp:txBody>
      <dsp:txXfrm>
        <a:off x="1140380" y="1964665"/>
        <a:ext cx="2470824" cy="654888"/>
      </dsp:txXfrm>
    </dsp:sp>
    <dsp:sp modelId="{D140DCB2-4825-4FCD-9282-031A97906DE5}">
      <dsp:nvSpPr>
        <dsp:cNvPr id="0" name=""/>
        <dsp:cNvSpPr/>
      </dsp:nvSpPr>
      <dsp:spPr>
        <a:xfrm>
          <a:off x="0" y="2619553"/>
          <a:ext cx="4751584" cy="654888"/>
        </a:xfrm>
        <a:prstGeom prst="trapezoid">
          <a:avLst>
            <a:gd name="adj" fmla="val 72556"/>
          </a:avLst>
        </a:prstGeom>
        <a:solidFill>
          <a:srgbClr val="EF5E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5</a:t>
          </a:r>
        </a:p>
      </dsp:txBody>
      <dsp:txXfrm>
        <a:off x="831527" y="2619553"/>
        <a:ext cx="3088530" cy="6548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5478"/>
          <a:ext cx="696975"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55%</a:t>
          </a:r>
        </a:p>
      </cdr:txBody>
    </cdr:sp>
  </cdr:relSizeAnchor>
</c:userShapes>
</file>

<file path=ppt/drawings/drawing10.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9" y="565477"/>
          <a:ext cx="696983" cy="2770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88%</a:t>
          </a:r>
        </a:p>
      </cdr:txBody>
    </cdr:sp>
  </cdr:relSizeAnchor>
</c:userShapes>
</file>

<file path=ppt/drawings/drawing11.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80%</a:t>
          </a:r>
        </a:p>
      </cdr:txBody>
    </cdr:sp>
  </cdr:relSizeAnchor>
</c:userShapes>
</file>

<file path=ppt/drawings/drawing12.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70%</a:t>
          </a:r>
        </a:p>
      </cdr:txBody>
    </cdr:sp>
  </cdr:relSizeAnchor>
</c:userShapes>
</file>

<file path=ppt/drawings/drawing13.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88%</a:t>
          </a:r>
        </a:p>
      </cdr:txBody>
    </cdr:sp>
  </cdr:relSizeAnchor>
</c:userShapes>
</file>

<file path=ppt/drawings/drawing14.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5478"/>
          <a:ext cx="696975"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100%</a:t>
          </a:r>
        </a:p>
      </cdr:txBody>
    </cdr:sp>
  </cdr:relSizeAnchor>
</c:userShapes>
</file>

<file path=ppt/drawings/drawing15.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90%</a:t>
          </a:r>
        </a:p>
      </cdr:txBody>
    </cdr:sp>
  </cdr:relSizeAnchor>
</c:userShapes>
</file>

<file path=ppt/drawings/drawing16.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76%</a:t>
          </a:r>
        </a:p>
      </cdr:txBody>
    </cdr:sp>
  </cdr:relSizeAnchor>
</c:userShapes>
</file>

<file path=ppt/drawings/drawing17.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73%</a:t>
          </a:r>
        </a:p>
      </cdr:txBody>
    </cdr:sp>
  </cdr:relSizeAnchor>
</c:userShapes>
</file>

<file path=ppt/drawings/drawing18.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70%</a:t>
          </a:r>
        </a:p>
      </cdr:txBody>
    </cdr:sp>
  </cdr:relSizeAnchor>
</c:userShapes>
</file>

<file path=ppt/drawings/drawing19.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44%</a:t>
          </a:r>
        </a:p>
      </cdr:txBody>
    </cdr:sp>
  </cdr:relSizeAnchor>
</c:userShapes>
</file>

<file path=ppt/drawings/drawing2.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9" y="565477"/>
          <a:ext cx="696983"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53%</a:t>
          </a:r>
        </a:p>
      </cdr:txBody>
    </cdr:sp>
  </cdr:relSizeAnchor>
</c:userShapes>
</file>

<file path=ppt/drawings/drawing20.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87%</a:t>
          </a:r>
        </a:p>
      </cdr:txBody>
    </cdr:sp>
  </cdr:relSizeAnchor>
</c:userShapes>
</file>

<file path=ppt/drawings/drawing21.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55%</a:t>
          </a:r>
        </a:p>
      </cdr:txBody>
    </cdr:sp>
  </cdr:relSizeAnchor>
</c:userShapes>
</file>

<file path=ppt/drawings/drawing22.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9" y="565477"/>
          <a:ext cx="696983"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44%</a:t>
          </a:r>
        </a:p>
      </cdr:txBody>
    </cdr:sp>
  </cdr:relSizeAnchor>
</c:userShapes>
</file>

<file path=ppt/drawings/drawing23.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5478"/>
          <a:ext cx="696975"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67%</a:t>
          </a:r>
        </a:p>
      </cdr:txBody>
    </cdr:sp>
  </cdr:relSizeAnchor>
</c:userShapes>
</file>

<file path=ppt/drawings/drawing24.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26%</a:t>
          </a:r>
        </a:p>
      </cdr:txBody>
    </cdr:sp>
  </cdr:relSizeAnchor>
</c:userShapes>
</file>

<file path=ppt/drawings/drawing3.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5478"/>
          <a:ext cx="696975"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59%</a:t>
          </a:r>
        </a:p>
      </cdr:txBody>
    </cdr:sp>
  </cdr:relSizeAnchor>
</c:userShapes>
</file>

<file path=ppt/drawings/drawing4.xml><?xml version="1.0" encoding="utf-8"?>
<c:userShapes xmlns:c="http://schemas.openxmlformats.org/drawingml/2006/chart">
  <cdr:relSizeAnchor xmlns:cdr="http://schemas.openxmlformats.org/drawingml/2006/chartDrawing">
    <cdr:from>
      <cdr:x>0.14269</cdr:x>
      <cdr:y>0.42537</cdr:y>
    </cdr:from>
    <cdr:to>
      <cdr:x>0.85731</cdr:x>
      <cdr:y>0.62211</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8" y="598897"/>
          <a:ext cx="696983" cy="27700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56%</a:t>
          </a:r>
        </a:p>
      </cdr:txBody>
    </cdr:sp>
  </cdr:relSizeAnchor>
</c:userShapes>
</file>

<file path=ppt/drawings/drawing5.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9" y="565477"/>
          <a:ext cx="696983"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48%</a:t>
          </a:r>
        </a:p>
      </cdr:txBody>
    </cdr:sp>
  </cdr:relSizeAnchor>
</c:userShapes>
</file>

<file path=ppt/drawings/drawing6.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9" y="565477"/>
          <a:ext cx="696983"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32%</a:t>
          </a:r>
        </a:p>
      </cdr:txBody>
    </cdr:sp>
  </cdr:relSizeAnchor>
</c:userShapes>
</file>

<file path=ppt/drawings/drawing7.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69" y="561479"/>
          <a:ext cx="696974" cy="27698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67%</a:t>
          </a:r>
        </a:p>
      </cdr:txBody>
    </cdr:sp>
  </cdr:relSizeAnchor>
</c:userShapes>
</file>

<file path=ppt/drawings/drawing8.xml><?xml version="1.0" encoding="utf-8"?>
<c:userShapes xmlns:c="http://schemas.openxmlformats.org/drawingml/2006/chart">
  <cdr:relSizeAnchor xmlns:cdr="http://schemas.openxmlformats.org/drawingml/2006/chartDrawing">
    <cdr:from>
      <cdr:x>0.14269</cdr:x>
      <cdr:y>0.40163</cdr:y>
    </cdr:from>
    <cdr:to>
      <cdr:x>0.85731</cdr:x>
      <cdr:y>0.59837</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5478"/>
          <a:ext cx="696975"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60%</a:t>
          </a:r>
        </a:p>
      </cdr:txBody>
    </cdr:sp>
  </cdr:relSizeAnchor>
</c:userShapes>
</file>

<file path=ppt/drawings/drawing9.xml><?xml version="1.0" encoding="utf-8"?>
<c:userShapes xmlns:c="http://schemas.openxmlformats.org/drawingml/2006/chart">
  <cdr:relSizeAnchor xmlns:cdr="http://schemas.openxmlformats.org/drawingml/2006/chartDrawing">
    <cdr:from>
      <cdr:x>0.14269</cdr:x>
      <cdr:y>0.39879</cdr:y>
    </cdr:from>
    <cdr:to>
      <cdr:x>0.8573</cdr:x>
      <cdr:y>0.59552</cdr:y>
    </cdr:to>
    <cdr:sp macro="" textlink="">
      <cdr:nvSpPr>
        <cdr:cNvPr id="2" name="TextBox 54">
          <a:extLst xmlns:a="http://schemas.openxmlformats.org/drawingml/2006/main">
            <a:ext uri="{FF2B5EF4-FFF2-40B4-BE49-F238E27FC236}">
              <a16:creationId xmlns:a16="http://schemas.microsoft.com/office/drawing/2014/main" id="{FB3A2109-A69D-4144-9D12-D08F82D5BF78}"/>
            </a:ext>
          </a:extLst>
        </cdr:cNvPr>
        <cdr:cNvSpPr txBox="1"/>
      </cdr:nvSpPr>
      <cdr:spPr>
        <a:xfrm xmlns:a="http://schemas.openxmlformats.org/drawingml/2006/main">
          <a:off x="139173" y="561481"/>
          <a:ext cx="696974" cy="27698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latin typeface="3M Circular TT Bold" panose="020B0804020101010102" pitchFamily="34" charset="0"/>
              <a:cs typeface="3M Circular TT Bold" panose="020B0804020101010102" pitchFamily="34" charset="0"/>
            </a:rPr>
            <a:t>53%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3009D-734F-4D34-A2C2-CD9F88471EA5}"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805E8-1AE5-4A26-A4DE-D899D99F6180}" type="slidenum">
              <a:rPr lang="en-US" smtClean="0"/>
              <a:t>‹#›</a:t>
            </a:fld>
            <a:endParaRPr lang="en-US"/>
          </a:p>
        </p:txBody>
      </p:sp>
    </p:spTree>
    <p:extLst>
      <p:ext uri="{BB962C8B-B14F-4D97-AF65-F5344CB8AC3E}">
        <p14:creationId xmlns:p14="http://schemas.microsoft.com/office/powerpoint/2010/main" val="346472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805E8-1AE5-4A26-A4DE-D899D99F6180}" type="slidenum">
              <a:rPr lang="en-US" smtClean="0"/>
              <a:t>4</a:t>
            </a:fld>
            <a:endParaRPr lang="en-US"/>
          </a:p>
        </p:txBody>
      </p:sp>
    </p:spTree>
    <p:extLst>
      <p:ext uri="{BB962C8B-B14F-4D97-AF65-F5344CB8AC3E}">
        <p14:creationId xmlns:p14="http://schemas.microsoft.com/office/powerpoint/2010/main" val="84848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0805E8-1AE5-4A26-A4DE-D899D99F61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35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805E8-1AE5-4A26-A4DE-D899D99F6180}" type="slidenum">
              <a:rPr lang="en-US" smtClean="0"/>
              <a:t>12</a:t>
            </a:fld>
            <a:endParaRPr lang="en-US"/>
          </a:p>
        </p:txBody>
      </p:sp>
    </p:spTree>
    <p:extLst>
      <p:ext uri="{BB962C8B-B14F-4D97-AF65-F5344CB8AC3E}">
        <p14:creationId xmlns:p14="http://schemas.microsoft.com/office/powerpoint/2010/main" val="4190931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15.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016 HCBG QOR Blank">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2049"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87CCF26F-0DCF-4E31-806B-FD2A033C7CDC}"/>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7" name="Freeform 5">
            <a:extLst>
              <a:ext uri="{FF2B5EF4-FFF2-40B4-BE49-F238E27FC236}">
                <a16:creationId xmlns:a16="http://schemas.microsoft.com/office/drawing/2014/main" id="{F71048BB-207A-4A5C-AD1A-67EFC939C48E}"/>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8100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016 HCBG QOR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11265"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2" name="Title 1"/>
          <p:cNvSpPr>
            <a:spLocks noGrp="1"/>
          </p:cNvSpPr>
          <p:nvPr>
            <p:ph type="title"/>
          </p:nvPr>
        </p:nvSpPr>
        <p:spPr/>
        <p:txBody>
          <a:bodyPr rIns="0"/>
          <a:lstStyle/>
          <a:p>
            <a:r>
              <a:rPr lang="en-US"/>
              <a:t>Click to edit Master title style</a:t>
            </a:r>
            <a:endParaRPr lang="en-GB"/>
          </a:p>
        </p:txBody>
      </p:sp>
      <p:sp>
        <p:nvSpPr>
          <p:cNvPr id="7" name="Content Placeholder 6">
            <a:extLst>
              <a:ext uri="{FF2B5EF4-FFF2-40B4-BE49-F238E27FC236}">
                <a16:creationId xmlns:a16="http://schemas.microsoft.com/office/drawing/2014/main" id="{8C62729F-DA56-40C0-923B-4C9FBA53AC23}"/>
              </a:ext>
            </a:extLst>
          </p:cNvPr>
          <p:cNvSpPr>
            <a:spLocks noGrp="1"/>
          </p:cNvSpPr>
          <p:nvPr>
            <p:ph sz="quarter" idx="10" hasCustomPrompt="1"/>
          </p:nvPr>
        </p:nvSpPr>
        <p:spPr>
          <a:xfrm>
            <a:off x="379413" y="2505206"/>
            <a:ext cx="11425237" cy="3678108"/>
          </a:xfrm>
        </p:spPr>
        <p:txBody>
          <a:bodyPr/>
          <a:lstStyle>
            <a:lvl1pPr>
              <a:defRPr/>
            </a:lvl1pPr>
          </a:lstStyle>
          <a:p>
            <a:pPr algn="ctr"/>
            <a:r>
              <a:rPr lang="en-US" sz="2000">
                <a:solidFill>
                  <a:schemeClr val="tx1"/>
                </a:solidFill>
              </a:rPr>
              <a:t>[Insert product rendering, illustration, etc. as first image of the concept(s) or product(s).  </a:t>
            </a:r>
          </a:p>
          <a:p>
            <a:pPr algn="ctr"/>
            <a:r>
              <a:rPr lang="en-US" sz="2000">
                <a:solidFill>
                  <a:schemeClr val="tx1"/>
                </a:solidFill>
              </a:rPr>
              <a:t>Highlight concept features which enable differentiation]</a:t>
            </a:r>
          </a:p>
        </p:txBody>
      </p:sp>
      <p:sp>
        <p:nvSpPr>
          <p:cNvPr id="9" name="Text Placeholder 8">
            <a:extLst>
              <a:ext uri="{FF2B5EF4-FFF2-40B4-BE49-F238E27FC236}">
                <a16:creationId xmlns:a16="http://schemas.microsoft.com/office/drawing/2014/main" id="{65AD9FF8-F4A6-4F5A-BF80-B59A1E230C6B}"/>
              </a:ext>
            </a:extLst>
          </p:cNvPr>
          <p:cNvSpPr>
            <a:spLocks noGrp="1"/>
          </p:cNvSpPr>
          <p:nvPr>
            <p:ph type="body" sz="quarter" idx="11" hasCustomPrompt="1"/>
          </p:nvPr>
        </p:nvSpPr>
        <p:spPr>
          <a:xfrm>
            <a:off x="379413" y="1455923"/>
            <a:ext cx="11425237" cy="696912"/>
          </a:xfrm>
        </p:spPr>
        <p:txBody>
          <a:bodyPr rIns="0" anchor="ctr"/>
          <a:lstStyle>
            <a:lvl1pPr algn="ctr">
              <a:defRPr sz="2400">
                <a:latin typeface="+mj-lt"/>
              </a:defRPr>
            </a:lvl1pPr>
          </a:lstStyle>
          <a:p>
            <a:pPr lvl="0"/>
            <a:r>
              <a:rPr lang="en-US"/>
              <a:t>[Insert Program Title/Name]</a:t>
            </a:r>
          </a:p>
        </p:txBody>
      </p:sp>
      <p:sp>
        <p:nvSpPr>
          <p:cNvPr id="19" name="Rectangle 18">
            <a:extLst>
              <a:ext uri="{FF2B5EF4-FFF2-40B4-BE49-F238E27FC236}">
                <a16:creationId xmlns:a16="http://schemas.microsoft.com/office/drawing/2014/main" id="{5826B58F-A9C9-4B15-B356-9D44BA670313}"/>
              </a:ext>
            </a:extLst>
          </p:cNvPr>
          <p:cNvSpPr/>
          <p:nvPr userDrawn="1"/>
        </p:nvSpPr>
        <p:spPr>
          <a:xfrm>
            <a:off x="378796" y="1320018"/>
            <a:ext cx="11425236" cy="27432"/>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6" name="Rectangle 15">
            <a:extLst>
              <a:ext uri="{FF2B5EF4-FFF2-40B4-BE49-F238E27FC236}">
                <a16:creationId xmlns:a16="http://schemas.microsoft.com/office/drawing/2014/main" id="{FB68726E-702A-4004-8F63-B97B6063D9F7}"/>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3" name="Freeform 5">
            <a:extLst>
              <a:ext uri="{FF2B5EF4-FFF2-40B4-BE49-F238E27FC236}">
                <a16:creationId xmlns:a16="http://schemas.microsoft.com/office/drawing/2014/main" id="{050F1896-FB0E-4770-88FE-2A4065E83FE9}"/>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10196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4231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en-US"/>
              <a:t>Click icon to add picture</a:t>
            </a:r>
            <a:endParaRPr lang="en-GB"/>
          </a:p>
        </p:txBody>
      </p:sp>
      <p:sp>
        <p:nvSpPr>
          <p:cNvPr id="13" name="Picture Placeholder 9"/>
          <p:cNvSpPr>
            <a:spLocks noGrp="1"/>
          </p:cNvSpPr>
          <p:nvPr>
            <p:ph type="pic" sz="quarter" idx="16"/>
          </p:nvPr>
        </p:nvSpPr>
        <p:spPr>
          <a:xfrm>
            <a:off x="384048" y="3314646"/>
            <a:ext cx="3816000" cy="2935224"/>
          </a:xfrm>
          <a:solidFill>
            <a:schemeClr val="bg1">
              <a:lumMod val="85000"/>
            </a:schemeClr>
          </a:solidFill>
        </p:spPr>
        <p:txBody>
          <a:bodyPr lIns="0" rIns="0"/>
          <a:lstStyle/>
          <a:p>
            <a:r>
              <a:rPr lang="en-US"/>
              <a:t>Click icon to add picture</a:t>
            </a:r>
            <a:endParaRPr lang="en-GB"/>
          </a:p>
        </p:txBody>
      </p:sp>
      <p:sp>
        <p:nvSpPr>
          <p:cNvPr id="11" name="Picture Placeholder 9"/>
          <p:cNvSpPr>
            <a:spLocks noGrp="1"/>
          </p:cNvSpPr>
          <p:nvPr>
            <p:ph type="pic" sz="quarter" idx="14"/>
          </p:nvPr>
        </p:nvSpPr>
        <p:spPr>
          <a:xfrm>
            <a:off x="4187310" y="384048"/>
            <a:ext cx="3816000" cy="2930652"/>
          </a:xfrm>
          <a:solidFill>
            <a:schemeClr val="bg1">
              <a:lumMod val="85000"/>
            </a:schemeClr>
          </a:solidFill>
        </p:spPr>
        <p:txBody>
          <a:bodyPr lIns="0" rIns="0"/>
          <a:lstStyle/>
          <a:p>
            <a:r>
              <a:rPr lang="en-US"/>
              <a:t>Click icon to add picture</a:t>
            </a:r>
            <a:endParaRPr lang="en-GB"/>
          </a:p>
        </p:txBody>
      </p:sp>
      <p:sp>
        <p:nvSpPr>
          <p:cNvPr id="14" name="Picture Placeholder 9"/>
          <p:cNvSpPr>
            <a:spLocks noGrp="1"/>
          </p:cNvSpPr>
          <p:nvPr>
            <p:ph type="pic" sz="quarter" idx="17"/>
          </p:nvPr>
        </p:nvSpPr>
        <p:spPr>
          <a:xfrm>
            <a:off x="4187310" y="3314646"/>
            <a:ext cx="3816000" cy="2938462"/>
          </a:xfrm>
          <a:solidFill>
            <a:schemeClr val="bg1">
              <a:lumMod val="85000"/>
            </a:schemeClr>
          </a:solidFill>
        </p:spPr>
        <p:txBody>
          <a:bodyPr lIns="0" rIns="0"/>
          <a:lstStyle/>
          <a:p>
            <a:r>
              <a:rPr lang="en-US"/>
              <a:t>Click icon to add picture</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en-US"/>
              <a:t>Click icon to add picture</a:t>
            </a:r>
            <a:endParaRPr lang="en-GB"/>
          </a:p>
        </p:txBody>
      </p:sp>
      <p:sp>
        <p:nvSpPr>
          <p:cNvPr id="15" name="Picture Placeholder 9"/>
          <p:cNvSpPr>
            <a:spLocks noGrp="1"/>
          </p:cNvSpPr>
          <p:nvPr>
            <p:ph type="pic" sz="quarter" idx="18"/>
          </p:nvPr>
        </p:nvSpPr>
        <p:spPr>
          <a:xfrm>
            <a:off x="8001000" y="3314646"/>
            <a:ext cx="3816000" cy="2938462"/>
          </a:xfrm>
          <a:solidFill>
            <a:schemeClr val="bg1">
              <a:lumMod val="85000"/>
            </a:schemeClr>
          </a:solidFill>
        </p:spPr>
        <p:txBody>
          <a:bodyPr lIns="0" rIns="0"/>
          <a:lstStyle/>
          <a:p>
            <a:r>
              <a:rPr lang="en-US"/>
              <a:t>Click icon to add picture</a:t>
            </a:r>
            <a:endParaRPr lang="en-GB"/>
          </a:p>
        </p:txBody>
      </p:sp>
    </p:spTree>
    <p:extLst>
      <p:ext uri="{BB962C8B-B14F-4D97-AF65-F5344CB8AC3E}">
        <p14:creationId xmlns:p14="http://schemas.microsoft.com/office/powerpoint/2010/main" val="69153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5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 name="Title 1"/>
          <p:cNvSpPr>
            <a:spLocks noGrp="1"/>
          </p:cNvSpPr>
          <p:nvPr>
            <p:ph type="ctrTitle"/>
          </p:nvPr>
        </p:nvSpPr>
        <p:spPr>
          <a:xfrm>
            <a:off x="379413" y="2844416"/>
            <a:ext cx="9521825" cy="822515"/>
          </a:xfrm>
          <a:prstGeom prst="rect">
            <a:avLst/>
          </a:prstGeom>
        </p:spPr>
        <p:txBody>
          <a:bodyPr vert="horz" wrap="square" lIns="0" tIns="0" rIns="0" bIns="0" anchor="t" anchorCtr="0">
            <a:noAutofit/>
          </a:bodyPr>
          <a:lstStyle>
            <a:lvl1pPr algn="l">
              <a:defRPr sz="4800">
                <a:solidFill>
                  <a:schemeClr val="bg1"/>
                </a:solidFill>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56E39118-C95F-154C-9870-FF93E11E32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45822"/>
          <a:stretch/>
        </p:blipFill>
        <p:spPr>
          <a:xfrm>
            <a:off x="182152" y="6504143"/>
            <a:ext cx="966105" cy="211831"/>
          </a:xfrm>
          <a:prstGeom prst="rect">
            <a:avLst/>
          </a:prstGeom>
        </p:spPr>
      </p:pic>
      <p:sp>
        <p:nvSpPr>
          <p:cNvPr id="8" name="TextBox 7">
            <a:extLst>
              <a:ext uri="{FF2B5EF4-FFF2-40B4-BE49-F238E27FC236}">
                <a16:creationId xmlns:a16="http://schemas.microsoft.com/office/drawing/2014/main" id="{54F5A606-60A7-4ED1-8C70-4B893DE457C2}"/>
              </a:ext>
            </a:extLst>
          </p:cNvPr>
          <p:cNvSpPr txBox="1"/>
          <p:nvPr userDrawn="1"/>
        </p:nvSpPr>
        <p:spPr>
          <a:xfrm>
            <a:off x="8787087" y="6572005"/>
            <a:ext cx="2916090" cy="123111"/>
          </a:xfrm>
          <a:prstGeom prst="rect">
            <a:avLst/>
          </a:prstGeom>
          <a:noFill/>
        </p:spPr>
        <p:txBody>
          <a:bodyPr wrap="square" lIns="0" tIns="0" rIns="0" bIns="0" rtlCol="0">
            <a:spAutoFit/>
          </a:bodyPr>
          <a:lstStyle/>
          <a:p>
            <a:pPr algn="r"/>
            <a:r>
              <a:rPr lang="en-US" sz="800">
                <a:solidFill>
                  <a:schemeClr val="bg1"/>
                </a:solidFill>
              </a:rPr>
              <a:t>©3M 2019. All rights reserved. 3M confidential.</a:t>
            </a:r>
          </a:p>
        </p:txBody>
      </p:sp>
      <p:sp>
        <p:nvSpPr>
          <p:cNvPr id="9" name="TextBox 8">
            <a:extLst>
              <a:ext uri="{FF2B5EF4-FFF2-40B4-BE49-F238E27FC236}">
                <a16:creationId xmlns:a16="http://schemas.microsoft.com/office/drawing/2014/main" id="{F0860FE6-14F7-4D04-AD26-99A096F6CAE5}"/>
              </a:ext>
            </a:extLst>
          </p:cNvPr>
          <p:cNvSpPr txBox="1"/>
          <p:nvPr userDrawn="1"/>
        </p:nvSpPr>
        <p:spPr>
          <a:xfrm>
            <a:off x="11451386" y="6544729"/>
            <a:ext cx="503582" cy="153888"/>
          </a:xfrm>
          <a:prstGeom prst="rect">
            <a:avLst/>
          </a:prstGeom>
          <a:noFill/>
        </p:spPr>
        <p:txBody>
          <a:bodyPr wrap="square" lIns="0" tIns="0" rIns="0" bIns="0" rtlCol="0">
            <a:spAutoFit/>
          </a:bodyPr>
          <a:lstStyle/>
          <a:p>
            <a:pPr algn="r"/>
            <a:fld id="{52D4EF7F-E68D-D441-9B9D-294D32480AC0}" type="slidenum">
              <a:rPr lang="en-US" sz="1000" smtClean="0">
                <a:solidFill>
                  <a:schemeClr val="bg1"/>
                </a:solidFill>
              </a:rPr>
              <a:pPr algn="r"/>
              <a:t>‹#›</a:t>
            </a:fld>
            <a:endParaRPr lang="en-US" sz="1000" err="1">
              <a:solidFill>
                <a:schemeClr val="bg1"/>
              </a:solidFill>
            </a:endParaRPr>
          </a:p>
        </p:txBody>
      </p:sp>
    </p:spTree>
    <p:extLst>
      <p:ext uri="{BB962C8B-B14F-4D97-AF65-F5344CB8AC3E}">
        <p14:creationId xmlns:p14="http://schemas.microsoft.com/office/powerpoint/2010/main" val="35529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ver_1 line_Blan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United by Purpose.</a:t>
            </a:r>
            <a:endParaRPr lang="en-GB"/>
          </a:p>
        </p:txBody>
      </p:sp>
      <p:sp>
        <p:nvSpPr>
          <p:cNvPr id="10" name="Text Placeholder 7"/>
          <p:cNvSpPr>
            <a:spLocks noGrp="1"/>
          </p:cNvSpPr>
          <p:nvPr>
            <p:ph type="body" sz="quarter" idx="12" hasCustomPrompt="1"/>
          </p:nvPr>
        </p:nvSpPr>
        <p:spPr>
          <a:xfrm>
            <a:off x="384048" y="4257740"/>
            <a:ext cx="3357528" cy="818113"/>
          </a:xfrm>
          <a:prstGeom prst="rect">
            <a:avLst/>
          </a:prstGeom>
        </p:spPr>
        <p:txBody>
          <a:bodyPr lIns="0" tIns="0" rIns="0" bIns="0"/>
          <a:lstStyle>
            <a:lvl1pPr marL="0" indent="0">
              <a:buNone/>
              <a:defRPr sz="1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a:p>
            <a:pPr lvl="0"/>
            <a:r>
              <a:rPr lang="en-US"/>
              <a:t>Presenter Name</a:t>
            </a:r>
          </a:p>
        </p:txBody>
      </p:sp>
      <p:pic>
        <p:nvPicPr>
          <p:cNvPr id="15" name="Picture 14">
            <a:extLst>
              <a:ext uri="{FF2B5EF4-FFF2-40B4-BE49-F238E27FC236}">
                <a16:creationId xmlns:a16="http://schemas.microsoft.com/office/drawing/2014/main" id="{622A845C-98E8-4546-B7A4-E09D3DBA0310}"/>
              </a:ext>
            </a:extLst>
          </p:cNvPr>
          <p:cNvPicPr>
            <a:picLocks noChangeAspect="1"/>
          </p:cNvPicPr>
          <p:nvPr userDrawn="1"/>
        </p:nvPicPr>
        <p:blipFill>
          <a:blip r:embed="rId2"/>
          <a:stretch>
            <a:fillRect/>
          </a:stretch>
        </p:blipFill>
        <p:spPr>
          <a:xfrm>
            <a:off x="379409" y="1115072"/>
            <a:ext cx="2932958" cy="721330"/>
          </a:xfrm>
          <a:prstGeom prst="rect">
            <a:avLst/>
          </a:prstGeom>
        </p:spPr>
      </p:pic>
    </p:spTree>
    <p:extLst>
      <p:ext uri="{BB962C8B-B14F-4D97-AF65-F5344CB8AC3E}">
        <p14:creationId xmlns:p14="http://schemas.microsoft.com/office/powerpoint/2010/main" val="80064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Cover_4 REVERSED line/subhea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79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959" y="941165"/>
            <a:ext cx="10675087" cy="496540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2"/>
          <p:cNvSpPr>
            <a:spLocks noGrp="1"/>
          </p:cNvSpPr>
          <p:nvPr>
            <p:ph type="title"/>
          </p:nvPr>
        </p:nvSpPr>
        <p:spPr/>
        <p:txBody>
          <a:bodyPr/>
          <a:lstStyle/>
          <a:p>
            <a:r>
              <a:rPr lang="en-US"/>
              <a:t>Click to edit Master title style</a:t>
            </a:r>
            <a:endParaRPr lang="en-GB"/>
          </a:p>
        </p:txBody>
      </p:sp>
      <p:sp>
        <p:nvSpPr>
          <p:cNvPr id="2" name="Footer Placeholder 1"/>
          <p:cNvSpPr>
            <a:spLocks noGrp="1"/>
          </p:cNvSpPr>
          <p:nvPr>
            <p:ph type="ftr" sz="quarter" idx="12"/>
          </p:nvPr>
        </p:nvSpPr>
        <p:spPr/>
        <p:txBody>
          <a:bodyPr/>
          <a:lstStyle>
            <a:lvl1pPr>
              <a:defRPr b="0"/>
            </a:lvl1pPr>
          </a:lstStyle>
          <a:p>
            <a:r>
              <a:rPr lang="en-US"/>
              <a:t>©2018 KCI Licensing, Inc. and/or Systagenix Wound Management, Limited. All rights reserved. </a:t>
            </a:r>
          </a:p>
        </p:txBody>
      </p:sp>
      <p:sp>
        <p:nvSpPr>
          <p:cNvPr id="4" name="Slide Number Placeholder 3"/>
          <p:cNvSpPr>
            <a:spLocks noGrp="1"/>
          </p:cNvSpPr>
          <p:nvPr>
            <p:ph type="sldNum" sz="quarter" idx="13"/>
          </p:nvPr>
        </p:nvSpPr>
        <p:spPr/>
        <p:txBody>
          <a:bodyPr/>
          <a:lstStyle/>
          <a:p>
            <a:fld id="{C261B529-0F38-46F7-A92D-243EE35657E2}" type="slidenum">
              <a:rPr lang="en-GB" smtClean="0"/>
              <a:pPr/>
              <a:t>‹#›</a:t>
            </a:fld>
            <a:endParaRPr lang="en-GB"/>
          </a:p>
        </p:txBody>
      </p:sp>
    </p:spTree>
    <p:extLst>
      <p:ext uri="{BB962C8B-B14F-4D97-AF65-F5344CB8AC3E}">
        <p14:creationId xmlns:p14="http://schemas.microsoft.com/office/powerpoint/2010/main" val="176125972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2" name="Footer Placeholder 1"/>
          <p:cNvSpPr>
            <a:spLocks noGrp="1"/>
          </p:cNvSpPr>
          <p:nvPr>
            <p:ph type="ftr" sz="quarter" idx="12"/>
          </p:nvPr>
        </p:nvSpPr>
        <p:spPr/>
        <p:txBody>
          <a:bodyPr/>
          <a:lstStyle>
            <a:lvl1pPr>
              <a:defRPr b="0"/>
            </a:lvl1pPr>
          </a:lstStyle>
          <a:p>
            <a:r>
              <a:rPr lang="en-US"/>
              <a:t>Copyright 2019 KCI Licensing, Inc.  All rights reserved.</a:t>
            </a:r>
          </a:p>
        </p:txBody>
      </p:sp>
      <p:sp>
        <p:nvSpPr>
          <p:cNvPr id="3" name="Slide Number Placeholder 2"/>
          <p:cNvSpPr>
            <a:spLocks noGrp="1"/>
          </p:cNvSpPr>
          <p:nvPr>
            <p:ph type="sldNum" sz="quarter" idx="13"/>
          </p:nvPr>
        </p:nvSpPr>
        <p:spPr/>
        <p:txBody>
          <a:bodyPr/>
          <a:lstStyle/>
          <a:p>
            <a:fld id="{C261B529-0F38-46F7-A92D-243EE35657E2}" type="slidenum">
              <a:rPr lang="en-GB" smtClean="0"/>
              <a:pPr/>
              <a:t>‹#›</a:t>
            </a:fld>
            <a:endParaRPr lang="en-GB"/>
          </a:p>
        </p:txBody>
      </p:sp>
    </p:spTree>
    <p:extLst>
      <p:ext uri="{BB962C8B-B14F-4D97-AF65-F5344CB8AC3E}">
        <p14:creationId xmlns:p14="http://schemas.microsoft.com/office/powerpoint/2010/main" val="20881153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16 HCBG QOR Title, Takeawa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12289"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2" name="Title 1"/>
          <p:cNvSpPr>
            <a:spLocks noGrp="1"/>
          </p:cNvSpPr>
          <p:nvPr>
            <p:ph type="title"/>
          </p:nvPr>
        </p:nvSpPr>
        <p:spPr/>
        <p:txBody>
          <a:bodyPr rIns="0"/>
          <a:lstStyle/>
          <a:p>
            <a:r>
              <a:rPr lang="en-US"/>
              <a:t>Click to edit Master title style</a:t>
            </a:r>
            <a:endParaRPr lang="en-GB"/>
          </a:p>
        </p:txBody>
      </p:sp>
      <p:sp>
        <p:nvSpPr>
          <p:cNvPr id="20" name="Text Placeholder 2"/>
          <p:cNvSpPr>
            <a:spLocks noGrp="1"/>
          </p:cNvSpPr>
          <p:nvPr>
            <p:ph type="body" sz="quarter" idx="16"/>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4" name="Rectangle 13">
            <a:extLst>
              <a:ext uri="{FF2B5EF4-FFF2-40B4-BE49-F238E27FC236}">
                <a16:creationId xmlns:a16="http://schemas.microsoft.com/office/drawing/2014/main" id="{6529C25F-C110-4291-84C5-1A2FDA5F7AC9}"/>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C5F1C668-E9AE-4444-AC3D-78F3A3C40DAC}"/>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8142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16 HCBG QOR Title, Subtitle, Takeaway">
    <p:spTree>
      <p:nvGrpSpPr>
        <p:cNvPr id="1" name=""/>
        <p:cNvGrpSpPr/>
        <p:nvPr/>
      </p:nvGrpSpPr>
      <p:grpSpPr>
        <a:xfrm>
          <a:off x="0" y="0"/>
          <a:ext cx="0" cy="0"/>
          <a:chOff x="0" y="0"/>
          <a:chExt cx="0" cy="0"/>
        </a:xfrm>
      </p:grpSpPr>
      <p:sp>
        <p:nvSpPr>
          <p:cNvPr id="2" name="Title 1"/>
          <p:cNvSpPr>
            <a:spLocks noGrp="1"/>
          </p:cNvSpPr>
          <p:nvPr>
            <p:ph type="title"/>
          </p:nvPr>
        </p:nvSpPr>
        <p:spPr>
          <a:xfrm>
            <a:off x="379413" y="381000"/>
            <a:ext cx="11425238" cy="457200"/>
          </a:xfrm>
        </p:spPr>
        <p:txBody>
          <a:bodyPr rIns="0"/>
          <a:lstStyle/>
          <a:p>
            <a:r>
              <a:rPr lang="en-US"/>
              <a:t>Click to edit Master title style</a:t>
            </a:r>
            <a:endParaRPr lang="en-GB"/>
          </a:p>
        </p:txBody>
      </p:sp>
      <p:sp>
        <p:nvSpPr>
          <p:cNvPr id="5" name="Text Placeholder 4"/>
          <p:cNvSpPr>
            <a:spLocks noGrp="1"/>
          </p:cNvSpPr>
          <p:nvPr>
            <p:ph type="body" sz="quarter" idx="10"/>
          </p:nvPr>
        </p:nvSpPr>
        <p:spPr>
          <a:xfrm>
            <a:off x="381002" y="841248"/>
            <a:ext cx="11429999" cy="365760"/>
          </a:xfrm>
        </p:spPr>
        <p:txBody>
          <a:bodyPr/>
          <a:lstStyle>
            <a:lvl1pPr>
              <a:defRPr sz="2000" i="0"/>
            </a:lvl1pPr>
          </a:lstStyle>
          <a:p>
            <a:pPr lvl="0"/>
            <a:r>
              <a:rPr lang="en-US"/>
              <a:t>Click to edit Master text styles</a:t>
            </a:r>
          </a:p>
        </p:txBody>
      </p:sp>
      <p:sp>
        <p:nvSpPr>
          <p:cNvPr id="21" name="Text Placeholder 2"/>
          <p:cNvSpPr>
            <a:spLocks noGrp="1"/>
          </p:cNvSpPr>
          <p:nvPr>
            <p:ph type="body" sz="quarter" idx="16"/>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4" name="Rectangle 13">
            <a:extLst>
              <a:ext uri="{FF2B5EF4-FFF2-40B4-BE49-F238E27FC236}">
                <a16:creationId xmlns:a16="http://schemas.microsoft.com/office/drawing/2014/main" id="{D8D738A6-0B6B-461D-9333-A9ABEF59FF3E}"/>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D1BC2717-619D-4EA2-B2CE-FF18A0DB4DE1}"/>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1445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16 HCBG QOR Title, Sub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14337"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2" name="Title 1"/>
          <p:cNvSpPr>
            <a:spLocks noGrp="1"/>
          </p:cNvSpPr>
          <p:nvPr>
            <p:ph type="title"/>
          </p:nvPr>
        </p:nvSpPr>
        <p:spPr>
          <a:xfrm>
            <a:off x="379413" y="381000"/>
            <a:ext cx="11425238" cy="457200"/>
          </a:xfrm>
        </p:spPr>
        <p:txBody>
          <a:bodyPr rIns="0"/>
          <a:lstStyle/>
          <a:p>
            <a:r>
              <a:rPr lang="en-US"/>
              <a:t>Click to edit Master title style</a:t>
            </a:r>
            <a:endParaRPr lang="en-GB"/>
          </a:p>
        </p:txBody>
      </p:sp>
      <p:sp>
        <p:nvSpPr>
          <p:cNvPr id="5" name="Text Placeholder 4"/>
          <p:cNvSpPr>
            <a:spLocks noGrp="1"/>
          </p:cNvSpPr>
          <p:nvPr>
            <p:ph type="body" sz="quarter" idx="10"/>
          </p:nvPr>
        </p:nvSpPr>
        <p:spPr>
          <a:xfrm>
            <a:off x="381002" y="841248"/>
            <a:ext cx="11429999" cy="365760"/>
          </a:xfrm>
        </p:spPr>
        <p:txBody>
          <a:bodyPr/>
          <a:lstStyle>
            <a:lvl1pPr>
              <a:defRPr sz="2000" i="0"/>
            </a:lvl1pPr>
          </a:lstStyle>
          <a:p>
            <a:pPr lvl="0"/>
            <a:r>
              <a:rPr lang="en-US"/>
              <a:t>Click to edit Master text styles</a:t>
            </a:r>
          </a:p>
        </p:txBody>
      </p:sp>
      <p:sp>
        <p:nvSpPr>
          <p:cNvPr id="14" name="Rectangle 13">
            <a:extLst>
              <a:ext uri="{FF2B5EF4-FFF2-40B4-BE49-F238E27FC236}">
                <a16:creationId xmlns:a16="http://schemas.microsoft.com/office/drawing/2014/main" id="{36006A72-7434-4D1C-8005-FA4D8B2AC95B}"/>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93683A01-0D9B-4DBF-8D60-972C3E70696D}"/>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40688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16 HCBG QOR Title, 2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1536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4" name="Title 3"/>
          <p:cNvSpPr>
            <a:spLocks noGrp="1"/>
          </p:cNvSpPr>
          <p:nvPr>
            <p:ph type="title"/>
          </p:nvPr>
        </p:nvSpPr>
        <p:spPr>
          <a:xfrm>
            <a:off x="379413" y="379414"/>
            <a:ext cx="11425238" cy="82296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6" name="Rectangle 15">
            <a:extLst>
              <a:ext uri="{FF2B5EF4-FFF2-40B4-BE49-F238E27FC236}">
                <a16:creationId xmlns:a16="http://schemas.microsoft.com/office/drawing/2014/main" id="{E22ED5F2-8826-493E-9507-02B8F4140213}"/>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10EEC5B9-1832-4C3C-9273-595DB7D22605}"/>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6042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16 HCBG QOR Title, 2 Content, Takeaway">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8" cy="82296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0" y="1295401"/>
            <a:ext cx="5715000" cy="449358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49358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5" name="Text Placeholder 2"/>
          <p:cNvSpPr>
            <a:spLocks noGrp="1"/>
          </p:cNvSpPr>
          <p:nvPr>
            <p:ph type="body" sz="quarter" idx="17"/>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B0F069EE-5871-4D77-AF88-2ACAB85143D7}"/>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3" name="Freeform 5">
            <a:extLst>
              <a:ext uri="{FF2B5EF4-FFF2-40B4-BE49-F238E27FC236}">
                <a16:creationId xmlns:a16="http://schemas.microsoft.com/office/drawing/2014/main" id="{7993FBCD-180B-4839-A997-6F5E645F248B}"/>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68682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16 HCBG QOR 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8" cy="45720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2" y="841248"/>
            <a:ext cx="11429999" cy="365760"/>
          </a:xfrm>
        </p:spPr>
        <p:txBody>
          <a:bodyPr/>
          <a:lstStyle>
            <a:lvl1pPr>
              <a:defRPr sz="2000" i="0"/>
            </a:lvl1pPr>
          </a:lstStyle>
          <a:p>
            <a:pPr lvl="0"/>
            <a:r>
              <a:rPr lang="en-US"/>
              <a:t>Click to edit Master text styles</a:t>
            </a:r>
          </a:p>
        </p:txBody>
      </p:sp>
      <p:sp>
        <p:nvSpPr>
          <p:cNvPr id="17" name="Rectangle 16">
            <a:extLst>
              <a:ext uri="{FF2B5EF4-FFF2-40B4-BE49-F238E27FC236}">
                <a16:creationId xmlns:a16="http://schemas.microsoft.com/office/drawing/2014/main" id="{25ECAE28-A3B5-4063-A340-4CC8628BC339}"/>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6C85D2A6-25AD-4B7A-A4E2-B96003AD0CDA}"/>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18445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16 HCBG QOR Title, Subtitle, 2 Content, Takeaway">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8" cy="45720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0" y="1295401"/>
            <a:ext cx="5715000" cy="449358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49358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2" y="841248"/>
            <a:ext cx="11429999" cy="365760"/>
          </a:xfrm>
        </p:spPr>
        <p:txBody>
          <a:bodyPr/>
          <a:lstStyle>
            <a:lvl1pPr>
              <a:defRPr sz="2000" i="0"/>
            </a:lvl1pPr>
          </a:lstStyle>
          <a:p>
            <a:pPr lvl="0"/>
            <a:r>
              <a:rPr lang="en-US"/>
              <a:t>Click to edit Master text styles</a:t>
            </a:r>
          </a:p>
        </p:txBody>
      </p:sp>
      <p:sp>
        <p:nvSpPr>
          <p:cNvPr id="16" name="Text Placeholder 2"/>
          <p:cNvSpPr>
            <a:spLocks noGrp="1"/>
          </p:cNvSpPr>
          <p:nvPr>
            <p:ph type="body" sz="quarter" idx="17"/>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7" name="Rectangle 16">
            <a:extLst>
              <a:ext uri="{FF2B5EF4-FFF2-40B4-BE49-F238E27FC236}">
                <a16:creationId xmlns:a16="http://schemas.microsoft.com/office/drawing/2014/main" id="{4EF293CA-EB44-4262-AD7A-CFD0B06B5576}"/>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8A718F25-EEAD-48A8-B3B0-6010F8F0E61E}"/>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14803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16 HCBG QOR P&amp;L">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nvPr>
        </p:nvGraphicFramePr>
        <p:xfrm>
          <a:off x="1589" y="1588"/>
          <a:ext cx="1588" cy="1587"/>
        </p:xfrm>
        <a:graphic>
          <a:graphicData uri="http://schemas.openxmlformats.org/presentationml/2006/ole">
            <mc:AlternateContent xmlns:mc="http://schemas.openxmlformats.org/markup-compatibility/2006">
              <mc:Choice xmlns:v="urn:schemas-microsoft-com:vml" Requires="v">
                <p:oleObj spid="_x0000_s19457" name="think-cell Slide" r:id="rId4" imgW="270" imgH="270" progId="TCLayout.ActiveDocument.1">
                  <p:embed/>
                </p:oleObj>
              </mc:Choice>
              <mc:Fallback>
                <p:oleObj name="think-cell Slide" r:id="rId4" imgW="270" imgH="270" progId="TCLayout.ActiveDocument.1">
                  <p:embed/>
                  <p:pic>
                    <p:nvPicPr>
                      <p:cNvPr id="12" name="Object 11" hidden="1"/>
                      <p:cNvPicPr/>
                      <p:nvPr/>
                    </p:nvPicPr>
                    <p:blipFill>
                      <a:blip r:embed="rId5"/>
                      <a:stretch>
                        <a:fillRect/>
                      </a:stretch>
                    </p:blipFill>
                    <p:spPr>
                      <a:xfrm>
                        <a:off x="1589" y="1588"/>
                        <a:ext cx="1588" cy="1587"/>
                      </a:xfrm>
                      <a:prstGeom prst="rect">
                        <a:avLst/>
                      </a:prstGeom>
                    </p:spPr>
                  </p:pic>
                </p:oleObj>
              </mc:Fallback>
            </mc:AlternateContent>
          </a:graphicData>
        </a:graphic>
      </p:graphicFrame>
      <p:sp>
        <p:nvSpPr>
          <p:cNvPr id="2" name="Rectangle 1"/>
          <p:cNvSpPr/>
          <p:nvPr userDrawn="1"/>
        </p:nvSpPr>
        <p:spPr>
          <a:xfrm>
            <a:off x="8392654" y="1295401"/>
            <a:ext cx="3411998" cy="4953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defTabSz="914363" fontAlgn="base">
              <a:spcBef>
                <a:spcPct val="0"/>
              </a:spcBef>
              <a:spcAft>
                <a:spcPct val="0"/>
              </a:spcAft>
            </a:pPr>
            <a:endParaRPr lang="en-US" sz="2000">
              <a:solidFill>
                <a:srgbClr val="FFFFFF"/>
              </a:solidFill>
            </a:endParaRPr>
          </a:p>
        </p:txBody>
      </p:sp>
      <p:sp>
        <p:nvSpPr>
          <p:cNvPr id="4" name="Title 3"/>
          <p:cNvSpPr>
            <a:spLocks noGrp="1"/>
          </p:cNvSpPr>
          <p:nvPr>
            <p:ph type="title"/>
          </p:nvPr>
        </p:nvSpPr>
        <p:spPr>
          <a:xfrm>
            <a:off x="379413" y="379414"/>
            <a:ext cx="11425238" cy="822960"/>
          </a:xfrm>
        </p:spPr>
        <p:txBody>
          <a:bodyPr/>
          <a:lstStyle/>
          <a:p>
            <a:r>
              <a:rPr lang="en-US"/>
              <a:t>Click to edit Master title style</a:t>
            </a:r>
            <a:endParaRPr lang="en-GB"/>
          </a:p>
        </p:txBody>
      </p:sp>
      <p:sp>
        <p:nvSpPr>
          <p:cNvPr id="10" name="Content Placeholder 9"/>
          <p:cNvSpPr>
            <a:spLocks noGrp="1"/>
          </p:cNvSpPr>
          <p:nvPr>
            <p:ph sz="quarter" idx="16" hasCustomPrompt="1"/>
          </p:nvPr>
        </p:nvSpPr>
        <p:spPr>
          <a:xfrm>
            <a:off x="8392653" y="1295401"/>
            <a:ext cx="3418346" cy="4953000"/>
          </a:xfrm>
        </p:spPr>
        <p:txBody>
          <a:bodyPr lIns="182880" tIns="182880" bIns="182880"/>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19019" marR="0" indent="-119019" algn="l" defTabSz="913833" rtl="0" eaLnBrk="1" fontAlgn="auto" latinLnBrk="0" hangingPunct="1">
              <a:lnSpc>
                <a:spcPct val="100000"/>
              </a:lnSpc>
              <a:spcBef>
                <a:spcPts val="0"/>
              </a:spcBef>
              <a:spcAft>
                <a:spcPts val="1000"/>
              </a:spcAft>
              <a:buClrTx/>
              <a:buSzTx/>
              <a:buFont typeface="Wingdings" pitchFamily="2" charset="2"/>
              <a:buChar char="§"/>
              <a:tabLst/>
              <a:defRPr sz="1333" b="0"/>
            </a:lvl2pPr>
            <a:lvl3pPr marL="237949" marR="0" indent="0" algn="l" defTabSz="913833" rtl="0" eaLnBrk="1" fontAlgn="auto" latinLnBrk="0" hangingPunct="1">
              <a:lnSpc>
                <a:spcPct val="110000"/>
              </a:lnSpc>
              <a:spcBef>
                <a:spcPts val="0"/>
              </a:spcBef>
              <a:spcAft>
                <a:spcPts val="600"/>
              </a:spcAft>
              <a:buClrTx/>
              <a:buSzTx/>
              <a:buFont typeface="3M Circular TT Book" panose="020B0604020101020102" pitchFamily="34" charset="0"/>
              <a:buNone/>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lvl="1">
              <a:spcAft>
                <a:spcPts val="600"/>
              </a:spcAft>
            </a:pPr>
            <a:r>
              <a:rPr lang="en-US" sz="1400">
                <a:solidFill>
                  <a:srgbClr val="000000"/>
                </a:solidFill>
                <a:latin typeface="+mn-lt"/>
                <a:cs typeface="Arial" charset="0"/>
              </a:rPr>
              <a:t>Enter Quarter Commentary</a:t>
            </a:r>
          </a:p>
        </p:txBody>
      </p:sp>
      <p:sp>
        <p:nvSpPr>
          <p:cNvPr id="3" name="Picture Placeholder 2"/>
          <p:cNvSpPr>
            <a:spLocks noGrp="1"/>
          </p:cNvSpPr>
          <p:nvPr>
            <p:ph type="pic" sz="quarter" idx="17" hasCustomPrompt="1"/>
          </p:nvPr>
        </p:nvSpPr>
        <p:spPr>
          <a:xfrm>
            <a:off x="385678" y="1295401"/>
            <a:ext cx="7778316" cy="4953000"/>
          </a:xfrm>
        </p:spPr>
        <p:txBody>
          <a:bodyPr/>
          <a:lstStyle>
            <a:lvl1pPr>
              <a:defRPr baseline="0"/>
            </a:lvl1pPr>
          </a:lstStyle>
          <a:p>
            <a:r>
              <a:rPr lang="en-US"/>
              <a:t>Click on image in the middle to insert P&amp;L Picture</a:t>
            </a:r>
          </a:p>
        </p:txBody>
      </p:sp>
      <p:sp>
        <p:nvSpPr>
          <p:cNvPr id="16" name="Rectangle 15">
            <a:extLst>
              <a:ext uri="{FF2B5EF4-FFF2-40B4-BE49-F238E27FC236}">
                <a16:creationId xmlns:a16="http://schemas.microsoft.com/office/drawing/2014/main" id="{2DB1B268-BD10-4B98-BE50-0AD757EDA72F}"/>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1D618466-61E2-4402-815D-480696CD8F5C}"/>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393454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16 HCBG QOR Title, 3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20481"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4" name="Title 3"/>
          <p:cNvSpPr>
            <a:spLocks noGrp="1"/>
          </p:cNvSpPr>
          <p:nvPr>
            <p:ph type="title"/>
          </p:nvPr>
        </p:nvSpPr>
        <p:spPr>
          <a:xfrm>
            <a:off x="379413" y="381000"/>
            <a:ext cx="11425238" cy="821373"/>
          </a:xfrm>
        </p:spPr>
        <p:txBody>
          <a:bodyPr/>
          <a:lstStyle/>
          <a:p>
            <a:r>
              <a:rPr lang="en-US"/>
              <a:t>Click to edit Master title style</a:t>
            </a:r>
            <a:endParaRPr lang="en-GB"/>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4" y="1295401"/>
            <a:ext cx="3803903"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2219CC5C-D208-4FB3-A5A4-B7885AB5F074}"/>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2" name="Freeform 5">
            <a:extLst>
              <a:ext uri="{FF2B5EF4-FFF2-40B4-BE49-F238E27FC236}">
                <a16:creationId xmlns:a16="http://schemas.microsoft.com/office/drawing/2014/main" id="{3B441B4B-BE1A-4650-B647-E024AEB6B0DF}"/>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333164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16 HCBG QOR 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287259"/>
            <a:ext cx="11425238" cy="384485"/>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2" y="899339"/>
            <a:ext cx="11429999"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3" name="Rectangle 12">
            <a:extLst>
              <a:ext uri="{FF2B5EF4-FFF2-40B4-BE49-F238E27FC236}">
                <a16:creationId xmlns:a16="http://schemas.microsoft.com/office/drawing/2014/main" id="{A8CDA3FC-BCF1-4C19-8B71-01484B303F8B}"/>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8" name="Freeform 5">
            <a:extLst>
              <a:ext uri="{FF2B5EF4-FFF2-40B4-BE49-F238E27FC236}">
                <a16:creationId xmlns:a16="http://schemas.microsoft.com/office/drawing/2014/main" id="{C767E6A1-2ACA-4549-879C-42BABE64748F}"/>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89492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16 HCBG QOR Title, 3 Content, Takeaway">
    <p:spTree>
      <p:nvGrpSpPr>
        <p:cNvPr id="1" name=""/>
        <p:cNvGrpSpPr/>
        <p:nvPr/>
      </p:nvGrpSpPr>
      <p:grpSpPr>
        <a:xfrm>
          <a:off x="0" y="0"/>
          <a:ext cx="0" cy="0"/>
          <a:chOff x="0" y="0"/>
          <a:chExt cx="0" cy="0"/>
        </a:xfrm>
      </p:grpSpPr>
      <p:sp>
        <p:nvSpPr>
          <p:cNvPr id="4" name="Title 3"/>
          <p:cNvSpPr>
            <a:spLocks noGrp="1"/>
          </p:cNvSpPr>
          <p:nvPr>
            <p:ph type="title"/>
          </p:nvPr>
        </p:nvSpPr>
        <p:spPr>
          <a:xfrm>
            <a:off x="379413" y="381000"/>
            <a:ext cx="11425238" cy="821373"/>
          </a:xfrm>
        </p:spPr>
        <p:txBody>
          <a:bodyPr/>
          <a:lstStyle/>
          <a:p>
            <a:r>
              <a:rPr lang="en-US"/>
              <a:t>Click to edit Master title style</a:t>
            </a:r>
            <a:endParaRPr lang="en-GB"/>
          </a:p>
        </p:txBody>
      </p:sp>
      <p:sp>
        <p:nvSpPr>
          <p:cNvPr id="5" name="Content Placeholder 4"/>
          <p:cNvSpPr>
            <a:spLocks noGrp="1"/>
          </p:cNvSpPr>
          <p:nvPr>
            <p:ph sz="quarter" idx="13"/>
          </p:nvPr>
        </p:nvSpPr>
        <p:spPr>
          <a:xfrm>
            <a:off x="379412" y="1295401"/>
            <a:ext cx="3794760" cy="454906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4" y="1295401"/>
            <a:ext cx="3803903" cy="454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p:cNvSpPr>
            <a:spLocks noGrp="1"/>
          </p:cNvSpPr>
          <p:nvPr>
            <p:ph sz="quarter" idx="15"/>
          </p:nvPr>
        </p:nvSpPr>
        <p:spPr>
          <a:xfrm>
            <a:off x="8010144" y="1295401"/>
            <a:ext cx="3794760" cy="454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2"/>
          <p:cNvSpPr>
            <a:spLocks noGrp="1"/>
          </p:cNvSpPr>
          <p:nvPr>
            <p:ph type="body" sz="quarter" idx="16"/>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7" name="Rectangle 16">
            <a:extLst>
              <a:ext uri="{FF2B5EF4-FFF2-40B4-BE49-F238E27FC236}">
                <a16:creationId xmlns:a16="http://schemas.microsoft.com/office/drawing/2014/main" id="{01F1075D-369B-47E6-BA8D-F939627C6448}"/>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2" name="Freeform 5">
            <a:extLst>
              <a:ext uri="{FF2B5EF4-FFF2-40B4-BE49-F238E27FC236}">
                <a16:creationId xmlns:a16="http://schemas.microsoft.com/office/drawing/2014/main" id="{BD4C32F4-A819-446D-A7FC-9909AB31F448}"/>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28232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16 HCBG QOR 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80999"/>
            <a:ext cx="11425238" cy="457200"/>
          </a:xfrm>
        </p:spPr>
        <p:txBody>
          <a:bodyPr/>
          <a:lstStyle/>
          <a:p>
            <a:r>
              <a:rPr lang="en-US"/>
              <a:t>Click to edit Master title style</a:t>
            </a:r>
            <a:endParaRPr lang="en-GB"/>
          </a:p>
        </p:txBody>
      </p:sp>
      <p:sp>
        <p:nvSpPr>
          <p:cNvPr id="6" name="Text Placeholder 4"/>
          <p:cNvSpPr>
            <a:spLocks noGrp="1"/>
          </p:cNvSpPr>
          <p:nvPr>
            <p:ph type="body" sz="quarter" idx="10"/>
          </p:nvPr>
        </p:nvSpPr>
        <p:spPr>
          <a:xfrm>
            <a:off x="384051" y="841248"/>
            <a:ext cx="11429999" cy="365760"/>
          </a:xfrm>
        </p:spPr>
        <p:txBody>
          <a:bodyPr/>
          <a:lstStyle>
            <a:lvl1pPr>
              <a:defRPr sz="2000" i="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4" y="1295401"/>
            <a:ext cx="3803903"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4"/>
          <p:cNvSpPr>
            <a:spLocks noGrp="1"/>
          </p:cNvSpPr>
          <p:nvPr>
            <p:ph sz="quarter" idx="15"/>
          </p:nvPr>
        </p:nvSpPr>
        <p:spPr>
          <a:xfrm>
            <a:off x="8010144" y="1295401"/>
            <a:ext cx="379476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8">
            <a:extLst>
              <a:ext uri="{FF2B5EF4-FFF2-40B4-BE49-F238E27FC236}">
                <a16:creationId xmlns:a16="http://schemas.microsoft.com/office/drawing/2014/main" id="{BC42DBB7-B432-44C0-9391-B112D533798E}"/>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2" name="Freeform 5">
            <a:extLst>
              <a:ext uri="{FF2B5EF4-FFF2-40B4-BE49-F238E27FC236}">
                <a16:creationId xmlns:a16="http://schemas.microsoft.com/office/drawing/2014/main" id="{52220C81-B533-434F-AF06-EC2E86AF3038}"/>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65094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16 HCBG QOR Title, Subtitle, 3 Content, Takeaway">
    <p:spTree>
      <p:nvGrpSpPr>
        <p:cNvPr id="1" name=""/>
        <p:cNvGrpSpPr/>
        <p:nvPr/>
      </p:nvGrpSpPr>
      <p:grpSpPr>
        <a:xfrm>
          <a:off x="0" y="0"/>
          <a:ext cx="0" cy="0"/>
          <a:chOff x="0" y="0"/>
          <a:chExt cx="0" cy="0"/>
        </a:xfrm>
      </p:grpSpPr>
      <p:sp>
        <p:nvSpPr>
          <p:cNvPr id="4" name="Title 3"/>
          <p:cNvSpPr>
            <a:spLocks noGrp="1"/>
          </p:cNvSpPr>
          <p:nvPr>
            <p:ph type="title"/>
          </p:nvPr>
        </p:nvSpPr>
        <p:spPr>
          <a:xfrm>
            <a:off x="379413" y="380999"/>
            <a:ext cx="11425238" cy="457200"/>
          </a:xfrm>
        </p:spPr>
        <p:txBody>
          <a:bodyPr/>
          <a:lstStyle/>
          <a:p>
            <a:r>
              <a:rPr lang="en-US"/>
              <a:t>Click to edit Master title style</a:t>
            </a:r>
            <a:endParaRPr lang="en-GB"/>
          </a:p>
        </p:txBody>
      </p:sp>
      <p:sp>
        <p:nvSpPr>
          <p:cNvPr id="6" name="Text Placeholder 4"/>
          <p:cNvSpPr>
            <a:spLocks noGrp="1"/>
          </p:cNvSpPr>
          <p:nvPr>
            <p:ph type="body" sz="quarter" idx="10"/>
          </p:nvPr>
        </p:nvSpPr>
        <p:spPr>
          <a:xfrm>
            <a:off x="384051" y="841248"/>
            <a:ext cx="11429999" cy="365760"/>
          </a:xfrm>
        </p:spPr>
        <p:txBody>
          <a:bodyPr/>
          <a:lstStyle>
            <a:lvl1pPr>
              <a:defRPr sz="2000" i="0"/>
            </a:lvl1pPr>
          </a:lstStyle>
          <a:p>
            <a:pPr lvl="0"/>
            <a:r>
              <a:rPr lang="en-US"/>
              <a:t>Click to edit Master text styles</a:t>
            </a:r>
          </a:p>
        </p:txBody>
      </p:sp>
      <p:sp>
        <p:nvSpPr>
          <p:cNvPr id="7" name="Content Placeholder 4"/>
          <p:cNvSpPr>
            <a:spLocks noGrp="1"/>
          </p:cNvSpPr>
          <p:nvPr>
            <p:ph sz="quarter" idx="13"/>
          </p:nvPr>
        </p:nvSpPr>
        <p:spPr>
          <a:xfrm>
            <a:off x="379412" y="1295401"/>
            <a:ext cx="3794760" cy="454906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4" y="1295401"/>
            <a:ext cx="3803903" cy="454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4"/>
          <p:cNvSpPr>
            <a:spLocks noGrp="1"/>
          </p:cNvSpPr>
          <p:nvPr>
            <p:ph sz="quarter" idx="15"/>
          </p:nvPr>
        </p:nvSpPr>
        <p:spPr>
          <a:xfrm>
            <a:off x="8010144" y="1295401"/>
            <a:ext cx="3794760" cy="4549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2"/>
          <p:cNvSpPr>
            <a:spLocks noGrp="1"/>
          </p:cNvSpPr>
          <p:nvPr>
            <p:ph type="body" sz="quarter" idx="16"/>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9" name="Rectangle 18">
            <a:extLst>
              <a:ext uri="{FF2B5EF4-FFF2-40B4-BE49-F238E27FC236}">
                <a16:creationId xmlns:a16="http://schemas.microsoft.com/office/drawing/2014/main" id="{18E0EA4C-28F2-4ABD-A597-3570AF2AE784}"/>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2" name="Freeform 5">
            <a:extLst>
              <a:ext uri="{FF2B5EF4-FFF2-40B4-BE49-F238E27FC236}">
                <a16:creationId xmlns:a16="http://schemas.microsoft.com/office/drawing/2014/main" id="{D85CE27A-3872-4F30-9658-238F0C8B4079}"/>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379985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E521302E-1214-4654-A4C0-1F940DFD606B}"/>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385764479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9454"/>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 name="Title 1"/>
          <p:cNvSpPr>
            <a:spLocks noGrp="1"/>
          </p:cNvSpPr>
          <p:nvPr>
            <p:ph type="ctrTitle"/>
          </p:nvPr>
        </p:nvSpPr>
        <p:spPr>
          <a:xfrm>
            <a:off x="481013" y="2775857"/>
            <a:ext cx="9521825" cy="653143"/>
          </a:xfrm>
          <a:prstGeom prst="rect">
            <a:avLst/>
          </a:prstGeom>
        </p:spPr>
        <p:txBody>
          <a:bodyPr vert="horz" wrap="square" lIns="0" tIns="0" rIns="0" bIns="0" anchor="t" anchorCtr="0">
            <a:noAutofit/>
          </a:bodyPr>
          <a:lstStyle>
            <a:lvl1pPr algn="l">
              <a:defRPr sz="4800" b="1">
                <a:solidFill>
                  <a:schemeClr val="bg1"/>
                </a:solidFill>
                <a:latin typeface="3M Circular TT Bold" panose="020B0804020101010102" pitchFamily="34" charset="0"/>
                <a:cs typeface="3M Circular TT Bold" panose="020B0804020101010102" pitchFamily="34" charset="0"/>
              </a:defRPr>
            </a:lvl1pPr>
          </a:lstStyle>
          <a:p>
            <a:r>
              <a:rPr lang="en-US"/>
              <a:t>Click to edit Master title style</a:t>
            </a:r>
            <a:endParaRPr lang="en-GB"/>
          </a:p>
        </p:txBody>
      </p:sp>
      <p:sp>
        <p:nvSpPr>
          <p:cNvPr id="8" name="Freeform 5">
            <a:extLst>
              <a:ext uri="{FF2B5EF4-FFF2-40B4-BE49-F238E27FC236}">
                <a16:creationId xmlns:a16="http://schemas.microsoft.com/office/drawing/2014/main" id="{59A1450D-A3D3-4116-A5D1-909D9C8040A7}"/>
              </a:ext>
            </a:extLst>
          </p:cNvPr>
          <p:cNvSpPr>
            <a:spLocks noEditPoints="1"/>
          </p:cNvSpPr>
          <p:nvPr userDrawn="1"/>
        </p:nvSpPr>
        <p:spPr bwMode="auto">
          <a:xfrm>
            <a:off x="41446" y="658842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
        <p:nvSpPr>
          <p:cNvPr id="10" name="TextBox 9">
            <a:extLst>
              <a:ext uri="{FF2B5EF4-FFF2-40B4-BE49-F238E27FC236}">
                <a16:creationId xmlns:a16="http://schemas.microsoft.com/office/drawing/2014/main" id="{2E2F9AB5-7758-4B07-9B43-243560B137D5}"/>
              </a:ext>
            </a:extLst>
          </p:cNvPr>
          <p:cNvSpPr txBox="1"/>
          <p:nvPr userDrawn="1"/>
        </p:nvSpPr>
        <p:spPr>
          <a:xfrm>
            <a:off x="577279" y="6601207"/>
            <a:ext cx="10001620"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mn-ea"/>
                <a:cs typeface="3M Circular TT Book" panose="020B0604020101020102" pitchFamily="34" charset="0"/>
              </a:rPr>
              <a:t>© 2021 3M. All rights reserved. 3M and the other marks shown are marks and/or registered marks. Unauthorized use prohibited. PRA-PM-US-0XXXX (06/21)</a:t>
            </a:r>
          </a:p>
        </p:txBody>
      </p:sp>
      <p:sp>
        <p:nvSpPr>
          <p:cNvPr id="11" name="TextBox 10">
            <a:extLst>
              <a:ext uri="{FF2B5EF4-FFF2-40B4-BE49-F238E27FC236}">
                <a16:creationId xmlns:a16="http://schemas.microsoft.com/office/drawing/2014/main" id="{9CEBE8DB-CD6E-4480-9F0D-A844B232F2C8}"/>
              </a:ext>
            </a:extLst>
          </p:cNvPr>
          <p:cNvSpPr txBox="1"/>
          <p:nvPr userDrawn="1"/>
        </p:nvSpPr>
        <p:spPr>
          <a:xfrm>
            <a:off x="11804650" y="6681917"/>
            <a:ext cx="218681" cy="123111"/>
          </a:xfrm>
          <a:prstGeom prst="rect">
            <a:avLst/>
          </a:prstGeom>
          <a:noFill/>
        </p:spPr>
        <p:txBody>
          <a:bodyPr wrap="square" lIns="0" tIns="0" rIns="0" bIns="0" rtlCol="0">
            <a:spAutoFit/>
          </a:bodyPr>
          <a:lstStyle/>
          <a:p>
            <a:pPr algn="r" defTabSz="914108"/>
            <a:fld id="{29B7B62B-0732-4BEA-A6C8-5CF96588F2B9}" type="slidenum">
              <a:rPr lang="en-US" sz="800" smtClean="0">
                <a:solidFill>
                  <a:schemeClr val="bg1"/>
                </a:solidFill>
                <a:ea typeface="ＭＳ Ｐゴシック" charset="0"/>
              </a:rPr>
              <a:pPr algn="r" defTabSz="914108"/>
              <a:t>‹#›</a:t>
            </a:fld>
            <a:endParaRPr lang="en-US" sz="800">
              <a:solidFill>
                <a:schemeClr val="bg1"/>
              </a:solidFill>
              <a:ea typeface="ＭＳ Ｐゴシック" charset="0"/>
            </a:endParaRPr>
          </a:p>
        </p:txBody>
      </p:sp>
    </p:spTree>
    <p:extLst>
      <p:ext uri="{BB962C8B-B14F-4D97-AF65-F5344CB8AC3E}">
        <p14:creationId xmlns:p14="http://schemas.microsoft.com/office/powerpoint/2010/main" val="1678210300"/>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ver_5 REVERSED li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F1C172-B58D-AF4C-B263-886700A0CE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16323" y="-864"/>
            <a:ext cx="10293927" cy="6858000"/>
          </a:xfrm>
          <a:prstGeom prst="rect">
            <a:avLst/>
          </a:prstGeom>
        </p:spPr>
      </p:pic>
      <p:sp>
        <p:nvSpPr>
          <p:cNvPr id="23" name="Freeform 22"/>
          <p:cNvSpPr/>
          <p:nvPr userDrawn="1"/>
        </p:nvSpPr>
        <p:spPr>
          <a:xfrm flipH="1">
            <a:off x="1548" y="0"/>
            <a:ext cx="7995484"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userDrawn="1"/>
        </p:nvSpPr>
        <p:spPr>
          <a:xfrm>
            <a:off x="-9101" y="0"/>
            <a:ext cx="8014648"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tx1">
                  <a:lumMod val="50000"/>
                  <a:lumOff val="50000"/>
                </a:schemeClr>
              </a:gs>
              <a:gs pos="99000">
                <a:schemeClr val="tx1">
                  <a:lumMod val="95000"/>
                  <a:lumOff val="5000"/>
                </a:schemeClr>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a:off x="-9882" y="4569416"/>
            <a:ext cx="3608781"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87000">
                <a:schemeClr val="tx1">
                  <a:lumMod val="50000"/>
                  <a:lumOff val="50000"/>
                </a:schemeClr>
              </a:gs>
              <a:gs pos="0">
                <a:schemeClr val="tx1">
                  <a:lumMod val="95000"/>
                  <a:lumOff val="5000"/>
                </a:schemeClr>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a:off x="-9100" y="0"/>
            <a:ext cx="8019624"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0">
                <a:schemeClr val="tx1">
                  <a:lumMod val="50000"/>
                  <a:lumOff val="50000"/>
                </a:schemeClr>
              </a:gs>
              <a:gs pos="87000">
                <a:schemeClr val="tx1">
                  <a:lumMod val="95000"/>
                  <a:lumOff val="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383035" y="1655791"/>
            <a:ext cx="6398765"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43" name="Text Placeholder 7"/>
          <p:cNvSpPr>
            <a:spLocks noGrp="1"/>
          </p:cNvSpPr>
          <p:nvPr userDrawn="1">
            <p:ph type="body" sz="quarter" idx="10" hasCustomPrompt="1"/>
          </p:nvPr>
        </p:nvSpPr>
        <p:spPr>
          <a:xfrm>
            <a:off x="384047" y="4476283"/>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6" name="Picture 15">
            <a:extLst>
              <a:ext uri="{FF2B5EF4-FFF2-40B4-BE49-F238E27FC236}">
                <a16:creationId xmlns:a16="http://schemas.microsoft.com/office/drawing/2014/main" id="{D02A9AFA-8EFA-504E-B6BF-D17AD41C94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035" y="380036"/>
            <a:ext cx="2771291" cy="488580"/>
          </a:xfrm>
          <a:prstGeom prst="rect">
            <a:avLst/>
          </a:prstGeom>
        </p:spPr>
      </p:pic>
    </p:spTree>
    <p:extLst>
      <p:ext uri="{BB962C8B-B14F-4D97-AF65-F5344CB8AC3E}">
        <p14:creationId xmlns:p14="http://schemas.microsoft.com/office/powerpoint/2010/main" val="322146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ver_5 REVERSED line">
    <p:spTree>
      <p:nvGrpSpPr>
        <p:cNvPr id="1" name=""/>
        <p:cNvGrpSpPr/>
        <p:nvPr/>
      </p:nvGrpSpPr>
      <p:grpSpPr>
        <a:xfrm>
          <a:off x="0" y="0"/>
          <a:ext cx="0" cy="0"/>
          <a:chOff x="0" y="0"/>
          <a:chExt cx="0" cy="0"/>
        </a:xfrm>
      </p:grpSpPr>
      <p:pic>
        <p:nvPicPr>
          <p:cNvPr id="3" name="Picture 2" descr="A picture containing person, indoor, person, sitting&#10;&#10;Description automatically generated">
            <a:extLst>
              <a:ext uri="{FF2B5EF4-FFF2-40B4-BE49-F238E27FC236}">
                <a16:creationId xmlns:a16="http://schemas.microsoft.com/office/drawing/2014/main" id="{C669B278-84C7-4355-B4E8-1651A1EE629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3598899" y="1"/>
            <a:ext cx="8593102" cy="6858000"/>
          </a:xfrm>
          <a:prstGeom prst="rect">
            <a:avLst/>
          </a:prstGeom>
        </p:spPr>
      </p:pic>
      <p:grpSp>
        <p:nvGrpSpPr>
          <p:cNvPr id="22" name="Group 21"/>
          <p:cNvGrpSpPr/>
          <p:nvPr userDrawn="1"/>
        </p:nvGrpSpPr>
        <p:grpSpPr>
          <a:xfrm flipH="1">
            <a:off x="-9884" y="0"/>
            <a:ext cx="8020408"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13" name="Title 1">
            <a:extLst>
              <a:ext uri="{FF2B5EF4-FFF2-40B4-BE49-F238E27FC236}">
                <a16:creationId xmlns:a16="http://schemas.microsoft.com/office/drawing/2014/main" id="{E41A569D-7AEA-44BA-86AC-B68EFAA6D30D}"/>
              </a:ext>
            </a:extLst>
          </p:cNvPr>
          <p:cNvSpPr txBox="1">
            <a:spLocks/>
          </p:cNvSpPr>
          <p:nvPr userDrawn="1"/>
        </p:nvSpPr>
        <p:spPr>
          <a:xfrm>
            <a:off x="342091" y="5410600"/>
            <a:ext cx="11468909" cy="1300303"/>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sz="7200" b="0" kern="1200">
                <a:solidFill>
                  <a:schemeClr val="bg1"/>
                </a:solidFill>
                <a:latin typeface="3M Circular TT Bold" panose="020B0804020101010102" pitchFamily="34" charset="0"/>
                <a:ea typeface="+mj-ea"/>
                <a:cs typeface="3M Circular TT Bold" panose="020B0804020101010102" pitchFamily="34" charset="0"/>
              </a:defRPr>
            </a:lvl1pPr>
          </a:lstStyle>
          <a:p>
            <a:r>
              <a:rPr lang="en-US" sz="3200"/>
              <a:t>Medical</a:t>
            </a:r>
          </a:p>
          <a:p>
            <a:r>
              <a:rPr lang="en-US" sz="3200"/>
              <a:t>Solutions</a:t>
            </a:r>
          </a:p>
          <a:p>
            <a:r>
              <a:rPr lang="en-US" sz="3200"/>
              <a:t>Division</a:t>
            </a:r>
            <a:endParaRPr lang="en-GB" sz="3200"/>
          </a:p>
        </p:txBody>
      </p:sp>
      <p:sp>
        <p:nvSpPr>
          <p:cNvPr id="15" name="Title 1">
            <a:extLst>
              <a:ext uri="{FF2B5EF4-FFF2-40B4-BE49-F238E27FC236}">
                <a16:creationId xmlns:a16="http://schemas.microsoft.com/office/drawing/2014/main" id="{0DE5B1E3-860A-4D12-9A32-F99F930B68D1}"/>
              </a:ext>
            </a:extLst>
          </p:cNvPr>
          <p:cNvSpPr>
            <a:spLocks noGrp="1"/>
          </p:cNvSpPr>
          <p:nvPr>
            <p:ph type="ctrTitle" hasCustomPrompt="1"/>
          </p:nvPr>
        </p:nvSpPr>
        <p:spPr>
          <a:xfrm>
            <a:off x="383035" y="1655791"/>
            <a:ext cx="6398765"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Tree>
    <p:extLst>
      <p:ext uri="{BB962C8B-B14F-4D97-AF65-F5344CB8AC3E}">
        <p14:creationId xmlns:p14="http://schemas.microsoft.com/office/powerpoint/2010/main" val="172816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ver_5 REVERSED line">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E18DC652-B0E4-4F77-B40B-BBB24357C55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09546" y="0"/>
            <a:ext cx="8541999" cy="6858864"/>
          </a:xfrm>
          <a:prstGeom prst="rect">
            <a:avLst/>
          </a:prstGeom>
        </p:spPr>
      </p:pic>
      <p:grpSp>
        <p:nvGrpSpPr>
          <p:cNvPr id="22" name="Group 21"/>
          <p:cNvGrpSpPr/>
          <p:nvPr userDrawn="1"/>
        </p:nvGrpSpPr>
        <p:grpSpPr>
          <a:xfrm flipH="1">
            <a:off x="-9884" y="0"/>
            <a:ext cx="8020408"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13" name="Title 1">
            <a:extLst>
              <a:ext uri="{FF2B5EF4-FFF2-40B4-BE49-F238E27FC236}">
                <a16:creationId xmlns:a16="http://schemas.microsoft.com/office/drawing/2014/main" id="{E41A569D-7AEA-44BA-86AC-B68EFAA6D30D}"/>
              </a:ext>
            </a:extLst>
          </p:cNvPr>
          <p:cNvSpPr txBox="1">
            <a:spLocks/>
          </p:cNvSpPr>
          <p:nvPr userDrawn="1"/>
        </p:nvSpPr>
        <p:spPr>
          <a:xfrm>
            <a:off x="342091" y="5410600"/>
            <a:ext cx="11468909" cy="1300303"/>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sz="7200" b="0" kern="1200">
                <a:solidFill>
                  <a:schemeClr val="bg1"/>
                </a:solidFill>
                <a:latin typeface="3M Circular TT Bold" panose="020B0804020101010102" pitchFamily="34" charset="0"/>
                <a:ea typeface="+mj-ea"/>
                <a:cs typeface="3M Circular TT Bold" panose="020B0804020101010102" pitchFamily="34" charset="0"/>
              </a:defRPr>
            </a:lvl1pPr>
          </a:lstStyle>
          <a:p>
            <a:r>
              <a:rPr lang="en-US" sz="3200"/>
              <a:t>Medical</a:t>
            </a:r>
          </a:p>
          <a:p>
            <a:r>
              <a:rPr lang="en-US" sz="3200"/>
              <a:t>Solutions</a:t>
            </a:r>
          </a:p>
          <a:p>
            <a:r>
              <a:rPr lang="en-US" sz="3200"/>
              <a:t>Division</a:t>
            </a:r>
            <a:endParaRPr lang="en-GB" sz="3200"/>
          </a:p>
        </p:txBody>
      </p:sp>
      <p:sp>
        <p:nvSpPr>
          <p:cNvPr id="15" name="Title 1">
            <a:extLst>
              <a:ext uri="{FF2B5EF4-FFF2-40B4-BE49-F238E27FC236}">
                <a16:creationId xmlns:a16="http://schemas.microsoft.com/office/drawing/2014/main" id="{0DE5B1E3-860A-4D12-9A32-F99F930B68D1}"/>
              </a:ext>
            </a:extLst>
          </p:cNvPr>
          <p:cNvSpPr>
            <a:spLocks noGrp="1"/>
          </p:cNvSpPr>
          <p:nvPr>
            <p:ph type="ctrTitle" hasCustomPrompt="1"/>
          </p:nvPr>
        </p:nvSpPr>
        <p:spPr>
          <a:xfrm>
            <a:off x="383035" y="1655791"/>
            <a:ext cx="6398765"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Tree>
    <p:extLst>
      <p:ext uri="{BB962C8B-B14F-4D97-AF65-F5344CB8AC3E}">
        <p14:creationId xmlns:p14="http://schemas.microsoft.com/office/powerpoint/2010/main" val="291079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ver_5 REVERSED lin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E18611-E163-4F06-914D-E59A4DE01E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16323" y="-864"/>
            <a:ext cx="10293927" cy="6858000"/>
          </a:xfrm>
          <a:prstGeom prst="rect">
            <a:avLst/>
          </a:prstGeom>
        </p:spPr>
      </p:pic>
      <p:grpSp>
        <p:nvGrpSpPr>
          <p:cNvPr id="22" name="Group 21"/>
          <p:cNvGrpSpPr/>
          <p:nvPr userDrawn="1"/>
        </p:nvGrpSpPr>
        <p:grpSpPr>
          <a:xfrm flipH="1">
            <a:off x="-9884" y="0"/>
            <a:ext cx="8020408"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3035" y="384048"/>
            <a:ext cx="2424041" cy="430558"/>
          </a:xfrm>
          <a:prstGeom prst="rect">
            <a:avLst/>
          </a:prstGeom>
        </p:spPr>
      </p:pic>
      <p:sp>
        <p:nvSpPr>
          <p:cNvPr id="13" name="Title 1">
            <a:extLst>
              <a:ext uri="{FF2B5EF4-FFF2-40B4-BE49-F238E27FC236}">
                <a16:creationId xmlns:a16="http://schemas.microsoft.com/office/drawing/2014/main" id="{E41A569D-7AEA-44BA-86AC-B68EFAA6D30D}"/>
              </a:ext>
            </a:extLst>
          </p:cNvPr>
          <p:cNvSpPr txBox="1">
            <a:spLocks/>
          </p:cNvSpPr>
          <p:nvPr userDrawn="1"/>
        </p:nvSpPr>
        <p:spPr>
          <a:xfrm>
            <a:off x="342091" y="5410600"/>
            <a:ext cx="11468909" cy="1300303"/>
          </a:xfrm>
          <a:prstGeom prst="rect">
            <a:avLst/>
          </a:prstGeom>
        </p:spPr>
        <p:txBody>
          <a:bodyPr vert="horz" wrap="square" lIns="0" tIns="0" rIns="0" bIns="0" anchor="t" anchorCtr="0">
            <a:noAutofit/>
          </a:bodyPr>
          <a:lstStyle>
            <a:lvl1pPr algn="l" defTabSz="914400" rtl="0" eaLnBrk="1" latinLnBrk="0" hangingPunct="1">
              <a:lnSpc>
                <a:spcPct val="80000"/>
              </a:lnSpc>
              <a:spcBef>
                <a:spcPct val="0"/>
              </a:spcBef>
              <a:buNone/>
              <a:defRPr sz="7200" b="0" kern="1200">
                <a:solidFill>
                  <a:schemeClr val="bg1"/>
                </a:solidFill>
                <a:latin typeface="3M Circular TT Bold" panose="020B0804020101010102" pitchFamily="34" charset="0"/>
                <a:ea typeface="+mj-ea"/>
                <a:cs typeface="3M Circular TT Bold" panose="020B0804020101010102" pitchFamily="34" charset="0"/>
              </a:defRPr>
            </a:lvl1pPr>
          </a:lstStyle>
          <a:p>
            <a:r>
              <a:rPr lang="en-US" sz="3200"/>
              <a:t>Medical</a:t>
            </a:r>
          </a:p>
          <a:p>
            <a:r>
              <a:rPr lang="en-US" sz="3200"/>
              <a:t>Solutions</a:t>
            </a:r>
          </a:p>
          <a:p>
            <a:r>
              <a:rPr lang="en-US" sz="3200"/>
              <a:t>Division</a:t>
            </a:r>
            <a:endParaRPr lang="en-GB" sz="3200"/>
          </a:p>
        </p:txBody>
      </p:sp>
      <p:sp>
        <p:nvSpPr>
          <p:cNvPr id="15" name="Title 1">
            <a:extLst>
              <a:ext uri="{FF2B5EF4-FFF2-40B4-BE49-F238E27FC236}">
                <a16:creationId xmlns:a16="http://schemas.microsoft.com/office/drawing/2014/main" id="{0DE5B1E3-860A-4D12-9A32-F99F930B68D1}"/>
              </a:ext>
            </a:extLst>
          </p:cNvPr>
          <p:cNvSpPr>
            <a:spLocks noGrp="1"/>
          </p:cNvSpPr>
          <p:nvPr>
            <p:ph type="ctrTitle" hasCustomPrompt="1"/>
          </p:nvPr>
        </p:nvSpPr>
        <p:spPr>
          <a:xfrm>
            <a:off x="383035" y="1655791"/>
            <a:ext cx="6398765"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Tree>
    <p:extLst>
      <p:ext uri="{BB962C8B-B14F-4D97-AF65-F5344CB8AC3E}">
        <p14:creationId xmlns:p14="http://schemas.microsoft.com/office/powerpoint/2010/main" val="16080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rIns="0"/>
          <a:lstStyle/>
          <a:p>
            <a:r>
              <a:rPr lang="de-DE"/>
              <a:t>Mastertitelformat bearbeiten</a:t>
            </a:r>
            <a:endParaRPr lang="en-GB"/>
          </a:p>
        </p:txBody>
      </p:sp>
      <p:sp>
        <p:nvSpPr>
          <p:cNvPr id="6" name="TextBox 5">
            <a:extLst>
              <a:ext uri="{FF2B5EF4-FFF2-40B4-BE49-F238E27FC236}">
                <a16:creationId xmlns:a16="http://schemas.microsoft.com/office/drawing/2014/main" id="{939E3FFE-217B-49A6-86E8-7E9F9B7610F2}"/>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7" name="Freeform 5">
            <a:extLst>
              <a:ext uri="{FF2B5EF4-FFF2-40B4-BE49-F238E27FC236}">
                <a16:creationId xmlns:a16="http://schemas.microsoft.com/office/drawing/2014/main" id="{D2485E65-BDBF-494A-8847-8908887BED57}"/>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4691A6D2-DA53-4227-B40D-F779479B11FD}"/>
              </a:ext>
            </a:extLst>
          </p:cNvPr>
          <p:cNvGrpSpPr/>
          <p:nvPr userDrawn="1"/>
        </p:nvGrpSpPr>
        <p:grpSpPr>
          <a:xfrm>
            <a:off x="305991" y="6569823"/>
            <a:ext cx="2634079" cy="138337"/>
            <a:chOff x="305991" y="6595827"/>
            <a:chExt cx="2634079" cy="138337"/>
          </a:xfrm>
        </p:grpSpPr>
        <p:sp>
          <p:nvSpPr>
            <p:cNvPr id="9" name="Footer Placeholder 3">
              <a:extLst>
                <a:ext uri="{FF2B5EF4-FFF2-40B4-BE49-F238E27FC236}">
                  <a16:creationId xmlns:a16="http://schemas.microsoft.com/office/drawing/2014/main" id="{06A12CDE-A5C8-4AB8-A340-617C75C20048}"/>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a:extLst>
                <a:ext uri="{FF2B5EF4-FFF2-40B4-BE49-F238E27FC236}">
                  <a16:creationId xmlns:a16="http://schemas.microsoft.com/office/drawing/2014/main" id="{FC01E7A2-4388-4932-997D-2EE6FDD07429}"/>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1" name="Rectangle 26">
              <a:extLst>
                <a:ext uri="{FF2B5EF4-FFF2-40B4-BE49-F238E27FC236}">
                  <a16:creationId xmlns:a16="http://schemas.microsoft.com/office/drawing/2014/main" id="{626847D3-351F-4DF7-B605-DB21CD18B4DB}"/>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4" name="TextBox 24">
              <a:extLst>
                <a:ext uri="{FF2B5EF4-FFF2-40B4-BE49-F238E27FC236}">
                  <a16:creationId xmlns:a16="http://schemas.microsoft.com/office/drawing/2014/main" id="{8A3ED80A-D0A0-4513-8AB6-54D412B00124}"/>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5" name="Footer Placeholder 3">
              <a:extLst>
                <a:ext uri="{FF2B5EF4-FFF2-40B4-BE49-F238E27FC236}">
                  <a16:creationId xmlns:a16="http://schemas.microsoft.com/office/drawing/2014/main" id="{F9A1CC6D-3820-48BF-9B5D-DDE47D198728}"/>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89385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2016 HCBG QOR Title, Content">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2" y="923278"/>
            <a:ext cx="11429999" cy="5325123"/>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3" name="Rectangle 12">
            <a:extLst>
              <a:ext uri="{FF2B5EF4-FFF2-40B4-BE49-F238E27FC236}">
                <a16:creationId xmlns:a16="http://schemas.microsoft.com/office/drawing/2014/main" id="{671D09C4-683E-4B0A-BEFD-3EB2A1F28CF5}"/>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9" name="Freeform 5">
            <a:extLst>
              <a:ext uri="{FF2B5EF4-FFF2-40B4-BE49-F238E27FC236}">
                <a16:creationId xmlns:a16="http://schemas.microsoft.com/office/drawing/2014/main" id="{1D6A000F-217E-477C-B4CA-CD5BFCB29582}"/>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
        <p:nvSpPr>
          <p:cNvPr id="8" name="Title 3">
            <a:extLst>
              <a:ext uri="{FF2B5EF4-FFF2-40B4-BE49-F238E27FC236}">
                <a16:creationId xmlns:a16="http://schemas.microsoft.com/office/drawing/2014/main" id="{88157A51-798A-4779-9709-5D1C2875FBD3}"/>
              </a:ext>
            </a:extLst>
          </p:cNvPr>
          <p:cNvSpPr>
            <a:spLocks noGrp="1"/>
          </p:cNvSpPr>
          <p:nvPr>
            <p:ph type="title"/>
          </p:nvPr>
        </p:nvSpPr>
        <p:spPr>
          <a:xfrm>
            <a:off x="379412" y="287259"/>
            <a:ext cx="11425238" cy="384485"/>
          </a:xfrm>
        </p:spPr>
        <p:txBody>
          <a:bodyPr/>
          <a:lstStyle>
            <a:lvl1pPr>
              <a:lnSpc>
                <a:spcPct val="100000"/>
              </a:lnSpc>
              <a:defRPr/>
            </a:lvl1pPr>
          </a:lstStyle>
          <a:p>
            <a:r>
              <a:rPr lang="en-US"/>
              <a:t>Click to edit Master title style</a:t>
            </a:r>
            <a:endParaRPr lang="en-GB"/>
          </a:p>
        </p:txBody>
      </p:sp>
    </p:spTree>
    <p:extLst>
      <p:ext uri="{BB962C8B-B14F-4D97-AF65-F5344CB8AC3E}">
        <p14:creationId xmlns:p14="http://schemas.microsoft.com/office/powerpoint/2010/main" val="330492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de-DE"/>
              <a:t>Mastertitelformat bearbeiten</a:t>
            </a:r>
            <a:endParaRPr lang="en-GB"/>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16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14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12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4" name="TextBox 13">
            <a:extLst>
              <a:ext uri="{FF2B5EF4-FFF2-40B4-BE49-F238E27FC236}">
                <a16:creationId xmlns:a16="http://schemas.microsoft.com/office/drawing/2014/main" id="{C387DB69-820F-41BD-AED8-27F06F0EF12A}"/>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6" name="Freeform 5">
            <a:extLst>
              <a:ext uri="{FF2B5EF4-FFF2-40B4-BE49-F238E27FC236}">
                <a16:creationId xmlns:a16="http://schemas.microsoft.com/office/drawing/2014/main" id="{F6A4115B-255F-4168-995A-C88FF2AE586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a:extLst>
              <a:ext uri="{FF2B5EF4-FFF2-40B4-BE49-F238E27FC236}">
                <a16:creationId xmlns:a16="http://schemas.microsoft.com/office/drawing/2014/main" id="{4059A527-F86A-4236-AEDF-8AEDDB2E5AB1}"/>
              </a:ext>
            </a:extLst>
          </p:cNvPr>
          <p:cNvGrpSpPr/>
          <p:nvPr userDrawn="1"/>
        </p:nvGrpSpPr>
        <p:grpSpPr>
          <a:xfrm>
            <a:off x="305991" y="6569823"/>
            <a:ext cx="2634079" cy="138337"/>
            <a:chOff x="305991" y="6595827"/>
            <a:chExt cx="2634079" cy="138337"/>
          </a:xfrm>
        </p:grpSpPr>
        <p:sp>
          <p:nvSpPr>
            <p:cNvPr id="19" name="Footer Placeholder 3">
              <a:extLst>
                <a:ext uri="{FF2B5EF4-FFF2-40B4-BE49-F238E27FC236}">
                  <a16:creationId xmlns:a16="http://schemas.microsoft.com/office/drawing/2014/main" id="{B4924AEC-C2A8-4614-B9A0-B42D82A60918}"/>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a:extLst>
                <a:ext uri="{FF2B5EF4-FFF2-40B4-BE49-F238E27FC236}">
                  <a16:creationId xmlns:a16="http://schemas.microsoft.com/office/drawing/2014/main" id="{9BE342F3-E3FE-416B-BDB5-C5291FA50491}"/>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21" name="Rectangle 26">
              <a:extLst>
                <a:ext uri="{FF2B5EF4-FFF2-40B4-BE49-F238E27FC236}">
                  <a16:creationId xmlns:a16="http://schemas.microsoft.com/office/drawing/2014/main" id="{54173DD2-0B5D-4B8E-9F7D-C470AB8EA178}"/>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2" name="TextBox 24">
              <a:extLst>
                <a:ext uri="{FF2B5EF4-FFF2-40B4-BE49-F238E27FC236}">
                  <a16:creationId xmlns:a16="http://schemas.microsoft.com/office/drawing/2014/main" id="{01875E5C-FF16-4781-AE88-3EED24A1A0CB}"/>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3" name="Footer Placeholder 3">
              <a:extLst>
                <a:ext uri="{FF2B5EF4-FFF2-40B4-BE49-F238E27FC236}">
                  <a16:creationId xmlns:a16="http://schemas.microsoft.com/office/drawing/2014/main" id="{932055C4-D20B-43E8-A2B5-A9FB6F781867}"/>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3703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4480938-3206-419E-A8EA-E2EA8D0A4162}"/>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4" name="Freeform 5">
            <a:extLst>
              <a:ext uri="{FF2B5EF4-FFF2-40B4-BE49-F238E27FC236}">
                <a16:creationId xmlns:a16="http://schemas.microsoft.com/office/drawing/2014/main" id="{899F1064-18BF-490B-A707-02D56B21C3BD}"/>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7CF306E8-CA07-4328-858F-8D18E5FBE024}"/>
              </a:ext>
            </a:extLst>
          </p:cNvPr>
          <p:cNvGrpSpPr/>
          <p:nvPr userDrawn="1"/>
        </p:nvGrpSpPr>
        <p:grpSpPr>
          <a:xfrm>
            <a:off x="305991" y="6569823"/>
            <a:ext cx="2634079" cy="138337"/>
            <a:chOff x="305991" y="6595827"/>
            <a:chExt cx="2634079" cy="138337"/>
          </a:xfrm>
        </p:grpSpPr>
        <p:sp>
          <p:nvSpPr>
            <p:cNvPr id="16" name="Footer Placeholder 3">
              <a:extLst>
                <a:ext uri="{FF2B5EF4-FFF2-40B4-BE49-F238E27FC236}">
                  <a16:creationId xmlns:a16="http://schemas.microsoft.com/office/drawing/2014/main" id="{C34D34FB-1666-44E5-82B2-9128F51DB897}"/>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a:extLst>
                <a:ext uri="{FF2B5EF4-FFF2-40B4-BE49-F238E27FC236}">
                  <a16:creationId xmlns:a16="http://schemas.microsoft.com/office/drawing/2014/main" id="{F9EB169C-3E13-4B5F-8B98-4F3CA2962841}"/>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8" name="Rectangle 26">
              <a:extLst>
                <a:ext uri="{FF2B5EF4-FFF2-40B4-BE49-F238E27FC236}">
                  <a16:creationId xmlns:a16="http://schemas.microsoft.com/office/drawing/2014/main" id="{0D359C7D-B25D-451C-87FC-9E3D0487B91C}"/>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9" name="TextBox 24">
              <a:extLst>
                <a:ext uri="{FF2B5EF4-FFF2-40B4-BE49-F238E27FC236}">
                  <a16:creationId xmlns:a16="http://schemas.microsoft.com/office/drawing/2014/main" id="{7DCFEB1F-EE6C-411C-98A3-461C414EEE90}"/>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0" name="Footer Placeholder 3">
              <a:extLst>
                <a:ext uri="{FF2B5EF4-FFF2-40B4-BE49-F238E27FC236}">
                  <a16:creationId xmlns:a16="http://schemas.microsoft.com/office/drawing/2014/main" id="{6CEEBC38-36AA-4FB5-80CD-1D1CAE62D58B}"/>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3074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379412" y="381000"/>
            <a:ext cx="11425237" cy="457200"/>
          </a:xfrm>
        </p:spPr>
        <p:txBody>
          <a:bodyPr rIns="0"/>
          <a:lstStyle/>
          <a:p>
            <a:r>
              <a:rPr lang="de-DE"/>
              <a:t>Mastertitelformat bearbeiten</a:t>
            </a:r>
            <a:endParaRPr lang="en-GB"/>
          </a:p>
        </p:txBody>
      </p:sp>
      <p:sp>
        <p:nvSpPr>
          <p:cNvPr id="5" name="Text Placeholder 4"/>
          <p:cNvSpPr>
            <a:spLocks noGrp="1"/>
          </p:cNvSpPr>
          <p:nvPr>
            <p:ph type="body" sz="quarter" idx="10"/>
          </p:nvPr>
        </p:nvSpPr>
        <p:spPr>
          <a:xfrm>
            <a:off x="381000" y="841248"/>
            <a:ext cx="11430000" cy="365760"/>
          </a:xfrm>
        </p:spPr>
        <p:txBody>
          <a:bodyPr/>
          <a:lstStyle>
            <a:lvl1pPr>
              <a:defRPr sz="2400"/>
            </a:lvl1pPr>
          </a:lstStyle>
          <a:p>
            <a:pPr lvl="0"/>
            <a:r>
              <a:rPr lang="de-DE"/>
              <a:t>Mastertextformat bearbeiten</a:t>
            </a:r>
          </a:p>
        </p:txBody>
      </p:sp>
      <p:sp>
        <p:nvSpPr>
          <p:cNvPr id="6" name="TextBox 5"/>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4"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1D9D4257-356D-45B9-8FEE-CBF51DA7B9D4}"/>
              </a:ext>
            </a:extLst>
          </p:cNvPr>
          <p:cNvGrpSpPr/>
          <p:nvPr userDrawn="1"/>
        </p:nvGrpSpPr>
        <p:grpSpPr>
          <a:xfrm>
            <a:off x="305991" y="6569823"/>
            <a:ext cx="2634079" cy="138337"/>
            <a:chOff x="305991" y="6595827"/>
            <a:chExt cx="2634079" cy="138337"/>
          </a:xfrm>
        </p:grpSpPr>
        <p:sp>
          <p:nvSpPr>
            <p:cNvPr id="8" name="Footer Placeholder 3">
              <a:extLst>
                <a:ext uri="{FF2B5EF4-FFF2-40B4-BE49-F238E27FC236}">
                  <a16:creationId xmlns:a16="http://schemas.microsoft.com/office/drawing/2014/main" id="{CB05AEA4-BC22-46F8-8789-0F107F12A15F}"/>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9" name="TextBox 25">
              <a:extLst>
                <a:ext uri="{FF2B5EF4-FFF2-40B4-BE49-F238E27FC236}">
                  <a16:creationId xmlns:a16="http://schemas.microsoft.com/office/drawing/2014/main" id="{67D76B4A-27C0-486C-B4EC-956951897F3F}"/>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0" name="Rectangle 26">
              <a:extLst>
                <a:ext uri="{FF2B5EF4-FFF2-40B4-BE49-F238E27FC236}">
                  <a16:creationId xmlns:a16="http://schemas.microsoft.com/office/drawing/2014/main" id="{D83E9C7E-A5BB-46C1-91A7-0C5275D28E7F}"/>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1" name="TextBox 24">
              <a:extLst>
                <a:ext uri="{FF2B5EF4-FFF2-40B4-BE49-F238E27FC236}">
                  <a16:creationId xmlns:a16="http://schemas.microsoft.com/office/drawing/2014/main" id="{E97B0D98-128D-4A7C-BA28-CC2AD3667ED7}"/>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2" name="Footer Placeholder 3">
              <a:extLst>
                <a:ext uri="{FF2B5EF4-FFF2-40B4-BE49-F238E27FC236}">
                  <a16:creationId xmlns:a16="http://schemas.microsoft.com/office/drawing/2014/main" id="{6FA27072-DEC6-4C20-B39A-72387476FABF}"/>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73309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de-DE"/>
              <a:t>Mastertitelformat bearbeiten</a:t>
            </a:r>
            <a:endParaRPr lang="en-GB"/>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de-DE"/>
              <a:t>Mastertextformat bearbeiten</a:t>
            </a:r>
          </a:p>
        </p:txBody>
      </p:sp>
      <p:sp>
        <p:nvSpPr>
          <p:cNvPr id="9" name="TextBox 8">
            <a:extLst>
              <a:ext uri="{FF2B5EF4-FFF2-40B4-BE49-F238E27FC236}">
                <a16:creationId xmlns:a16="http://schemas.microsoft.com/office/drawing/2014/main" id="{EF62D8C6-B021-44AB-991D-D27E3330593E}"/>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0" name="Freeform 5">
            <a:extLst>
              <a:ext uri="{FF2B5EF4-FFF2-40B4-BE49-F238E27FC236}">
                <a16:creationId xmlns:a16="http://schemas.microsoft.com/office/drawing/2014/main" id="{A9F5DEA1-F45C-49D2-B1E2-C4E09DE25DC9}"/>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a:extLst>
              <a:ext uri="{FF2B5EF4-FFF2-40B4-BE49-F238E27FC236}">
                <a16:creationId xmlns:a16="http://schemas.microsoft.com/office/drawing/2014/main" id="{9CCC2FEF-317E-4C1E-8ADA-F868920B4912}"/>
              </a:ext>
            </a:extLst>
          </p:cNvPr>
          <p:cNvGrpSpPr/>
          <p:nvPr userDrawn="1"/>
        </p:nvGrpSpPr>
        <p:grpSpPr>
          <a:xfrm>
            <a:off x="305991" y="6569823"/>
            <a:ext cx="2634079" cy="138337"/>
            <a:chOff x="305991" y="6595827"/>
            <a:chExt cx="2634079" cy="138337"/>
          </a:xfrm>
        </p:grpSpPr>
        <p:sp>
          <p:nvSpPr>
            <p:cNvPr id="12" name="Footer Placeholder 3">
              <a:extLst>
                <a:ext uri="{FF2B5EF4-FFF2-40B4-BE49-F238E27FC236}">
                  <a16:creationId xmlns:a16="http://schemas.microsoft.com/office/drawing/2014/main" id="{52AA7EEB-AAF0-4250-ACA7-2FC29E8FD40B}"/>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a:extLst>
                <a:ext uri="{FF2B5EF4-FFF2-40B4-BE49-F238E27FC236}">
                  <a16:creationId xmlns:a16="http://schemas.microsoft.com/office/drawing/2014/main" id="{BEF6703D-5FCF-4045-8737-AED8FB453867}"/>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4" name="Rectangle 26">
              <a:extLst>
                <a:ext uri="{FF2B5EF4-FFF2-40B4-BE49-F238E27FC236}">
                  <a16:creationId xmlns:a16="http://schemas.microsoft.com/office/drawing/2014/main" id="{01443CEC-9F2B-436C-BCC4-130E89DEE1FF}"/>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5" name="TextBox 24">
              <a:extLst>
                <a:ext uri="{FF2B5EF4-FFF2-40B4-BE49-F238E27FC236}">
                  <a16:creationId xmlns:a16="http://schemas.microsoft.com/office/drawing/2014/main" id="{77ED6164-8FEC-496E-B9FA-57D84D6A9E48}"/>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7" name="Footer Placeholder 3">
              <a:extLst>
                <a:ext uri="{FF2B5EF4-FFF2-40B4-BE49-F238E27FC236}">
                  <a16:creationId xmlns:a16="http://schemas.microsoft.com/office/drawing/2014/main" id="{26A734BA-17A2-4BC7-8DB1-7A34AC0C011C}"/>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7269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822960"/>
          </a:xfrm>
        </p:spPr>
        <p:txBody>
          <a:bodyPr/>
          <a:lstStyle/>
          <a:p>
            <a:r>
              <a:rPr lang="de-DE"/>
              <a:t>Mastertitelformat bearbeiten</a:t>
            </a:r>
            <a:endParaRPr lang="en-GB"/>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5" name="TextBox 14">
            <a:extLst>
              <a:ext uri="{FF2B5EF4-FFF2-40B4-BE49-F238E27FC236}">
                <a16:creationId xmlns:a16="http://schemas.microsoft.com/office/drawing/2014/main" id="{70174F9C-6CB5-4A2F-A4B8-934EE28448CE}"/>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7" name="Freeform 5">
            <a:extLst>
              <a:ext uri="{FF2B5EF4-FFF2-40B4-BE49-F238E27FC236}">
                <a16:creationId xmlns:a16="http://schemas.microsoft.com/office/drawing/2014/main" id="{4B8D1D55-AF9F-4150-8F96-C44CB174D6D8}"/>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9" name="Group 18">
            <a:extLst>
              <a:ext uri="{FF2B5EF4-FFF2-40B4-BE49-F238E27FC236}">
                <a16:creationId xmlns:a16="http://schemas.microsoft.com/office/drawing/2014/main" id="{94456F0E-ABDD-4383-B78E-ED8D2F9F738A}"/>
              </a:ext>
            </a:extLst>
          </p:cNvPr>
          <p:cNvGrpSpPr/>
          <p:nvPr userDrawn="1"/>
        </p:nvGrpSpPr>
        <p:grpSpPr>
          <a:xfrm>
            <a:off x="305991" y="6569823"/>
            <a:ext cx="2634079" cy="138337"/>
            <a:chOff x="305991" y="6595827"/>
            <a:chExt cx="2634079" cy="138337"/>
          </a:xfrm>
        </p:grpSpPr>
        <p:sp>
          <p:nvSpPr>
            <p:cNvPr id="20" name="Footer Placeholder 3">
              <a:extLst>
                <a:ext uri="{FF2B5EF4-FFF2-40B4-BE49-F238E27FC236}">
                  <a16:creationId xmlns:a16="http://schemas.microsoft.com/office/drawing/2014/main" id="{0268BC5C-A6A9-4816-8C18-5167B8DB589B}"/>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1" name="TextBox 25">
              <a:extLst>
                <a:ext uri="{FF2B5EF4-FFF2-40B4-BE49-F238E27FC236}">
                  <a16:creationId xmlns:a16="http://schemas.microsoft.com/office/drawing/2014/main" id="{DDE322BA-9371-4F0F-90C8-EC67EE24224F}"/>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22" name="Rectangle 26">
              <a:extLst>
                <a:ext uri="{FF2B5EF4-FFF2-40B4-BE49-F238E27FC236}">
                  <a16:creationId xmlns:a16="http://schemas.microsoft.com/office/drawing/2014/main" id="{ED7ADCE9-43A3-41E3-84A8-51E6096F8371}"/>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3" name="TextBox 24">
              <a:extLst>
                <a:ext uri="{FF2B5EF4-FFF2-40B4-BE49-F238E27FC236}">
                  <a16:creationId xmlns:a16="http://schemas.microsoft.com/office/drawing/2014/main" id="{F7A6574A-EE15-4A87-84EA-B16A6136AA05}"/>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4" name="Footer Placeholder 3">
              <a:extLst>
                <a:ext uri="{FF2B5EF4-FFF2-40B4-BE49-F238E27FC236}">
                  <a16:creationId xmlns:a16="http://schemas.microsoft.com/office/drawing/2014/main" id="{1CCC2375-21BD-4B75-87FC-CC9B540BBF9F}"/>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48430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4"/>
            <a:ext cx="11425237" cy="457200"/>
          </a:xfrm>
        </p:spPr>
        <p:txBody>
          <a:bodyPr/>
          <a:lstStyle/>
          <a:p>
            <a:r>
              <a:rPr lang="de-DE"/>
              <a:t>Mastertitelformat bearbeiten</a:t>
            </a:r>
            <a:endParaRPr lang="en-GB"/>
          </a:p>
        </p:txBody>
      </p:sp>
      <p:sp>
        <p:nvSpPr>
          <p:cNvPr id="5" name="Content Placeholder 4"/>
          <p:cNvSpPr>
            <a:spLocks noGrp="1"/>
          </p:cNvSpPr>
          <p:nvPr>
            <p:ph sz="quarter" idx="15"/>
          </p:nvPr>
        </p:nvSpPr>
        <p:spPr>
          <a:xfrm>
            <a:off x="37941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9"/>
          <p:cNvSpPr>
            <a:spLocks noGrp="1"/>
          </p:cNvSpPr>
          <p:nvPr>
            <p:ph sz="quarter" idx="16"/>
          </p:nvPr>
        </p:nvSpPr>
        <p:spPr>
          <a:xfrm>
            <a:off x="6096000" y="1295401"/>
            <a:ext cx="5715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0" y="841248"/>
            <a:ext cx="11430000" cy="365760"/>
          </a:xfrm>
        </p:spPr>
        <p:txBody>
          <a:bodyPr/>
          <a:lstStyle>
            <a:lvl1pPr>
              <a:defRPr sz="2400"/>
            </a:lvl1pPr>
          </a:lstStyle>
          <a:p>
            <a:pPr lvl="0"/>
            <a:r>
              <a:rPr lang="de-DE"/>
              <a:t>Mastertextformat bearbeiten</a:t>
            </a:r>
          </a:p>
        </p:txBody>
      </p:sp>
      <p:sp>
        <p:nvSpPr>
          <p:cNvPr id="9" name="TextBox 8">
            <a:extLst>
              <a:ext uri="{FF2B5EF4-FFF2-40B4-BE49-F238E27FC236}">
                <a16:creationId xmlns:a16="http://schemas.microsoft.com/office/drawing/2014/main" id="{DB47A7D5-413B-478D-90A4-5DD546B558BB}"/>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1" name="Freeform 5">
            <a:extLst>
              <a:ext uri="{FF2B5EF4-FFF2-40B4-BE49-F238E27FC236}">
                <a16:creationId xmlns:a16="http://schemas.microsoft.com/office/drawing/2014/main" id="{50CD2CEC-0C08-4BA9-A190-3D82368B2293}"/>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1BFC904E-0B1C-42FD-839C-98BFB60E0082}"/>
              </a:ext>
            </a:extLst>
          </p:cNvPr>
          <p:cNvGrpSpPr/>
          <p:nvPr userDrawn="1"/>
        </p:nvGrpSpPr>
        <p:grpSpPr>
          <a:xfrm>
            <a:off x="305991" y="6569823"/>
            <a:ext cx="2634079" cy="138337"/>
            <a:chOff x="305991" y="6595827"/>
            <a:chExt cx="2634079" cy="138337"/>
          </a:xfrm>
        </p:grpSpPr>
        <p:sp>
          <p:nvSpPr>
            <p:cNvPr id="13" name="Footer Placeholder 3">
              <a:extLst>
                <a:ext uri="{FF2B5EF4-FFF2-40B4-BE49-F238E27FC236}">
                  <a16:creationId xmlns:a16="http://schemas.microsoft.com/office/drawing/2014/main" id="{FF9E5DAB-71D1-4711-9884-5CB9A43341D9}"/>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a:extLst>
                <a:ext uri="{FF2B5EF4-FFF2-40B4-BE49-F238E27FC236}">
                  <a16:creationId xmlns:a16="http://schemas.microsoft.com/office/drawing/2014/main" id="{09CA4D24-5594-4120-A9AF-956B2625B4E6}"/>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5" name="Rectangle 26">
              <a:extLst>
                <a:ext uri="{FF2B5EF4-FFF2-40B4-BE49-F238E27FC236}">
                  <a16:creationId xmlns:a16="http://schemas.microsoft.com/office/drawing/2014/main" id="{441AA860-3D82-4F9F-89C6-CFEECEBCD55C}"/>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6" name="TextBox 24">
              <a:extLst>
                <a:ext uri="{FF2B5EF4-FFF2-40B4-BE49-F238E27FC236}">
                  <a16:creationId xmlns:a16="http://schemas.microsoft.com/office/drawing/2014/main" id="{7AF8D3D4-EDE0-4913-8232-83D110BFCFD6}"/>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8" name="Footer Placeholder 3">
              <a:extLst>
                <a:ext uri="{FF2B5EF4-FFF2-40B4-BE49-F238E27FC236}">
                  <a16:creationId xmlns:a16="http://schemas.microsoft.com/office/drawing/2014/main" id="{F8CF1F1B-22B1-4936-B69E-9D99773AF2EB}"/>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87593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821373"/>
          </a:xfrm>
        </p:spPr>
        <p:txBody>
          <a:bodyPr/>
          <a:lstStyle/>
          <a:p>
            <a:r>
              <a:rPr lang="de-DE"/>
              <a:t>Mastertitelformat bearbeiten</a:t>
            </a:r>
            <a:endParaRPr lang="en-GB"/>
          </a:p>
        </p:txBody>
      </p:sp>
      <p:sp>
        <p:nvSpPr>
          <p:cNvPr id="5"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187952" y="1295401"/>
            <a:ext cx="3803904"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1" name="Content Placeholder 4"/>
          <p:cNvSpPr>
            <a:spLocks noGrp="1"/>
          </p:cNvSpPr>
          <p:nvPr>
            <p:ph sz="quarter" idx="15"/>
          </p:nvPr>
        </p:nvSpPr>
        <p:spPr>
          <a:xfrm>
            <a:off x="8010144" y="1295401"/>
            <a:ext cx="3794760" cy="495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9" name="TextBox 8">
            <a:extLst>
              <a:ext uri="{FF2B5EF4-FFF2-40B4-BE49-F238E27FC236}">
                <a16:creationId xmlns:a16="http://schemas.microsoft.com/office/drawing/2014/main" id="{F88C665B-2E7D-42CF-B622-947E87FE4C1B}"/>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2" name="Freeform 5">
            <a:extLst>
              <a:ext uri="{FF2B5EF4-FFF2-40B4-BE49-F238E27FC236}">
                <a16:creationId xmlns:a16="http://schemas.microsoft.com/office/drawing/2014/main" id="{2C35CA9D-2B55-4C68-97BE-E1089D733FF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12">
            <a:extLst>
              <a:ext uri="{FF2B5EF4-FFF2-40B4-BE49-F238E27FC236}">
                <a16:creationId xmlns:a16="http://schemas.microsoft.com/office/drawing/2014/main" id="{67A759BF-454F-494C-924E-AFFF4B5CCC57}"/>
              </a:ext>
            </a:extLst>
          </p:cNvPr>
          <p:cNvGrpSpPr/>
          <p:nvPr userDrawn="1"/>
        </p:nvGrpSpPr>
        <p:grpSpPr>
          <a:xfrm>
            <a:off x="305991" y="6569823"/>
            <a:ext cx="2634079" cy="138337"/>
            <a:chOff x="305991" y="6595827"/>
            <a:chExt cx="2634079" cy="138337"/>
          </a:xfrm>
        </p:grpSpPr>
        <p:sp>
          <p:nvSpPr>
            <p:cNvPr id="14" name="Footer Placeholder 3">
              <a:extLst>
                <a:ext uri="{FF2B5EF4-FFF2-40B4-BE49-F238E27FC236}">
                  <a16:creationId xmlns:a16="http://schemas.microsoft.com/office/drawing/2014/main" id="{C497EC05-156D-4A0B-91EF-382DAC0031AF}"/>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a:extLst>
                <a:ext uri="{FF2B5EF4-FFF2-40B4-BE49-F238E27FC236}">
                  <a16:creationId xmlns:a16="http://schemas.microsoft.com/office/drawing/2014/main" id="{111CC9C4-1A3E-421F-83EA-04B3E4AFC01D}"/>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6" name="Rectangle 26">
              <a:extLst>
                <a:ext uri="{FF2B5EF4-FFF2-40B4-BE49-F238E27FC236}">
                  <a16:creationId xmlns:a16="http://schemas.microsoft.com/office/drawing/2014/main" id="{FD135D9B-E45D-453F-B323-A84FE64FA723}"/>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8" name="TextBox 24">
              <a:extLst>
                <a:ext uri="{FF2B5EF4-FFF2-40B4-BE49-F238E27FC236}">
                  <a16:creationId xmlns:a16="http://schemas.microsoft.com/office/drawing/2014/main" id="{3B37CEDC-E87B-4ACE-9F4A-8E6A74F88FBB}"/>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0" name="Footer Placeholder 3">
              <a:extLst>
                <a:ext uri="{FF2B5EF4-FFF2-40B4-BE49-F238E27FC236}">
                  <a16:creationId xmlns:a16="http://schemas.microsoft.com/office/drawing/2014/main" id="{A0547A68-F6A8-43AF-9BCB-8CE99ECF3D65}"/>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06973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3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80999"/>
            <a:ext cx="11425237" cy="457200"/>
          </a:xfrm>
        </p:spPr>
        <p:txBody>
          <a:bodyPr/>
          <a:lstStyle/>
          <a:p>
            <a:r>
              <a:rPr lang="de-DE"/>
              <a:t>Mastertitelformat bearbeiten</a:t>
            </a:r>
            <a:endParaRPr lang="en-GB"/>
          </a:p>
        </p:txBody>
      </p:sp>
      <p:sp>
        <p:nvSpPr>
          <p:cNvPr id="6" name="Text Placeholder 4"/>
          <p:cNvSpPr>
            <a:spLocks noGrp="1"/>
          </p:cNvSpPr>
          <p:nvPr>
            <p:ph type="body" sz="quarter" idx="10"/>
          </p:nvPr>
        </p:nvSpPr>
        <p:spPr>
          <a:xfrm>
            <a:off x="384048" y="841248"/>
            <a:ext cx="11430000" cy="365760"/>
          </a:xfrm>
        </p:spPr>
        <p:txBody>
          <a:bodyPr/>
          <a:lstStyle>
            <a:lvl1pPr>
              <a:defRPr sz="2400"/>
            </a:lvl1pPr>
          </a:lstStyle>
          <a:p>
            <a:pPr lvl="0"/>
            <a:r>
              <a:rPr lang="de-DE"/>
              <a:t>Mastertextformat bearbeiten</a:t>
            </a:r>
          </a:p>
        </p:txBody>
      </p:sp>
      <p:sp>
        <p:nvSpPr>
          <p:cNvPr id="7" name="Content Placeholder 4"/>
          <p:cNvSpPr>
            <a:spLocks noGrp="1"/>
          </p:cNvSpPr>
          <p:nvPr>
            <p:ph sz="quarter" idx="13"/>
          </p:nvPr>
        </p:nvSpPr>
        <p:spPr>
          <a:xfrm>
            <a:off x="379412" y="1295401"/>
            <a:ext cx="379476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8" name="Content Placeholder 4"/>
          <p:cNvSpPr>
            <a:spLocks noGrp="1"/>
          </p:cNvSpPr>
          <p:nvPr>
            <p:ph sz="quarter" idx="14"/>
          </p:nvPr>
        </p:nvSpPr>
        <p:spPr>
          <a:xfrm>
            <a:off x="4187952" y="1295401"/>
            <a:ext cx="3803904"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lang="en-GB"/>
          </a:p>
        </p:txBody>
      </p:sp>
      <p:sp>
        <p:nvSpPr>
          <p:cNvPr id="9" name="Content Placeholder 4"/>
          <p:cNvSpPr>
            <a:spLocks noGrp="1"/>
          </p:cNvSpPr>
          <p:nvPr>
            <p:ph sz="quarter" idx="15"/>
          </p:nvPr>
        </p:nvSpPr>
        <p:spPr>
          <a:xfrm>
            <a:off x="8010144" y="1295401"/>
            <a:ext cx="3794760" cy="495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10" name="TextBox 9">
            <a:extLst>
              <a:ext uri="{FF2B5EF4-FFF2-40B4-BE49-F238E27FC236}">
                <a16:creationId xmlns:a16="http://schemas.microsoft.com/office/drawing/2014/main" id="{C0B5BC73-EDDB-4E69-9DA6-20B368FBD0AF}"/>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2" name="Freeform 5">
            <a:extLst>
              <a:ext uri="{FF2B5EF4-FFF2-40B4-BE49-F238E27FC236}">
                <a16:creationId xmlns:a16="http://schemas.microsoft.com/office/drawing/2014/main" id="{0DF48745-B946-447C-B11E-7E950DC5B0F7}"/>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12">
            <a:extLst>
              <a:ext uri="{FF2B5EF4-FFF2-40B4-BE49-F238E27FC236}">
                <a16:creationId xmlns:a16="http://schemas.microsoft.com/office/drawing/2014/main" id="{602C7DE4-161C-4AE8-ADD3-FC11DCF18BA6}"/>
              </a:ext>
            </a:extLst>
          </p:cNvPr>
          <p:cNvGrpSpPr/>
          <p:nvPr userDrawn="1"/>
        </p:nvGrpSpPr>
        <p:grpSpPr>
          <a:xfrm>
            <a:off x="305991" y="6569823"/>
            <a:ext cx="2634079" cy="138337"/>
            <a:chOff x="305991" y="6595827"/>
            <a:chExt cx="2634079" cy="138337"/>
          </a:xfrm>
        </p:grpSpPr>
        <p:sp>
          <p:nvSpPr>
            <p:cNvPr id="14" name="Footer Placeholder 3">
              <a:extLst>
                <a:ext uri="{FF2B5EF4-FFF2-40B4-BE49-F238E27FC236}">
                  <a16:creationId xmlns:a16="http://schemas.microsoft.com/office/drawing/2014/main" id="{13558EE9-5D05-4A18-9937-944D256E6C34}"/>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a:extLst>
                <a:ext uri="{FF2B5EF4-FFF2-40B4-BE49-F238E27FC236}">
                  <a16:creationId xmlns:a16="http://schemas.microsoft.com/office/drawing/2014/main" id="{1E8A0C0B-104E-4E11-8C38-0132BE478AAC}"/>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6" name="Rectangle 26">
              <a:extLst>
                <a:ext uri="{FF2B5EF4-FFF2-40B4-BE49-F238E27FC236}">
                  <a16:creationId xmlns:a16="http://schemas.microsoft.com/office/drawing/2014/main" id="{A55D114A-9A5B-4960-80DB-0DA422602020}"/>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7" name="TextBox 24">
              <a:extLst>
                <a:ext uri="{FF2B5EF4-FFF2-40B4-BE49-F238E27FC236}">
                  <a16:creationId xmlns:a16="http://schemas.microsoft.com/office/drawing/2014/main" id="{5937A230-6EC6-4A55-BA26-4CEC481623FA}"/>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8" name="Footer Placeholder 3">
              <a:extLst>
                <a:ext uri="{FF2B5EF4-FFF2-40B4-BE49-F238E27FC236}">
                  <a16:creationId xmlns:a16="http://schemas.microsoft.com/office/drawing/2014/main" id="{0EED7D08-7CB2-49FB-A1DE-9077666BA97D}"/>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26907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0" y="1298448"/>
            <a:ext cx="11431590" cy="4956048"/>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de-DE"/>
              <a:t>Mastertextformat bearbeiten</a:t>
            </a:r>
          </a:p>
        </p:txBody>
      </p:sp>
      <p:sp>
        <p:nvSpPr>
          <p:cNvPr id="6" name="TextBox 5">
            <a:extLst>
              <a:ext uri="{FF2B5EF4-FFF2-40B4-BE49-F238E27FC236}">
                <a16:creationId xmlns:a16="http://schemas.microsoft.com/office/drawing/2014/main" id="{7BC7E976-602E-4798-9040-9FC479C609EC}"/>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7" name="Freeform 5">
            <a:extLst>
              <a:ext uri="{FF2B5EF4-FFF2-40B4-BE49-F238E27FC236}">
                <a16:creationId xmlns:a16="http://schemas.microsoft.com/office/drawing/2014/main" id="{29E3956E-4AE6-4089-8AFA-D06F2A3798E5}"/>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0C66AECE-E172-45AC-9391-6929E0F64861}"/>
              </a:ext>
            </a:extLst>
          </p:cNvPr>
          <p:cNvGrpSpPr/>
          <p:nvPr userDrawn="1"/>
        </p:nvGrpSpPr>
        <p:grpSpPr>
          <a:xfrm>
            <a:off x="305991" y="6569823"/>
            <a:ext cx="2634079" cy="138337"/>
            <a:chOff x="305991" y="6595827"/>
            <a:chExt cx="2634079" cy="138337"/>
          </a:xfrm>
        </p:grpSpPr>
        <p:sp>
          <p:nvSpPr>
            <p:cNvPr id="9" name="Footer Placeholder 3">
              <a:extLst>
                <a:ext uri="{FF2B5EF4-FFF2-40B4-BE49-F238E27FC236}">
                  <a16:creationId xmlns:a16="http://schemas.microsoft.com/office/drawing/2014/main" id="{DC7C558A-FC13-4F9A-8919-E200F530CAE0}"/>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a:extLst>
                <a:ext uri="{FF2B5EF4-FFF2-40B4-BE49-F238E27FC236}">
                  <a16:creationId xmlns:a16="http://schemas.microsoft.com/office/drawing/2014/main" id="{A254E77B-D9D9-413D-A3AB-6B00288D7C64}"/>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1" name="Rectangle 26">
              <a:extLst>
                <a:ext uri="{FF2B5EF4-FFF2-40B4-BE49-F238E27FC236}">
                  <a16:creationId xmlns:a16="http://schemas.microsoft.com/office/drawing/2014/main" id="{26A0AD7C-4746-4B18-B8C1-E2B8A264E256}"/>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2" name="TextBox 24">
              <a:extLst>
                <a:ext uri="{FF2B5EF4-FFF2-40B4-BE49-F238E27FC236}">
                  <a16:creationId xmlns:a16="http://schemas.microsoft.com/office/drawing/2014/main" id="{3FAE8951-ECC6-432E-9FCD-95283F04A81E}"/>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4" name="Footer Placeholder 3">
              <a:extLst>
                <a:ext uri="{FF2B5EF4-FFF2-40B4-BE49-F238E27FC236}">
                  <a16:creationId xmlns:a16="http://schemas.microsoft.com/office/drawing/2014/main" id="{21B6F441-D782-46AA-8B77-D1B0F5375DE6}"/>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08864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384048"/>
            <a:ext cx="11426952" cy="5861304"/>
          </a:xfrm>
        </p:spPr>
        <p:txBody>
          <a:bodyPr r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TextBox 5">
            <a:extLst>
              <a:ext uri="{FF2B5EF4-FFF2-40B4-BE49-F238E27FC236}">
                <a16:creationId xmlns:a16="http://schemas.microsoft.com/office/drawing/2014/main" id="{564C7818-7DB8-467B-9E38-AA676C0E5FDB}"/>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7" name="Freeform 5">
            <a:extLst>
              <a:ext uri="{FF2B5EF4-FFF2-40B4-BE49-F238E27FC236}">
                <a16:creationId xmlns:a16="http://schemas.microsoft.com/office/drawing/2014/main" id="{E57F5270-7B0B-4F18-9CAE-ED7E9D8D9818}"/>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740ABC84-0F1B-4F42-91AE-FCDF8AF088D3}"/>
              </a:ext>
            </a:extLst>
          </p:cNvPr>
          <p:cNvGrpSpPr/>
          <p:nvPr userDrawn="1"/>
        </p:nvGrpSpPr>
        <p:grpSpPr>
          <a:xfrm>
            <a:off x="305991" y="6569823"/>
            <a:ext cx="2634079" cy="138337"/>
            <a:chOff x="305991" y="6595827"/>
            <a:chExt cx="2634079" cy="138337"/>
          </a:xfrm>
        </p:grpSpPr>
        <p:sp>
          <p:nvSpPr>
            <p:cNvPr id="9" name="Footer Placeholder 3">
              <a:extLst>
                <a:ext uri="{FF2B5EF4-FFF2-40B4-BE49-F238E27FC236}">
                  <a16:creationId xmlns:a16="http://schemas.microsoft.com/office/drawing/2014/main" id="{558DA513-611E-4280-9B96-94D56D203829}"/>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a:extLst>
                <a:ext uri="{FF2B5EF4-FFF2-40B4-BE49-F238E27FC236}">
                  <a16:creationId xmlns:a16="http://schemas.microsoft.com/office/drawing/2014/main" id="{6016B4E4-0860-4673-8CA4-EA7A2860F274}"/>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1" name="Rectangle 26">
              <a:extLst>
                <a:ext uri="{FF2B5EF4-FFF2-40B4-BE49-F238E27FC236}">
                  <a16:creationId xmlns:a16="http://schemas.microsoft.com/office/drawing/2014/main" id="{9EFEADDC-A690-46CE-84EF-AF12B7603504}"/>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2" name="TextBox 24">
              <a:extLst>
                <a:ext uri="{FF2B5EF4-FFF2-40B4-BE49-F238E27FC236}">
                  <a16:creationId xmlns:a16="http://schemas.microsoft.com/office/drawing/2014/main" id="{5804C795-232A-4A16-AD61-D54BC9CB1FBB}"/>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4" name="Footer Placeholder 3">
              <a:extLst>
                <a:ext uri="{FF2B5EF4-FFF2-40B4-BE49-F238E27FC236}">
                  <a16:creationId xmlns:a16="http://schemas.microsoft.com/office/drawing/2014/main" id="{FE1141AB-D98B-4AC3-839B-2C20C241B5D6}"/>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90105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016 HCBG QOR Titl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1D09C4-683E-4B0A-BEFD-3EB2A1F28CF5}"/>
              </a:ext>
            </a:extLst>
          </p:cNvPr>
          <p:cNvSpPr/>
          <p:nvPr userDrawn="1"/>
        </p:nvSpPr>
        <p:spPr>
          <a:xfrm>
            <a:off x="0" y="0"/>
            <a:ext cx="12192000" cy="1295396"/>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4" name="Title 3"/>
          <p:cNvSpPr>
            <a:spLocks noGrp="1"/>
          </p:cNvSpPr>
          <p:nvPr>
            <p:ph type="title"/>
          </p:nvPr>
        </p:nvSpPr>
        <p:spPr>
          <a:xfrm>
            <a:off x="379413" y="379413"/>
            <a:ext cx="11425238" cy="822960"/>
          </a:xfrm>
        </p:spPr>
        <p:txBody>
          <a:bodyPr/>
          <a:lstStyle>
            <a:lvl1pPr>
              <a:defRPr>
                <a:solidFill>
                  <a:schemeClr val="bg1"/>
                </a:solidFill>
              </a:defRPr>
            </a:lvl1pPr>
          </a:lstStyle>
          <a:p>
            <a:r>
              <a:rPr lang="en-US"/>
              <a:t>Click to edit Master title style</a:t>
            </a:r>
            <a:endParaRPr lang="en-GB"/>
          </a:p>
        </p:txBody>
      </p:sp>
      <p:sp>
        <p:nvSpPr>
          <p:cNvPr id="5" name="Content Placeholder 4"/>
          <p:cNvSpPr>
            <a:spLocks noGrp="1"/>
          </p:cNvSpPr>
          <p:nvPr>
            <p:ph sz="quarter" idx="15"/>
          </p:nvPr>
        </p:nvSpPr>
        <p:spPr>
          <a:xfrm>
            <a:off x="379412" y="1581785"/>
            <a:ext cx="11429999" cy="4666615"/>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5">
            <a:extLst>
              <a:ext uri="{FF2B5EF4-FFF2-40B4-BE49-F238E27FC236}">
                <a16:creationId xmlns:a16="http://schemas.microsoft.com/office/drawing/2014/main" id="{E07989DA-B637-4291-A088-13EB2DD8EB3C}"/>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98497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384048"/>
            <a:ext cx="7623048" cy="58613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TextBox 7">
            <a:extLst>
              <a:ext uri="{FF2B5EF4-FFF2-40B4-BE49-F238E27FC236}">
                <a16:creationId xmlns:a16="http://schemas.microsoft.com/office/drawing/2014/main" id="{75509AD8-1A9C-4EF5-B884-55D562DE900B}"/>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9" name="Freeform 5">
            <a:extLst>
              <a:ext uri="{FF2B5EF4-FFF2-40B4-BE49-F238E27FC236}">
                <a16:creationId xmlns:a16="http://schemas.microsoft.com/office/drawing/2014/main" id="{5017569D-9CE0-4BE3-B3CD-1A417F50828C}"/>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2D832597-EA4B-4951-95FE-E5CFF1D2C799}"/>
              </a:ext>
            </a:extLst>
          </p:cNvPr>
          <p:cNvGrpSpPr/>
          <p:nvPr userDrawn="1"/>
        </p:nvGrpSpPr>
        <p:grpSpPr>
          <a:xfrm>
            <a:off x="305991" y="6569823"/>
            <a:ext cx="2634079" cy="138337"/>
            <a:chOff x="305991" y="6595827"/>
            <a:chExt cx="2634079" cy="138337"/>
          </a:xfrm>
        </p:grpSpPr>
        <p:sp>
          <p:nvSpPr>
            <p:cNvPr id="11" name="Footer Placeholder 3">
              <a:extLst>
                <a:ext uri="{FF2B5EF4-FFF2-40B4-BE49-F238E27FC236}">
                  <a16:creationId xmlns:a16="http://schemas.microsoft.com/office/drawing/2014/main" id="{ED3D1896-9747-4FE0-A457-622552730117}"/>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a:extLst>
                <a:ext uri="{FF2B5EF4-FFF2-40B4-BE49-F238E27FC236}">
                  <a16:creationId xmlns:a16="http://schemas.microsoft.com/office/drawing/2014/main" id="{43B8ACCA-EF67-4E59-98D5-B022EE708AB0}"/>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3" name="Rectangle 26">
              <a:extLst>
                <a:ext uri="{FF2B5EF4-FFF2-40B4-BE49-F238E27FC236}">
                  <a16:creationId xmlns:a16="http://schemas.microsoft.com/office/drawing/2014/main" id="{D802C77F-E345-47DC-86B4-38D589DF3345}"/>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4" name="TextBox 24">
              <a:extLst>
                <a:ext uri="{FF2B5EF4-FFF2-40B4-BE49-F238E27FC236}">
                  <a16:creationId xmlns:a16="http://schemas.microsoft.com/office/drawing/2014/main" id="{4DF35839-5A6D-48D3-801A-54A9D2AF72F2}"/>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6" name="Footer Placeholder 3">
              <a:extLst>
                <a:ext uri="{FF2B5EF4-FFF2-40B4-BE49-F238E27FC236}">
                  <a16:creationId xmlns:a16="http://schemas.microsoft.com/office/drawing/2014/main" id="{D03C7B68-5823-4EAA-8AF0-709E3A629AB4}"/>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416754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384048"/>
            <a:ext cx="3794760" cy="5861304"/>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14325" marR="0" indent="-1317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473075" marR="0" indent="-1158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642938" marR="0" indent="-103188"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Mastertextformat bearbeiten</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Zweite Ebene</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Dritte Ebene</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Vierte Ebene</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de-DE" sz="2000" b="0" i="0" u="none" strike="noStrike" kern="1200" cap="none" spc="0" normalizeH="0" baseline="0" noProof="0">
                <a:ln>
                  <a:noFill/>
                </a:ln>
                <a:solidFill>
                  <a:prstClr val="black"/>
                </a:solidFill>
                <a:effectLst/>
                <a:uLnTx/>
                <a:uFillTx/>
                <a:latin typeface="+mn-lt"/>
                <a:ea typeface="+mj-ea"/>
                <a:cs typeface="+mj-cs"/>
              </a:rPr>
              <a:t>Fünfte Ebene</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384048"/>
            <a:ext cx="3803904" cy="58613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Content Placeholder 4"/>
          <p:cNvSpPr>
            <a:spLocks noGrp="1"/>
          </p:cNvSpPr>
          <p:nvPr>
            <p:ph sz="quarter" idx="15"/>
          </p:nvPr>
        </p:nvSpPr>
        <p:spPr>
          <a:xfrm>
            <a:off x="8010144" y="384048"/>
            <a:ext cx="3794760" cy="58613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8" name="TextBox 7">
            <a:extLst>
              <a:ext uri="{FF2B5EF4-FFF2-40B4-BE49-F238E27FC236}">
                <a16:creationId xmlns:a16="http://schemas.microsoft.com/office/drawing/2014/main" id="{AB629DD5-8302-44FC-A0B1-8337DE811511}"/>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0" name="Freeform 5">
            <a:extLst>
              <a:ext uri="{FF2B5EF4-FFF2-40B4-BE49-F238E27FC236}">
                <a16:creationId xmlns:a16="http://schemas.microsoft.com/office/drawing/2014/main" id="{C44D76EA-E240-4A6C-A525-7D54EE25181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a:extLst>
              <a:ext uri="{FF2B5EF4-FFF2-40B4-BE49-F238E27FC236}">
                <a16:creationId xmlns:a16="http://schemas.microsoft.com/office/drawing/2014/main" id="{2D02821E-AB8F-463D-BA2E-1C259970F153}"/>
              </a:ext>
            </a:extLst>
          </p:cNvPr>
          <p:cNvGrpSpPr/>
          <p:nvPr userDrawn="1"/>
        </p:nvGrpSpPr>
        <p:grpSpPr>
          <a:xfrm>
            <a:off x="305991" y="6569823"/>
            <a:ext cx="2634079" cy="138337"/>
            <a:chOff x="305991" y="6595827"/>
            <a:chExt cx="2634079" cy="138337"/>
          </a:xfrm>
        </p:grpSpPr>
        <p:sp>
          <p:nvSpPr>
            <p:cNvPr id="12" name="Footer Placeholder 3">
              <a:extLst>
                <a:ext uri="{FF2B5EF4-FFF2-40B4-BE49-F238E27FC236}">
                  <a16:creationId xmlns:a16="http://schemas.microsoft.com/office/drawing/2014/main" id="{D9CE7119-56C3-4043-BF0C-FA2C00B83C45}"/>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3" name="TextBox 25">
              <a:extLst>
                <a:ext uri="{FF2B5EF4-FFF2-40B4-BE49-F238E27FC236}">
                  <a16:creationId xmlns:a16="http://schemas.microsoft.com/office/drawing/2014/main" id="{86DA0809-1F8D-4DA9-B534-E59AA1C2BE54}"/>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4" name="Rectangle 26">
              <a:extLst>
                <a:ext uri="{FF2B5EF4-FFF2-40B4-BE49-F238E27FC236}">
                  <a16:creationId xmlns:a16="http://schemas.microsoft.com/office/drawing/2014/main" id="{00B94873-FAC9-4FE9-AA18-D98BDABD80E6}"/>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5" name="TextBox 24">
              <a:extLst>
                <a:ext uri="{FF2B5EF4-FFF2-40B4-BE49-F238E27FC236}">
                  <a16:creationId xmlns:a16="http://schemas.microsoft.com/office/drawing/2014/main" id="{94A3C573-AFA3-4160-8641-0DAD10E1AF16}"/>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6" name="Footer Placeholder 3">
              <a:extLst>
                <a:ext uri="{FF2B5EF4-FFF2-40B4-BE49-F238E27FC236}">
                  <a16:creationId xmlns:a16="http://schemas.microsoft.com/office/drawing/2014/main" id="{E88B1D78-15A9-48BD-8AC8-86198FFBEEA0}"/>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9134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8" name="Content Placeholder 4"/>
          <p:cNvSpPr>
            <a:spLocks noGrp="1"/>
          </p:cNvSpPr>
          <p:nvPr>
            <p:ph sz="quarter" idx="13"/>
          </p:nvPr>
        </p:nvSpPr>
        <p:spPr>
          <a:xfrm>
            <a:off x="384048" y="383675"/>
            <a:ext cx="7616952" cy="58613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3" name="Picture Placeholder 2"/>
          <p:cNvSpPr>
            <a:spLocks noGrp="1"/>
          </p:cNvSpPr>
          <p:nvPr>
            <p:ph type="pic" sz="quarter" idx="14"/>
          </p:nvPr>
        </p:nvSpPr>
        <p:spPr>
          <a:xfrm>
            <a:off x="8019288" y="381000"/>
            <a:ext cx="3794760" cy="5864225"/>
          </a:xfrm>
          <a:solidFill>
            <a:schemeClr val="bg1">
              <a:lumMod val="85000"/>
            </a:schemeClr>
          </a:solidFill>
        </p:spPr>
        <p:txBody>
          <a:bodyPr/>
          <a:lstStyle/>
          <a:p>
            <a:r>
              <a:rPr lang="de-DE"/>
              <a:t>Bild durch Klicken auf Symbol hinzufügen</a:t>
            </a:r>
            <a:endParaRPr lang="en-US"/>
          </a:p>
        </p:txBody>
      </p:sp>
      <p:sp>
        <p:nvSpPr>
          <p:cNvPr id="7" name="TextBox 6">
            <a:extLst>
              <a:ext uri="{FF2B5EF4-FFF2-40B4-BE49-F238E27FC236}">
                <a16:creationId xmlns:a16="http://schemas.microsoft.com/office/drawing/2014/main" id="{5345CE4F-6F70-4BAD-A37D-4113302E4C19}"/>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9" name="Freeform 5">
            <a:extLst>
              <a:ext uri="{FF2B5EF4-FFF2-40B4-BE49-F238E27FC236}">
                <a16:creationId xmlns:a16="http://schemas.microsoft.com/office/drawing/2014/main" id="{7E8A698D-770C-494C-B31A-7D8FAE71D857}"/>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366EDD98-93E4-4AD9-B6C0-048BF605F92C}"/>
              </a:ext>
            </a:extLst>
          </p:cNvPr>
          <p:cNvGrpSpPr/>
          <p:nvPr userDrawn="1"/>
        </p:nvGrpSpPr>
        <p:grpSpPr>
          <a:xfrm>
            <a:off x="305991" y="6569823"/>
            <a:ext cx="2634079" cy="138337"/>
            <a:chOff x="305991" y="6595827"/>
            <a:chExt cx="2634079" cy="138337"/>
          </a:xfrm>
        </p:grpSpPr>
        <p:sp>
          <p:nvSpPr>
            <p:cNvPr id="11" name="Footer Placeholder 3">
              <a:extLst>
                <a:ext uri="{FF2B5EF4-FFF2-40B4-BE49-F238E27FC236}">
                  <a16:creationId xmlns:a16="http://schemas.microsoft.com/office/drawing/2014/main" id="{2D5E30E9-BCA2-4EF5-8E8B-2E6F5DFEF7D6}"/>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a:extLst>
                <a:ext uri="{FF2B5EF4-FFF2-40B4-BE49-F238E27FC236}">
                  <a16:creationId xmlns:a16="http://schemas.microsoft.com/office/drawing/2014/main" id="{D71BEB76-1BDA-465C-8868-8A9EAE725367}"/>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3" name="Rectangle 26">
              <a:extLst>
                <a:ext uri="{FF2B5EF4-FFF2-40B4-BE49-F238E27FC236}">
                  <a16:creationId xmlns:a16="http://schemas.microsoft.com/office/drawing/2014/main" id="{9680E07F-BDB2-46B7-ADA4-1A0166CF1DAF}"/>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5" name="TextBox 24">
              <a:extLst>
                <a:ext uri="{FF2B5EF4-FFF2-40B4-BE49-F238E27FC236}">
                  <a16:creationId xmlns:a16="http://schemas.microsoft.com/office/drawing/2014/main" id="{A9A9A66D-1E4A-4EE1-9B1B-F2B236826B14}"/>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7" name="Footer Placeholder 3">
              <a:extLst>
                <a:ext uri="{FF2B5EF4-FFF2-40B4-BE49-F238E27FC236}">
                  <a16:creationId xmlns:a16="http://schemas.microsoft.com/office/drawing/2014/main" id="{FDC942D5-3C5D-4FCC-8DDF-AF98C11AC21E}"/>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81850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384048" y="384048"/>
            <a:ext cx="3816000" cy="2930652"/>
          </a:xfrm>
          <a:solidFill>
            <a:schemeClr val="bg1">
              <a:lumMod val="85000"/>
            </a:schemeClr>
          </a:solidFill>
        </p:spPr>
        <p:txBody>
          <a:bodyPr lIns="0" rIns="0"/>
          <a:lstStyle/>
          <a:p>
            <a:r>
              <a:rPr lang="de-DE"/>
              <a:t>Bild durch Klicken auf Symbol hinzufügen</a:t>
            </a:r>
            <a:endParaRPr lang="en-GB"/>
          </a:p>
        </p:txBody>
      </p:sp>
      <p:sp>
        <p:nvSpPr>
          <p:cNvPr id="13" name="Picture Placeholder 9"/>
          <p:cNvSpPr>
            <a:spLocks noGrp="1"/>
          </p:cNvSpPr>
          <p:nvPr>
            <p:ph type="pic" sz="quarter" idx="16"/>
          </p:nvPr>
        </p:nvSpPr>
        <p:spPr>
          <a:xfrm>
            <a:off x="384048" y="3314645"/>
            <a:ext cx="3816000" cy="2938461"/>
          </a:xfrm>
          <a:solidFill>
            <a:schemeClr val="bg1">
              <a:lumMod val="85000"/>
            </a:schemeClr>
          </a:solidFill>
        </p:spPr>
        <p:txBody>
          <a:bodyPr lIns="0" rIns="0"/>
          <a:lstStyle/>
          <a:p>
            <a:r>
              <a:rPr lang="de-DE"/>
              <a:t>Bild durch Klicken auf Symbol hinzufügen</a:t>
            </a:r>
            <a:endParaRPr lang="en-GB"/>
          </a:p>
        </p:txBody>
      </p:sp>
      <p:sp>
        <p:nvSpPr>
          <p:cNvPr id="11" name="Picture Placeholder 9"/>
          <p:cNvSpPr>
            <a:spLocks noGrp="1"/>
          </p:cNvSpPr>
          <p:nvPr>
            <p:ph type="pic" sz="quarter" idx="14"/>
          </p:nvPr>
        </p:nvSpPr>
        <p:spPr>
          <a:xfrm>
            <a:off x="4200048" y="384048"/>
            <a:ext cx="3803262" cy="2930652"/>
          </a:xfrm>
          <a:solidFill>
            <a:schemeClr val="bg1">
              <a:lumMod val="85000"/>
            </a:schemeClr>
          </a:solidFill>
        </p:spPr>
        <p:txBody>
          <a:bodyPr lIns="0" rIns="0"/>
          <a:lstStyle/>
          <a:p>
            <a:r>
              <a:rPr lang="de-DE"/>
              <a:t>Bild durch Klicken auf Symbol hinzufügen</a:t>
            </a:r>
            <a:endParaRPr lang="en-GB"/>
          </a:p>
        </p:txBody>
      </p:sp>
      <p:sp>
        <p:nvSpPr>
          <p:cNvPr id="14" name="Picture Placeholder 9"/>
          <p:cNvSpPr>
            <a:spLocks noGrp="1"/>
          </p:cNvSpPr>
          <p:nvPr>
            <p:ph type="pic" sz="quarter" idx="17"/>
          </p:nvPr>
        </p:nvSpPr>
        <p:spPr>
          <a:xfrm>
            <a:off x="4200048" y="3314646"/>
            <a:ext cx="3803262" cy="2938462"/>
          </a:xfrm>
          <a:solidFill>
            <a:schemeClr val="bg1">
              <a:lumMod val="85000"/>
            </a:schemeClr>
          </a:solidFill>
        </p:spPr>
        <p:txBody>
          <a:bodyPr lIns="0" rIns="0"/>
          <a:lstStyle/>
          <a:p>
            <a:r>
              <a:rPr lang="de-DE"/>
              <a:t>Bild durch Klicken auf Symbol hinzufügen</a:t>
            </a:r>
            <a:endParaRPr lang="en-GB"/>
          </a:p>
        </p:txBody>
      </p:sp>
      <p:sp>
        <p:nvSpPr>
          <p:cNvPr id="12" name="Picture Placeholder 9"/>
          <p:cNvSpPr>
            <a:spLocks noGrp="1"/>
          </p:cNvSpPr>
          <p:nvPr>
            <p:ph type="pic" sz="quarter" idx="15"/>
          </p:nvPr>
        </p:nvSpPr>
        <p:spPr>
          <a:xfrm>
            <a:off x="8001000" y="384048"/>
            <a:ext cx="3816000" cy="2930652"/>
          </a:xfrm>
          <a:solidFill>
            <a:schemeClr val="bg1">
              <a:lumMod val="85000"/>
            </a:schemeClr>
          </a:solidFill>
        </p:spPr>
        <p:txBody>
          <a:bodyPr lIns="0" rIns="0"/>
          <a:lstStyle/>
          <a:p>
            <a:r>
              <a:rPr lang="de-DE"/>
              <a:t>Bild durch Klicken auf Symbol hinzufügen</a:t>
            </a:r>
            <a:endParaRPr lang="en-GB"/>
          </a:p>
        </p:txBody>
      </p:sp>
      <p:sp>
        <p:nvSpPr>
          <p:cNvPr id="15" name="Picture Placeholder 9"/>
          <p:cNvSpPr>
            <a:spLocks noGrp="1"/>
          </p:cNvSpPr>
          <p:nvPr>
            <p:ph type="pic" sz="quarter" idx="18"/>
          </p:nvPr>
        </p:nvSpPr>
        <p:spPr>
          <a:xfrm>
            <a:off x="8001000" y="3314646"/>
            <a:ext cx="3816000" cy="2938460"/>
          </a:xfrm>
          <a:solidFill>
            <a:schemeClr val="bg1">
              <a:lumMod val="85000"/>
            </a:schemeClr>
          </a:solidFill>
        </p:spPr>
        <p:txBody>
          <a:bodyPr lIns="0" rIns="0"/>
          <a:lstStyle/>
          <a:p>
            <a:r>
              <a:rPr lang="de-DE"/>
              <a:t>Bild durch Klicken auf Symbol hinzufügen</a:t>
            </a:r>
            <a:endParaRPr lang="en-GB"/>
          </a:p>
        </p:txBody>
      </p:sp>
      <p:sp>
        <p:nvSpPr>
          <p:cNvPr id="16" name="TextBox 15">
            <a:extLst>
              <a:ext uri="{FF2B5EF4-FFF2-40B4-BE49-F238E27FC236}">
                <a16:creationId xmlns:a16="http://schemas.microsoft.com/office/drawing/2014/main" id="{0D45E3E5-52BA-45CB-AE34-D170892E860C}"/>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7" name="Freeform 5">
            <a:extLst>
              <a:ext uri="{FF2B5EF4-FFF2-40B4-BE49-F238E27FC236}">
                <a16:creationId xmlns:a16="http://schemas.microsoft.com/office/drawing/2014/main" id="{2AD5E8BC-7C30-4817-BDF0-72AB9E734F38}"/>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a:extLst>
              <a:ext uri="{FF2B5EF4-FFF2-40B4-BE49-F238E27FC236}">
                <a16:creationId xmlns:a16="http://schemas.microsoft.com/office/drawing/2014/main" id="{F2B1C9FE-CD2B-4D90-A2A6-61ECC64654A8}"/>
              </a:ext>
            </a:extLst>
          </p:cNvPr>
          <p:cNvGrpSpPr/>
          <p:nvPr userDrawn="1"/>
        </p:nvGrpSpPr>
        <p:grpSpPr>
          <a:xfrm>
            <a:off x="305991" y="6569823"/>
            <a:ext cx="2634079" cy="138337"/>
            <a:chOff x="305991" y="6595827"/>
            <a:chExt cx="2634079" cy="138337"/>
          </a:xfrm>
        </p:grpSpPr>
        <p:sp>
          <p:nvSpPr>
            <p:cNvPr id="19" name="Footer Placeholder 3">
              <a:extLst>
                <a:ext uri="{FF2B5EF4-FFF2-40B4-BE49-F238E27FC236}">
                  <a16:creationId xmlns:a16="http://schemas.microsoft.com/office/drawing/2014/main" id="{E3246710-0AA8-495D-AE9E-5A089B13EF67}"/>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a:extLst>
                <a:ext uri="{FF2B5EF4-FFF2-40B4-BE49-F238E27FC236}">
                  <a16:creationId xmlns:a16="http://schemas.microsoft.com/office/drawing/2014/main" id="{DE4A2B61-C786-42B8-B551-0EA1BB355C1F}"/>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21" name="Rectangle 26">
              <a:extLst>
                <a:ext uri="{FF2B5EF4-FFF2-40B4-BE49-F238E27FC236}">
                  <a16:creationId xmlns:a16="http://schemas.microsoft.com/office/drawing/2014/main" id="{9BE1CE36-F413-4A91-959D-FA3BCE78520D}"/>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2" name="TextBox 24">
              <a:extLst>
                <a:ext uri="{FF2B5EF4-FFF2-40B4-BE49-F238E27FC236}">
                  <a16:creationId xmlns:a16="http://schemas.microsoft.com/office/drawing/2014/main" id="{79C61B08-0C4F-4BA2-BD2A-B5F80C87750D}"/>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4" name="Footer Placeholder 3">
              <a:extLst>
                <a:ext uri="{FF2B5EF4-FFF2-40B4-BE49-F238E27FC236}">
                  <a16:creationId xmlns:a16="http://schemas.microsoft.com/office/drawing/2014/main" id="{E7BA6082-682B-4FFE-9092-0319D3A5F3AB}"/>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594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1/3 Image">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3"/>
            <a:ext cx="6546044" cy="822960"/>
          </a:xfrm>
        </p:spPr>
        <p:txBody>
          <a:bodyPr/>
          <a:lstStyle/>
          <a:p>
            <a:r>
              <a:rPr lang="de-DE"/>
              <a:t>Mastertitelformat bearbeiten</a:t>
            </a:r>
            <a:endParaRPr lang="en-GB"/>
          </a:p>
        </p:txBody>
      </p:sp>
      <p:sp>
        <p:nvSpPr>
          <p:cNvPr id="5" name="Picture Placeholder 4">
            <a:extLst>
              <a:ext uri="{FF2B5EF4-FFF2-40B4-BE49-F238E27FC236}">
                <a16:creationId xmlns:a16="http://schemas.microsoft.com/office/drawing/2014/main" id="{32280423-D31A-0A49-9C46-7AC0C2A2DBAD}"/>
              </a:ext>
            </a:extLst>
          </p:cNvPr>
          <p:cNvSpPr>
            <a:spLocks noGrp="1"/>
          </p:cNvSpPr>
          <p:nvPr>
            <p:ph type="pic" sz="quarter" idx="11"/>
          </p:nvPr>
        </p:nvSpPr>
        <p:spPr>
          <a:xfrm>
            <a:off x="8128000" y="0"/>
            <a:ext cx="4064000" cy="6858000"/>
          </a:xfrm>
          <a:solidFill>
            <a:schemeClr val="bg1">
              <a:lumMod val="85000"/>
            </a:schemeClr>
          </a:solidFill>
        </p:spPr>
        <p:txBody>
          <a:bodyPr/>
          <a:lstStyle/>
          <a:p>
            <a:r>
              <a:rPr lang="de-DE"/>
              <a:t>Bild durch Klicken auf Symbol hinzufügen</a:t>
            </a:r>
            <a:endParaRPr lang="en-US"/>
          </a:p>
        </p:txBody>
      </p:sp>
      <p:sp>
        <p:nvSpPr>
          <p:cNvPr id="8" name="TextBox 7">
            <a:extLst>
              <a:ext uri="{FF2B5EF4-FFF2-40B4-BE49-F238E27FC236}">
                <a16:creationId xmlns:a16="http://schemas.microsoft.com/office/drawing/2014/main" id="{757A8E2A-4A36-49B7-97C5-B28B154DFB63}"/>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9" name="Freeform 5">
            <a:extLst>
              <a:ext uri="{FF2B5EF4-FFF2-40B4-BE49-F238E27FC236}">
                <a16:creationId xmlns:a16="http://schemas.microsoft.com/office/drawing/2014/main" id="{4E3195D2-07B8-4C69-B164-16DF82FEFA3C}"/>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962E8F1A-992B-43FF-B3D8-98642C9AFD28}"/>
              </a:ext>
            </a:extLst>
          </p:cNvPr>
          <p:cNvGrpSpPr/>
          <p:nvPr userDrawn="1"/>
        </p:nvGrpSpPr>
        <p:grpSpPr>
          <a:xfrm>
            <a:off x="305991" y="6569823"/>
            <a:ext cx="2634079" cy="138337"/>
            <a:chOff x="305991" y="6595827"/>
            <a:chExt cx="2634079" cy="138337"/>
          </a:xfrm>
        </p:grpSpPr>
        <p:sp>
          <p:nvSpPr>
            <p:cNvPr id="11" name="Footer Placeholder 3">
              <a:extLst>
                <a:ext uri="{FF2B5EF4-FFF2-40B4-BE49-F238E27FC236}">
                  <a16:creationId xmlns:a16="http://schemas.microsoft.com/office/drawing/2014/main" id="{98236FB1-72E0-4EE2-B05B-61590579FE59}"/>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2" name="TextBox 25">
              <a:extLst>
                <a:ext uri="{FF2B5EF4-FFF2-40B4-BE49-F238E27FC236}">
                  <a16:creationId xmlns:a16="http://schemas.microsoft.com/office/drawing/2014/main" id="{7E9174E4-EE7C-446A-B8F7-2B3E99048D39}"/>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3" name="Rectangle 26">
              <a:extLst>
                <a:ext uri="{FF2B5EF4-FFF2-40B4-BE49-F238E27FC236}">
                  <a16:creationId xmlns:a16="http://schemas.microsoft.com/office/drawing/2014/main" id="{1DF12324-1A6B-4DE3-B54B-0032B8F81F93}"/>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4" name="TextBox 24">
              <a:extLst>
                <a:ext uri="{FF2B5EF4-FFF2-40B4-BE49-F238E27FC236}">
                  <a16:creationId xmlns:a16="http://schemas.microsoft.com/office/drawing/2014/main" id="{A46DA273-77CE-4FDE-A251-553C6BCC1687}"/>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6" name="Footer Placeholder 3">
              <a:extLst>
                <a:ext uri="{FF2B5EF4-FFF2-40B4-BE49-F238E27FC236}">
                  <a16:creationId xmlns:a16="http://schemas.microsoft.com/office/drawing/2014/main" id="{D0297065-DEDD-403C-9C47-1188DB8D9FDF}"/>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6341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ulleted list- 2 Column with image-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0"/>
          <a:lstStyle/>
          <a:p>
            <a:r>
              <a:rPr lang="en-US"/>
              <a:t>Image right</a:t>
            </a:r>
            <a:endParaRPr lang="en-GB"/>
          </a:p>
        </p:txBody>
      </p:sp>
      <p:sp>
        <p:nvSpPr>
          <p:cNvPr id="6" name="Picture Placeholder 4">
            <a:extLst>
              <a:ext uri="{FF2B5EF4-FFF2-40B4-BE49-F238E27FC236}">
                <a16:creationId xmlns:a16="http://schemas.microsoft.com/office/drawing/2014/main" id="{1408C6FB-BB0C-CD4B-B374-025253E647E7}"/>
              </a:ext>
            </a:extLst>
          </p:cNvPr>
          <p:cNvSpPr>
            <a:spLocks noGrp="1"/>
          </p:cNvSpPr>
          <p:nvPr>
            <p:ph type="pic" sz="quarter" idx="10"/>
          </p:nvPr>
        </p:nvSpPr>
        <p:spPr>
          <a:xfrm>
            <a:off x="6562597" y="1333500"/>
            <a:ext cx="5242052" cy="4787900"/>
          </a:xfrm>
          <a:solidFill>
            <a:schemeClr val="bg1">
              <a:lumMod val="95000"/>
            </a:schemeClr>
          </a:solidFill>
        </p:spPr>
        <p:txBody>
          <a:bodyPr/>
          <a:lstStyle/>
          <a:p>
            <a:r>
              <a:rPr lang="de-DE"/>
              <a:t>Bild durch Klicken auf Symbol hinzufügen</a:t>
            </a:r>
            <a:endParaRPr lang="en-US"/>
          </a:p>
        </p:txBody>
      </p:sp>
      <p:sp>
        <p:nvSpPr>
          <p:cNvPr id="7" name="TextBox 6">
            <a:extLst>
              <a:ext uri="{FF2B5EF4-FFF2-40B4-BE49-F238E27FC236}">
                <a16:creationId xmlns:a16="http://schemas.microsoft.com/office/drawing/2014/main" id="{7261D9E2-4BFB-4A6F-A885-AE3A5C254DC7}"/>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8" name="Freeform 5">
            <a:extLst>
              <a:ext uri="{FF2B5EF4-FFF2-40B4-BE49-F238E27FC236}">
                <a16:creationId xmlns:a16="http://schemas.microsoft.com/office/drawing/2014/main" id="{348D6E41-D129-47BF-8048-84CC50D0625D}"/>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 name="Group 8">
            <a:extLst>
              <a:ext uri="{FF2B5EF4-FFF2-40B4-BE49-F238E27FC236}">
                <a16:creationId xmlns:a16="http://schemas.microsoft.com/office/drawing/2014/main" id="{8CD7F77A-F5D1-44A9-8C3D-A10150DD890A}"/>
              </a:ext>
            </a:extLst>
          </p:cNvPr>
          <p:cNvGrpSpPr/>
          <p:nvPr userDrawn="1"/>
        </p:nvGrpSpPr>
        <p:grpSpPr>
          <a:xfrm>
            <a:off x="305991" y="6569823"/>
            <a:ext cx="2634079" cy="138337"/>
            <a:chOff x="305991" y="6595827"/>
            <a:chExt cx="2634079" cy="138337"/>
          </a:xfrm>
        </p:grpSpPr>
        <p:sp>
          <p:nvSpPr>
            <p:cNvPr id="10" name="Footer Placeholder 3">
              <a:extLst>
                <a:ext uri="{FF2B5EF4-FFF2-40B4-BE49-F238E27FC236}">
                  <a16:creationId xmlns:a16="http://schemas.microsoft.com/office/drawing/2014/main" id="{A655CF12-7A25-4278-9AE6-F4FDB4FF33AA}"/>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a:extLst>
                <a:ext uri="{FF2B5EF4-FFF2-40B4-BE49-F238E27FC236}">
                  <a16:creationId xmlns:a16="http://schemas.microsoft.com/office/drawing/2014/main" id="{2A7A6F0B-E77C-47FA-A7F9-5F421252E1FC}"/>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4" name="Rectangle 26">
              <a:extLst>
                <a:ext uri="{FF2B5EF4-FFF2-40B4-BE49-F238E27FC236}">
                  <a16:creationId xmlns:a16="http://schemas.microsoft.com/office/drawing/2014/main" id="{E481F983-C593-4AF4-B31F-DB9ABCAF3C21}"/>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5" name="TextBox 24">
              <a:extLst>
                <a:ext uri="{FF2B5EF4-FFF2-40B4-BE49-F238E27FC236}">
                  <a16:creationId xmlns:a16="http://schemas.microsoft.com/office/drawing/2014/main" id="{6E5F59E5-049E-4B85-A739-268BF06FF157}"/>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6" name="Footer Placeholder 3">
              <a:extLst>
                <a:ext uri="{FF2B5EF4-FFF2-40B4-BE49-F238E27FC236}">
                  <a16:creationId xmlns:a16="http://schemas.microsoft.com/office/drawing/2014/main" id="{E310D54B-0924-423A-90FC-BD36202D785B}"/>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7829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able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12" y="381000"/>
            <a:ext cx="11425237" cy="435864"/>
          </a:xfrm>
        </p:spPr>
        <p:txBody>
          <a:bodyPr rIns="0"/>
          <a:lstStyle>
            <a:lvl1pPr>
              <a:defRPr/>
            </a:lvl1pPr>
          </a:lstStyle>
          <a:p>
            <a:r>
              <a:rPr lang="en-US"/>
              <a:t>Image left</a:t>
            </a:r>
            <a:endParaRPr lang="en-GB"/>
          </a:p>
        </p:txBody>
      </p:sp>
      <p:sp>
        <p:nvSpPr>
          <p:cNvPr id="11" name="Picture Placeholder 4">
            <a:extLst>
              <a:ext uri="{FF2B5EF4-FFF2-40B4-BE49-F238E27FC236}">
                <a16:creationId xmlns:a16="http://schemas.microsoft.com/office/drawing/2014/main" id="{DEF009F2-17EF-7F4F-91BC-C9D2B62F45CC}"/>
              </a:ext>
            </a:extLst>
          </p:cNvPr>
          <p:cNvSpPr>
            <a:spLocks noGrp="1"/>
          </p:cNvSpPr>
          <p:nvPr>
            <p:ph type="pic" sz="quarter" idx="10"/>
          </p:nvPr>
        </p:nvSpPr>
        <p:spPr>
          <a:xfrm>
            <a:off x="384048" y="1333500"/>
            <a:ext cx="5708649" cy="4914900"/>
          </a:xfrm>
          <a:solidFill>
            <a:schemeClr val="bg1">
              <a:lumMod val="95000"/>
            </a:schemeClr>
          </a:solidFill>
        </p:spPr>
        <p:txBody>
          <a:bodyPr/>
          <a:lstStyle/>
          <a:p>
            <a:r>
              <a:rPr lang="de-DE"/>
              <a:t>Bild durch Klicken auf Symbol hinzufügen</a:t>
            </a:r>
            <a:endParaRPr lang="en-US"/>
          </a:p>
        </p:txBody>
      </p:sp>
      <p:sp>
        <p:nvSpPr>
          <p:cNvPr id="7" name="TextBox 6">
            <a:extLst>
              <a:ext uri="{FF2B5EF4-FFF2-40B4-BE49-F238E27FC236}">
                <a16:creationId xmlns:a16="http://schemas.microsoft.com/office/drawing/2014/main" id="{1C250FB7-BC1F-4D60-A1BA-8872DD950A0A}"/>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8" name="Freeform 5">
            <a:extLst>
              <a:ext uri="{FF2B5EF4-FFF2-40B4-BE49-F238E27FC236}">
                <a16:creationId xmlns:a16="http://schemas.microsoft.com/office/drawing/2014/main" id="{A0C22D61-94E0-4F0C-876C-100C5DBEFFE3}"/>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 name="Group 8">
            <a:extLst>
              <a:ext uri="{FF2B5EF4-FFF2-40B4-BE49-F238E27FC236}">
                <a16:creationId xmlns:a16="http://schemas.microsoft.com/office/drawing/2014/main" id="{0567ED35-8A5D-4905-9BD4-2E503D7DB845}"/>
              </a:ext>
            </a:extLst>
          </p:cNvPr>
          <p:cNvGrpSpPr/>
          <p:nvPr userDrawn="1"/>
        </p:nvGrpSpPr>
        <p:grpSpPr>
          <a:xfrm>
            <a:off x="305991" y="6569823"/>
            <a:ext cx="2634079" cy="138337"/>
            <a:chOff x="305991" y="6595827"/>
            <a:chExt cx="2634079" cy="138337"/>
          </a:xfrm>
        </p:grpSpPr>
        <p:sp>
          <p:nvSpPr>
            <p:cNvPr id="10" name="Footer Placeholder 3">
              <a:extLst>
                <a:ext uri="{FF2B5EF4-FFF2-40B4-BE49-F238E27FC236}">
                  <a16:creationId xmlns:a16="http://schemas.microsoft.com/office/drawing/2014/main" id="{CF243607-B14D-4806-89EF-3F0BCD3DDD7F}"/>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a:extLst>
                <a:ext uri="{FF2B5EF4-FFF2-40B4-BE49-F238E27FC236}">
                  <a16:creationId xmlns:a16="http://schemas.microsoft.com/office/drawing/2014/main" id="{D9A01531-1A10-44E2-9A01-E4269AE1F031}"/>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5" name="Rectangle 26">
              <a:extLst>
                <a:ext uri="{FF2B5EF4-FFF2-40B4-BE49-F238E27FC236}">
                  <a16:creationId xmlns:a16="http://schemas.microsoft.com/office/drawing/2014/main" id="{090E3FD8-29EB-4123-B824-87493BC9B242}"/>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6" name="TextBox 24">
              <a:extLst>
                <a:ext uri="{FF2B5EF4-FFF2-40B4-BE49-F238E27FC236}">
                  <a16:creationId xmlns:a16="http://schemas.microsoft.com/office/drawing/2014/main" id="{4372F960-2DE5-42C8-877A-168164F2E526}"/>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7" name="Footer Placeholder 3">
              <a:extLst>
                <a:ext uri="{FF2B5EF4-FFF2-40B4-BE49-F238E27FC236}">
                  <a16:creationId xmlns:a16="http://schemas.microsoft.com/office/drawing/2014/main" id="{D647BE6C-72BB-479F-BACB-4BC48263B43D}"/>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4786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wi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12" y="381000"/>
            <a:ext cx="11425237" cy="435864"/>
          </a:xfrm>
        </p:spPr>
        <p:txBody>
          <a:bodyPr rIns="0"/>
          <a:lstStyle>
            <a:lvl1pPr>
              <a:defRPr/>
            </a:lvl1pPr>
          </a:lstStyle>
          <a:p>
            <a:r>
              <a:rPr lang="en-US"/>
              <a:t>2 images</a:t>
            </a:r>
            <a:endParaRPr lang="en-GB"/>
          </a:p>
        </p:txBody>
      </p:sp>
      <p:sp>
        <p:nvSpPr>
          <p:cNvPr id="11" name="Picture Placeholder 4">
            <a:extLst>
              <a:ext uri="{FF2B5EF4-FFF2-40B4-BE49-F238E27FC236}">
                <a16:creationId xmlns:a16="http://schemas.microsoft.com/office/drawing/2014/main" id="{DEF009F2-17EF-7F4F-91BC-C9D2B62F45CC}"/>
              </a:ext>
            </a:extLst>
          </p:cNvPr>
          <p:cNvSpPr>
            <a:spLocks noGrp="1"/>
          </p:cNvSpPr>
          <p:nvPr>
            <p:ph type="pic" sz="quarter" idx="10"/>
          </p:nvPr>
        </p:nvSpPr>
        <p:spPr>
          <a:xfrm>
            <a:off x="384048" y="1335024"/>
            <a:ext cx="3379977" cy="2185416"/>
          </a:xfrm>
          <a:solidFill>
            <a:schemeClr val="bg1">
              <a:lumMod val="95000"/>
            </a:schemeClr>
          </a:solidFill>
        </p:spPr>
        <p:txBody>
          <a:bodyPr/>
          <a:lstStyle/>
          <a:p>
            <a:r>
              <a:rPr lang="de-DE"/>
              <a:t>Bild durch Klicken auf Symbol hinzufügen</a:t>
            </a:r>
            <a:endParaRPr lang="en-US"/>
          </a:p>
        </p:txBody>
      </p:sp>
      <p:sp>
        <p:nvSpPr>
          <p:cNvPr id="17" name="Picture Placeholder 4">
            <a:extLst>
              <a:ext uri="{FF2B5EF4-FFF2-40B4-BE49-F238E27FC236}">
                <a16:creationId xmlns:a16="http://schemas.microsoft.com/office/drawing/2014/main" id="{DD33E0B6-FA3C-4C42-8E9A-A34DC203DBF2}"/>
              </a:ext>
            </a:extLst>
          </p:cNvPr>
          <p:cNvSpPr>
            <a:spLocks noGrp="1"/>
          </p:cNvSpPr>
          <p:nvPr>
            <p:ph type="pic" sz="quarter" idx="11"/>
          </p:nvPr>
        </p:nvSpPr>
        <p:spPr>
          <a:xfrm>
            <a:off x="384048" y="3944207"/>
            <a:ext cx="3379977" cy="2185416"/>
          </a:xfrm>
          <a:solidFill>
            <a:schemeClr val="bg1">
              <a:lumMod val="95000"/>
            </a:schemeClr>
          </a:solidFill>
        </p:spPr>
        <p:txBody>
          <a:bodyPr/>
          <a:lstStyle/>
          <a:p>
            <a:r>
              <a:rPr lang="de-DE"/>
              <a:t>Bild durch Klicken auf Symbol hinzufügen</a:t>
            </a:r>
            <a:endParaRPr lang="en-US"/>
          </a:p>
        </p:txBody>
      </p:sp>
      <p:sp>
        <p:nvSpPr>
          <p:cNvPr id="8" name="TextBox 7">
            <a:extLst>
              <a:ext uri="{FF2B5EF4-FFF2-40B4-BE49-F238E27FC236}">
                <a16:creationId xmlns:a16="http://schemas.microsoft.com/office/drawing/2014/main" id="{7B726177-B364-4A05-B182-1F9BFBA166D4}"/>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9" name="Freeform 5">
            <a:extLst>
              <a:ext uri="{FF2B5EF4-FFF2-40B4-BE49-F238E27FC236}">
                <a16:creationId xmlns:a16="http://schemas.microsoft.com/office/drawing/2014/main" id="{09632FD2-E1B2-4402-8629-1AD5B878115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96C40B04-3153-474B-9D0A-542D9E9A676F}"/>
              </a:ext>
            </a:extLst>
          </p:cNvPr>
          <p:cNvGrpSpPr/>
          <p:nvPr userDrawn="1"/>
        </p:nvGrpSpPr>
        <p:grpSpPr>
          <a:xfrm>
            <a:off x="305991" y="6569823"/>
            <a:ext cx="2634079" cy="138337"/>
            <a:chOff x="305991" y="6595827"/>
            <a:chExt cx="2634079" cy="138337"/>
          </a:xfrm>
        </p:grpSpPr>
        <p:sp>
          <p:nvSpPr>
            <p:cNvPr id="14" name="Footer Placeholder 3">
              <a:extLst>
                <a:ext uri="{FF2B5EF4-FFF2-40B4-BE49-F238E27FC236}">
                  <a16:creationId xmlns:a16="http://schemas.microsoft.com/office/drawing/2014/main" id="{EA57098C-5EE5-40E7-B09B-9D2D83549FB8}"/>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a:extLst>
                <a:ext uri="{FF2B5EF4-FFF2-40B4-BE49-F238E27FC236}">
                  <a16:creationId xmlns:a16="http://schemas.microsoft.com/office/drawing/2014/main" id="{47A4C2CB-449E-49B0-8693-0B9231757F3D}"/>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6" name="Rectangle 26">
              <a:extLst>
                <a:ext uri="{FF2B5EF4-FFF2-40B4-BE49-F238E27FC236}">
                  <a16:creationId xmlns:a16="http://schemas.microsoft.com/office/drawing/2014/main" id="{17470CA0-CC3C-45B6-A7B8-18A6330F062C}"/>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8" name="TextBox 24">
              <a:extLst>
                <a:ext uri="{FF2B5EF4-FFF2-40B4-BE49-F238E27FC236}">
                  <a16:creationId xmlns:a16="http://schemas.microsoft.com/office/drawing/2014/main" id="{F4A7CAA8-CC5F-4A72-93C1-7CAC2CD384D5}"/>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9" name="Footer Placeholder 3">
              <a:extLst>
                <a:ext uri="{FF2B5EF4-FFF2-40B4-BE49-F238E27FC236}">
                  <a16:creationId xmlns:a16="http://schemas.microsoft.com/office/drawing/2014/main" id="{1F379BC9-1C05-4B2C-A661-C9DAF33DA713}"/>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7418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with Content - 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12" y="381000"/>
            <a:ext cx="11425237" cy="435864"/>
          </a:xfrm>
        </p:spPr>
        <p:txBody>
          <a:bodyPr rIns="0"/>
          <a:lstStyle>
            <a:lvl1pPr>
              <a:defRPr/>
            </a:lvl1pPr>
          </a:lstStyle>
          <a:p>
            <a:r>
              <a:rPr lang="en-US"/>
              <a:t>3 Column</a:t>
            </a:r>
            <a:endParaRPr lang="en-GB"/>
          </a:p>
        </p:txBody>
      </p:sp>
      <p:sp>
        <p:nvSpPr>
          <p:cNvPr id="11" name="Picture Placeholder 4">
            <a:extLst>
              <a:ext uri="{FF2B5EF4-FFF2-40B4-BE49-F238E27FC236}">
                <a16:creationId xmlns:a16="http://schemas.microsoft.com/office/drawing/2014/main" id="{DEF009F2-17EF-7F4F-91BC-C9D2B62F45CC}"/>
              </a:ext>
            </a:extLst>
          </p:cNvPr>
          <p:cNvSpPr>
            <a:spLocks noGrp="1"/>
          </p:cNvSpPr>
          <p:nvPr>
            <p:ph type="pic" sz="quarter" idx="10"/>
          </p:nvPr>
        </p:nvSpPr>
        <p:spPr>
          <a:xfrm>
            <a:off x="387351" y="1335024"/>
            <a:ext cx="3379977" cy="2334202"/>
          </a:xfrm>
          <a:solidFill>
            <a:schemeClr val="bg1">
              <a:lumMod val="95000"/>
            </a:schemeClr>
          </a:solidFill>
        </p:spPr>
        <p:txBody>
          <a:bodyPr/>
          <a:lstStyle/>
          <a:p>
            <a:r>
              <a:rPr lang="de-DE"/>
              <a:t>Bild durch Klicken auf Symbol hinzufügen</a:t>
            </a:r>
            <a:endParaRPr lang="en-US"/>
          </a:p>
        </p:txBody>
      </p:sp>
      <p:sp>
        <p:nvSpPr>
          <p:cNvPr id="16" name="Picture Placeholder 4">
            <a:extLst>
              <a:ext uri="{FF2B5EF4-FFF2-40B4-BE49-F238E27FC236}">
                <a16:creationId xmlns:a16="http://schemas.microsoft.com/office/drawing/2014/main" id="{645E584F-5DE2-B141-AC84-3A34A02CE5EF}"/>
              </a:ext>
            </a:extLst>
          </p:cNvPr>
          <p:cNvSpPr>
            <a:spLocks noGrp="1"/>
          </p:cNvSpPr>
          <p:nvPr>
            <p:ph type="pic" sz="quarter" idx="11"/>
          </p:nvPr>
        </p:nvSpPr>
        <p:spPr>
          <a:xfrm>
            <a:off x="8012353" y="1335024"/>
            <a:ext cx="3379977" cy="2334202"/>
          </a:xfrm>
          <a:solidFill>
            <a:schemeClr val="bg1">
              <a:lumMod val="95000"/>
            </a:schemeClr>
          </a:solidFill>
        </p:spPr>
        <p:txBody>
          <a:bodyPr/>
          <a:lstStyle/>
          <a:p>
            <a:r>
              <a:rPr lang="de-DE"/>
              <a:t>Bild durch Klicken auf Symbol hinzufügen</a:t>
            </a:r>
            <a:endParaRPr lang="en-US"/>
          </a:p>
        </p:txBody>
      </p:sp>
      <p:sp>
        <p:nvSpPr>
          <p:cNvPr id="9" name="Picture Placeholder 4">
            <a:extLst>
              <a:ext uri="{FF2B5EF4-FFF2-40B4-BE49-F238E27FC236}">
                <a16:creationId xmlns:a16="http://schemas.microsoft.com/office/drawing/2014/main" id="{055D5057-AB79-EC43-800A-30C61EFE7C32}"/>
              </a:ext>
            </a:extLst>
          </p:cNvPr>
          <p:cNvSpPr>
            <a:spLocks noGrp="1"/>
          </p:cNvSpPr>
          <p:nvPr>
            <p:ph type="pic" sz="quarter" idx="12"/>
          </p:nvPr>
        </p:nvSpPr>
        <p:spPr>
          <a:xfrm>
            <a:off x="4199852" y="1335024"/>
            <a:ext cx="3379977" cy="2334202"/>
          </a:xfrm>
          <a:solidFill>
            <a:schemeClr val="bg1">
              <a:lumMod val="95000"/>
            </a:schemeClr>
          </a:solidFill>
        </p:spPr>
        <p:txBody>
          <a:bodyPr/>
          <a:lstStyle/>
          <a:p>
            <a:r>
              <a:rPr lang="de-DE"/>
              <a:t>Bild durch Klicken auf Symbol hinzufügen</a:t>
            </a:r>
            <a:endParaRPr lang="en-US"/>
          </a:p>
        </p:txBody>
      </p:sp>
      <p:sp>
        <p:nvSpPr>
          <p:cNvPr id="10" name="TextBox 9">
            <a:extLst>
              <a:ext uri="{FF2B5EF4-FFF2-40B4-BE49-F238E27FC236}">
                <a16:creationId xmlns:a16="http://schemas.microsoft.com/office/drawing/2014/main" id="{8ED5E9CE-9795-46E1-895C-B0F36A871BD9}"/>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4" name="Freeform 5">
            <a:extLst>
              <a:ext uri="{FF2B5EF4-FFF2-40B4-BE49-F238E27FC236}">
                <a16:creationId xmlns:a16="http://schemas.microsoft.com/office/drawing/2014/main" id="{FF678131-3E5E-4604-85C7-310DDA047B9F}"/>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32F946C7-F45A-4121-A27A-CA218E84748D}"/>
              </a:ext>
            </a:extLst>
          </p:cNvPr>
          <p:cNvGrpSpPr/>
          <p:nvPr userDrawn="1"/>
        </p:nvGrpSpPr>
        <p:grpSpPr>
          <a:xfrm>
            <a:off x="305991" y="6569823"/>
            <a:ext cx="2634079" cy="138337"/>
            <a:chOff x="305991" y="6595827"/>
            <a:chExt cx="2634079" cy="138337"/>
          </a:xfrm>
        </p:grpSpPr>
        <p:sp>
          <p:nvSpPr>
            <p:cNvPr id="17" name="Footer Placeholder 3">
              <a:extLst>
                <a:ext uri="{FF2B5EF4-FFF2-40B4-BE49-F238E27FC236}">
                  <a16:creationId xmlns:a16="http://schemas.microsoft.com/office/drawing/2014/main" id="{F6756B7D-F172-482E-AA62-DB7172240D9C}"/>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a:extLst>
                <a:ext uri="{FF2B5EF4-FFF2-40B4-BE49-F238E27FC236}">
                  <a16:creationId xmlns:a16="http://schemas.microsoft.com/office/drawing/2014/main" id="{9F7D8BAC-F9E8-46DF-A4DF-9257569D5A95}"/>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9" name="Rectangle 26">
              <a:extLst>
                <a:ext uri="{FF2B5EF4-FFF2-40B4-BE49-F238E27FC236}">
                  <a16:creationId xmlns:a16="http://schemas.microsoft.com/office/drawing/2014/main" id="{310931AE-04F9-4005-98E2-7EC7D31C8D62}"/>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0" name="TextBox 24">
              <a:extLst>
                <a:ext uri="{FF2B5EF4-FFF2-40B4-BE49-F238E27FC236}">
                  <a16:creationId xmlns:a16="http://schemas.microsoft.com/office/drawing/2014/main" id="{8EF84598-62F3-42B3-9658-17D8EADB2602}"/>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1" name="Footer Placeholder 3">
              <a:extLst>
                <a:ext uri="{FF2B5EF4-FFF2-40B4-BE49-F238E27FC236}">
                  <a16:creationId xmlns:a16="http://schemas.microsoft.com/office/drawing/2014/main" id="{0D56528D-3A8E-4D3A-B08A-1C963B2A7E6F}"/>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402284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with Content - 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9412" y="381000"/>
            <a:ext cx="11425237" cy="435864"/>
          </a:xfrm>
        </p:spPr>
        <p:txBody>
          <a:bodyPr rIns="0"/>
          <a:lstStyle>
            <a:lvl1pPr>
              <a:defRPr/>
            </a:lvl1pPr>
          </a:lstStyle>
          <a:p>
            <a:r>
              <a:rPr lang="en-US"/>
              <a:t>4 Column</a:t>
            </a:r>
            <a:endParaRPr lang="en-GB"/>
          </a:p>
        </p:txBody>
      </p:sp>
      <p:sp>
        <p:nvSpPr>
          <p:cNvPr id="11" name="Picture Placeholder 4">
            <a:extLst>
              <a:ext uri="{FF2B5EF4-FFF2-40B4-BE49-F238E27FC236}">
                <a16:creationId xmlns:a16="http://schemas.microsoft.com/office/drawing/2014/main" id="{DEF009F2-17EF-7F4F-91BC-C9D2B62F45CC}"/>
              </a:ext>
            </a:extLst>
          </p:cNvPr>
          <p:cNvSpPr>
            <a:spLocks noGrp="1"/>
          </p:cNvSpPr>
          <p:nvPr>
            <p:ph type="pic" sz="quarter" idx="10"/>
          </p:nvPr>
        </p:nvSpPr>
        <p:spPr>
          <a:xfrm>
            <a:off x="387351" y="1335024"/>
            <a:ext cx="2599689" cy="2334202"/>
          </a:xfrm>
          <a:solidFill>
            <a:schemeClr val="bg1">
              <a:lumMod val="95000"/>
            </a:schemeClr>
          </a:solidFill>
        </p:spPr>
        <p:txBody>
          <a:bodyPr/>
          <a:lstStyle/>
          <a:p>
            <a:r>
              <a:rPr lang="de-DE"/>
              <a:t>Bild durch Klicken auf Symbol hinzufügen</a:t>
            </a:r>
            <a:endParaRPr lang="en-US"/>
          </a:p>
        </p:txBody>
      </p:sp>
      <p:sp>
        <p:nvSpPr>
          <p:cNvPr id="14" name="Picture Placeholder 4">
            <a:extLst>
              <a:ext uri="{FF2B5EF4-FFF2-40B4-BE49-F238E27FC236}">
                <a16:creationId xmlns:a16="http://schemas.microsoft.com/office/drawing/2014/main" id="{28E301B7-7692-CC4B-B7B1-C6AF36DB6871}"/>
              </a:ext>
            </a:extLst>
          </p:cNvPr>
          <p:cNvSpPr>
            <a:spLocks noGrp="1"/>
          </p:cNvSpPr>
          <p:nvPr>
            <p:ph type="pic" sz="quarter" idx="14"/>
          </p:nvPr>
        </p:nvSpPr>
        <p:spPr>
          <a:xfrm>
            <a:off x="3240280" y="1333500"/>
            <a:ext cx="2599689" cy="2334202"/>
          </a:xfrm>
          <a:solidFill>
            <a:schemeClr val="bg1">
              <a:lumMod val="95000"/>
            </a:schemeClr>
          </a:solidFill>
        </p:spPr>
        <p:txBody>
          <a:bodyPr/>
          <a:lstStyle/>
          <a:p>
            <a:r>
              <a:rPr lang="de-DE"/>
              <a:t>Bild durch Klicken auf Symbol hinzufügen</a:t>
            </a:r>
            <a:endParaRPr lang="en-US"/>
          </a:p>
        </p:txBody>
      </p:sp>
      <p:sp>
        <p:nvSpPr>
          <p:cNvPr id="15" name="Picture Placeholder 4">
            <a:extLst>
              <a:ext uri="{FF2B5EF4-FFF2-40B4-BE49-F238E27FC236}">
                <a16:creationId xmlns:a16="http://schemas.microsoft.com/office/drawing/2014/main" id="{B70A4A61-55BF-B84F-A6BF-9C4D85C5EBC1}"/>
              </a:ext>
            </a:extLst>
          </p:cNvPr>
          <p:cNvSpPr>
            <a:spLocks noGrp="1"/>
          </p:cNvSpPr>
          <p:nvPr>
            <p:ph type="pic" sz="quarter" idx="15"/>
          </p:nvPr>
        </p:nvSpPr>
        <p:spPr>
          <a:xfrm>
            <a:off x="6092029" y="1333500"/>
            <a:ext cx="2599689" cy="2334202"/>
          </a:xfrm>
          <a:solidFill>
            <a:schemeClr val="bg1">
              <a:lumMod val="95000"/>
            </a:schemeClr>
          </a:solidFill>
        </p:spPr>
        <p:txBody>
          <a:bodyPr/>
          <a:lstStyle/>
          <a:p>
            <a:r>
              <a:rPr lang="de-DE"/>
              <a:t>Bild durch Klicken auf Symbol hinzufügen</a:t>
            </a:r>
            <a:endParaRPr lang="en-US"/>
          </a:p>
        </p:txBody>
      </p:sp>
      <p:sp>
        <p:nvSpPr>
          <p:cNvPr id="17" name="Picture Placeholder 4">
            <a:extLst>
              <a:ext uri="{FF2B5EF4-FFF2-40B4-BE49-F238E27FC236}">
                <a16:creationId xmlns:a16="http://schemas.microsoft.com/office/drawing/2014/main" id="{C7A4C35A-34A5-B54C-BA60-9A722D578705}"/>
              </a:ext>
            </a:extLst>
          </p:cNvPr>
          <p:cNvSpPr>
            <a:spLocks noGrp="1"/>
          </p:cNvSpPr>
          <p:nvPr>
            <p:ph type="pic" sz="quarter" idx="16"/>
          </p:nvPr>
        </p:nvSpPr>
        <p:spPr>
          <a:xfrm>
            <a:off x="8943778" y="1333500"/>
            <a:ext cx="2599689" cy="2334202"/>
          </a:xfrm>
          <a:solidFill>
            <a:schemeClr val="bg1">
              <a:lumMod val="95000"/>
            </a:schemeClr>
          </a:solidFill>
        </p:spPr>
        <p:txBody>
          <a:bodyPr/>
          <a:lstStyle/>
          <a:p>
            <a:r>
              <a:rPr lang="de-DE"/>
              <a:t>Bild durch Klicken auf Symbol hinzufügen</a:t>
            </a:r>
            <a:endParaRPr lang="en-US"/>
          </a:p>
        </p:txBody>
      </p:sp>
      <p:sp>
        <p:nvSpPr>
          <p:cNvPr id="10" name="TextBox 9">
            <a:extLst>
              <a:ext uri="{FF2B5EF4-FFF2-40B4-BE49-F238E27FC236}">
                <a16:creationId xmlns:a16="http://schemas.microsoft.com/office/drawing/2014/main" id="{BE185ABA-C846-45F4-8543-1819B45D5DC2}"/>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6" name="Freeform 5">
            <a:extLst>
              <a:ext uri="{FF2B5EF4-FFF2-40B4-BE49-F238E27FC236}">
                <a16:creationId xmlns:a16="http://schemas.microsoft.com/office/drawing/2014/main" id="{A881C24B-2C5D-4CDB-A0BF-2744545C161E}"/>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a:extLst>
              <a:ext uri="{FF2B5EF4-FFF2-40B4-BE49-F238E27FC236}">
                <a16:creationId xmlns:a16="http://schemas.microsoft.com/office/drawing/2014/main" id="{E63DD5EE-2E50-4F7C-A226-213F026BAA3C}"/>
              </a:ext>
            </a:extLst>
          </p:cNvPr>
          <p:cNvGrpSpPr/>
          <p:nvPr userDrawn="1"/>
        </p:nvGrpSpPr>
        <p:grpSpPr>
          <a:xfrm>
            <a:off x="305991" y="6569823"/>
            <a:ext cx="2634079" cy="138337"/>
            <a:chOff x="305991" y="6595827"/>
            <a:chExt cx="2634079" cy="138337"/>
          </a:xfrm>
        </p:grpSpPr>
        <p:sp>
          <p:nvSpPr>
            <p:cNvPr id="19" name="Footer Placeholder 3">
              <a:extLst>
                <a:ext uri="{FF2B5EF4-FFF2-40B4-BE49-F238E27FC236}">
                  <a16:creationId xmlns:a16="http://schemas.microsoft.com/office/drawing/2014/main" id="{BA183E38-F194-4D07-BD0E-5A929828725D}"/>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a:extLst>
                <a:ext uri="{FF2B5EF4-FFF2-40B4-BE49-F238E27FC236}">
                  <a16:creationId xmlns:a16="http://schemas.microsoft.com/office/drawing/2014/main" id="{6FC701CD-936C-4111-881E-B079B133B12B}"/>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21" name="Rectangle 26">
              <a:extLst>
                <a:ext uri="{FF2B5EF4-FFF2-40B4-BE49-F238E27FC236}">
                  <a16:creationId xmlns:a16="http://schemas.microsoft.com/office/drawing/2014/main" id="{55E5CF74-FD37-423D-B618-A86B113C5198}"/>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2" name="TextBox 24">
              <a:extLst>
                <a:ext uri="{FF2B5EF4-FFF2-40B4-BE49-F238E27FC236}">
                  <a16:creationId xmlns:a16="http://schemas.microsoft.com/office/drawing/2014/main" id="{39702848-ED8B-4004-B60C-3BBD2BE87EB9}"/>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3" name="Footer Placeholder 3">
              <a:extLst>
                <a:ext uri="{FF2B5EF4-FFF2-40B4-BE49-F238E27FC236}">
                  <a16:creationId xmlns:a16="http://schemas.microsoft.com/office/drawing/2014/main" id="{3BD3E447-813E-485E-8EED-288BF2468E40}"/>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55794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2016 HCBG QOR Titl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1D09C4-683E-4B0A-BEFD-3EB2A1F28CF5}"/>
              </a:ext>
            </a:extLst>
          </p:cNvPr>
          <p:cNvSpPr/>
          <p:nvPr userDrawn="1"/>
        </p:nvSpPr>
        <p:spPr>
          <a:xfrm>
            <a:off x="0" y="0"/>
            <a:ext cx="12192000" cy="914400"/>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4" name="Title 3"/>
          <p:cNvSpPr>
            <a:spLocks noGrp="1"/>
          </p:cNvSpPr>
          <p:nvPr>
            <p:ph type="title"/>
          </p:nvPr>
        </p:nvSpPr>
        <p:spPr>
          <a:xfrm>
            <a:off x="379413" y="379413"/>
            <a:ext cx="11425238" cy="448723"/>
          </a:xfrm>
        </p:spPr>
        <p:txBody>
          <a:bodyPr/>
          <a:lstStyle>
            <a:lvl1pPr>
              <a:defRPr>
                <a:solidFill>
                  <a:schemeClr val="bg1"/>
                </a:solidFill>
              </a:defRPr>
            </a:lvl1pPr>
          </a:lstStyle>
          <a:p>
            <a:r>
              <a:rPr lang="en-US"/>
              <a:t>Click to edit Master title style</a:t>
            </a:r>
            <a:endParaRPr lang="en-GB"/>
          </a:p>
        </p:txBody>
      </p:sp>
      <p:sp>
        <p:nvSpPr>
          <p:cNvPr id="5" name="Content Placeholder 4"/>
          <p:cNvSpPr>
            <a:spLocks noGrp="1"/>
          </p:cNvSpPr>
          <p:nvPr>
            <p:ph sz="quarter" idx="15"/>
          </p:nvPr>
        </p:nvSpPr>
        <p:spPr>
          <a:xfrm>
            <a:off x="379412" y="1207549"/>
            <a:ext cx="11429999" cy="5040851"/>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1" name="Freeform 5">
            <a:extLst>
              <a:ext uri="{FF2B5EF4-FFF2-40B4-BE49-F238E27FC236}">
                <a16:creationId xmlns:a16="http://schemas.microsoft.com/office/drawing/2014/main" id="{E93E530A-2BD7-4545-84A3-237BAF7E3BA0}"/>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13296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0"/>
          <a:lstStyle/>
          <a:p>
            <a:r>
              <a:rPr lang="en-US"/>
              <a:t>Video</a:t>
            </a:r>
            <a:endParaRPr lang="en-GB"/>
          </a:p>
        </p:txBody>
      </p:sp>
      <p:sp>
        <p:nvSpPr>
          <p:cNvPr id="5" name="Media Placeholder 4">
            <a:extLst>
              <a:ext uri="{FF2B5EF4-FFF2-40B4-BE49-F238E27FC236}">
                <a16:creationId xmlns:a16="http://schemas.microsoft.com/office/drawing/2014/main" id="{30DA5EFA-4F73-A14E-A503-3A05AC686437}"/>
              </a:ext>
            </a:extLst>
          </p:cNvPr>
          <p:cNvSpPr>
            <a:spLocks noGrp="1"/>
          </p:cNvSpPr>
          <p:nvPr>
            <p:ph type="media" sz="quarter" idx="10"/>
          </p:nvPr>
        </p:nvSpPr>
        <p:spPr>
          <a:xfrm>
            <a:off x="0" y="0"/>
            <a:ext cx="12192000" cy="6858000"/>
          </a:xfrm>
          <a:solidFill>
            <a:schemeClr val="bg1">
              <a:lumMod val="95000"/>
            </a:schemeClr>
          </a:solidFill>
        </p:spPr>
        <p:txBody>
          <a:bodyPr/>
          <a:lstStyle/>
          <a:p>
            <a:r>
              <a:rPr lang="de-DE"/>
              <a:t>Mediaclip durch Klicken auf Symbol hinzufügen</a:t>
            </a:r>
            <a:endParaRPr lang="en-US"/>
          </a:p>
        </p:txBody>
      </p:sp>
    </p:spTree>
    <p:extLst>
      <p:ext uri="{BB962C8B-B14F-4D97-AF65-F5344CB8AC3E}">
        <p14:creationId xmlns:p14="http://schemas.microsoft.com/office/powerpoint/2010/main" val="34869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Gradient_Header_1">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3500"/>
          </a:xfrm>
          <a:gradFill>
            <a:gsLst>
              <a:gs pos="0">
                <a:srgbClr val="8229B5"/>
              </a:gs>
              <a:gs pos="100000">
                <a:schemeClr val="accent3"/>
              </a:gs>
            </a:gsLst>
            <a:lin ang="0" scaled="0"/>
          </a:gradFill>
        </p:spPr>
        <p:txBody>
          <a:bodyPr lIns="374904" tIns="384048" rIns="182880" bIns="182880"/>
          <a:lstStyle>
            <a:lvl1pPr>
              <a:defRPr>
                <a:solidFill>
                  <a:schemeClr val="bg1"/>
                </a:solidFill>
              </a:defRPr>
            </a:lvl1pPr>
          </a:lstStyle>
          <a:p>
            <a:r>
              <a:rPr lang="de-DE"/>
              <a:t>Mastertitelformat bearbeiten</a:t>
            </a:r>
            <a:endParaRPr lang="en-GB"/>
          </a:p>
        </p:txBody>
      </p:sp>
      <p:sp>
        <p:nvSpPr>
          <p:cNvPr id="6" name="TextBox 5">
            <a:extLst>
              <a:ext uri="{FF2B5EF4-FFF2-40B4-BE49-F238E27FC236}">
                <a16:creationId xmlns:a16="http://schemas.microsoft.com/office/drawing/2014/main" id="{321A96A0-FB6B-4EF9-93E7-F4B355625E8D}"/>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7" name="Freeform 5">
            <a:extLst>
              <a:ext uri="{FF2B5EF4-FFF2-40B4-BE49-F238E27FC236}">
                <a16:creationId xmlns:a16="http://schemas.microsoft.com/office/drawing/2014/main" id="{9FAE9B1C-9733-45C1-82A2-F374A5D80A38}"/>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AD3A6205-F331-4F77-A166-FA7E49121612}"/>
              </a:ext>
            </a:extLst>
          </p:cNvPr>
          <p:cNvGrpSpPr/>
          <p:nvPr userDrawn="1"/>
        </p:nvGrpSpPr>
        <p:grpSpPr>
          <a:xfrm>
            <a:off x="305991" y="6569823"/>
            <a:ext cx="2634079" cy="138337"/>
            <a:chOff x="305991" y="6595827"/>
            <a:chExt cx="2634079" cy="138337"/>
          </a:xfrm>
        </p:grpSpPr>
        <p:sp>
          <p:nvSpPr>
            <p:cNvPr id="9" name="Footer Placeholder 3">
              <a:extLst>
                <a:ext uri="{FF2B5EF4-FFF2-40B4-BE49-F238E27FC236}">
                  <a16:creationId xmlns:a16="http://schemas.microsoft.com/office/drawing/2014/main" id="{E983F034-D745-4A72-B747-2348CD432DEF}"/>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0" name="TextBox 25">
              <a:extLst>
                <a:ext uri="{FF2B5EF4-FFF2-40B4-BE49-F238E27FC236}">
                  <a16:creationId xmlns:a16="http://schemas.microsoft.com/office/drawing/2014/main" id="{CDB106D1-BA7A-448D-A9DB-AAAFDF4663B2}"/>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1" name="Rectangle 26">
              <a:extLst>
                <a:ext uri="{FF2B5EF4-FFF2-40B4-BE49-F238E27FC236}">
                  <a16:creationId xmlns:a16="http://schemas.microsoft.com/office/drawing/2014/main" id="{79198305-7ED0-4153-B642-40EBDDCA6163}"/>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3" name="TextBox 24">
              <a:extLst>
                <a:ext uri="{FF2B5EF4-FFF2-40B4-BE49-F238E27FC236}">
                  <a16:creationId xmlns:a16="http://schemas.microsoft.com/office/drawing/2014/main" id="{ABAD588B-9B07-4BA4-9505-8FCE7FEBE271}"/>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4" name="Footer Placeholder 3">
              <a:extLst>
                <a:ext uri="{FF2B5EF4-FFF2-40B4-BE49-F238E27FC236}">
                  <a16:creationId xmlns:a16="http://schemas.microsoft.com/office/drawing/2014/main" id="{BCE82FD3-67F4-48FE-A114-DCE2550A2C54}"/>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8330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ent_Header_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1AA11D-67C5-5A47-A985-3F057C58E873}"/>
              </a:ext>
            </a:extLst>
          </p:cNvPr>
          <p:cNvSpPr>
            <a:spLocks noGrp="1"/>
          </p:cNvSpPr>
          <p:nvPr>
            <p:ph type="title"/>
          </p:nvPr>
        </p:nvSpPr>
        <p:spPr>
          <a:xfrm>
            <a:off x="0" y="0"/>
            <a:ext cx="12192000" cy="1333500"/>
          </a:xfrm>
          <a:gradFill>
            <a:gsLst>
              <a:gs pos="100000">
                <a:schemeClr val="accent2"/>
              </a:gs>
              <a:gs pos="0">
                <a:schemeClr val="accent3"/>
              </a:gs>
            </a:gsLst>
            <a:lin ang="0" scaled="0"/>
          </a:gradFill>
        </p:spPr>
        <p:txBody>
          <a:bodyPr lIns="374904" tIns="384048" rIns="182880" bIns="182880"/>
          <a:lstStyle>
            <a:lvl1pPr>
              <a:defRPr>
                <a:solidFill>
                  <a:schemeClr val="bg1"/>
                </a:solidFill>
              </a:defRPr>
            </a:lvl1pPr>
          </a:lstStyle>
          <a:p>
            <a:r>
              <a:rPr lang="de-DE"/>
              <a:t>Mastertitelformat bearbeiten</a:t>
            </a:r>
            <a:endParaRPr lang="en-GB"/>
          </a:p>
        </p:txBody>
      </p:sp>
      <p:sp>
        <p:nvSpPr>
          <p:cNvPr id="6" name="TextBox 5">
            <a:extLst>
              <a:ext uri="{FF2B5EF4-FFF2-40B4-BE49-F238E27FC236}">
                <a16:creationId xmlns:a16="http://schemas.microsoft.com/office/drawing/2014/main" id="{88E05D58-6CFB-4520-AC11-987761EBAE56}"/>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8" name="Freeform 5">
            <a:extLst>
              <a:ext uri="{FF2B5EF4-FFF2-40B4-BE49-F238E27FC236}">
                <a16:creationId xmlns:a16="http://schemas.microsoft.com/office/drawing/2014/main" id="{B8BE1E78-9439-424A-9A1D-11234F9FCC94}"/>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 name="Group 8">
            <a:extLst>
              <a:ext uri="{FF2B5EF4-FFF2-40B4-BE49-F238E27FC236}">
                <a16:creationId xmlns:a16="http://schemas.microsoft.com/office/drawing/2014/main" id="{7C1FAFD1-C613-4735-A029-1EE929E7DD44}"/>
              </a:ext>
            </a:extLst>
          </p:cNvPr>
          <p:cNvGrpSpPr/>
          <p:nvPr userDrawn="1"/>
        </p:nvGrpSpPr>
        <p:grpSpPr>
          <a:xfrm>
            <a:off x="305991" y="6569823"/>
            <a:ext cx="2634079" cy="138337"/>
            <a:chOff x="305991" y="6595827"/>
            <a:chExt cx="2634079" cy="138337"/>
          </a:xfrm>
        </p:grpSpPr>
        <p:sp>
          <p:nvSpPr>
            <p:cNvPr id="10" name="Footer Placeholder 3">
              <a:extLst>
                <a:ext uri="{FF2B5EF4-FFF2-40B4-BE49-F238E27FC236}">
                  <a16:creationId xmlns:a16="http://schemas.microsoft.com/office/drawing/2014/main" id="{684E7CA5-9EAC-405F-B77E-4C77FAFF4F9E}"/>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1" name="TextBox 25">
              <a:extLst>
                <a:ext uri="{FF2B5EF4-FFF2-40B4-BE49-F238E27FC236}">
                  <a16:creationId xmlns:a16="http://schemas.microsoft.com/office/drawing/2014/main" id="{7BAFDC45-97BB-44D7-AB52-CE267FAD104E}"/>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3" name="Rectangle 26">
              <a:extLst>
                <a:ext uri="{FF2B5EF4-FFF2-40B4-BE49-F238E27FC236}">
                  <a16:creationId xmlns:a16="http://schemas.microsoft.com/office/drawing/2014/main" id="{2C0E293C-B048-4282-AB45-FA883D25D83B}"/>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4" name="TextBox 24">
              <a:extLst>
                <a:ext uri="{FF2B5EF4-FFF2-40B4-BE49-F238E27FC236}">
                  <a16:creationId xmlns:a16="http://schemas.microsoft.com/office/drawing/2014/main" id="{E8E904A4-ED1F-4C76-944C-0E04BEE05195}"/>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6" name="Footer Placeholder 3">
              <a:extLst>
                <a:ext uri="{FF2B5EF4-FFF2-40B4-BE49-F238E27FC236}">
                  <a16:creationId xmlns:a16="http://schemas.microsoft.com/office/drawing/2014/main" id="{5E351375-C5C3-4B02-AFB2-CFFEA1585B24}"/>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8156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lid_Color_Block">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8132064" y="0"/>
            <a:ext cx="4059936" cy="6871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7" name="Text Placeholder 45">
            <a:extLst>
              <a:ext uri="{FF2B5EF4-FFF2-40B4-BE49-F238E27FC236}">
                <a16:creationId xmlns:a16="http://schemas.microsoft.com/office/drawing/2014/main" id="{FB9BB99E-0EE0-DA49-8096-DEC2AA0FC1EB}"/>
              </a:ext>
            </a:extLst>
          </p:cNvPr>
          <p:cNvSpPr>
            <a:spLocks noGrp="1"/>
          </p:cNvSpPr>
          <p:nvPr>
            <p:ph type="body" sz="quarter" idx="10" hasCustomPrompt="1"/>
          </p:nvPr>
        </p:nvSpPr>
        <p:spPr>
          <a:xfrm>
            <a:off x="8514506" y="1649072"/>
            <a:ext cx="3295052" cy="2995994"/>
          </a:xfrm>
        </p:spPr>
        <p:txBody>
          <a:bodyPr/>
          <a:lstStyle>
            <a:lvl1pPr>
              <a:defRPr sz="1600" b="0" i="0">
                <a:solidFill>
                  <a:schemeClr val="bg1"/>
                </a:solidFill>
                <a:latin typeface="3M Circular TT Book" panose="020B0604020101020102" pitchFamily="34" charset="77"/>
                <a:cs typeface="3M Circular TT Book" panose="020B0604020101020102" pitchFamily="34"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p:txBody>
      </p:sp>
      <p:sp>
        <p:nvSpPr>
          <p:cNvPr id="9" name="Title 1">
            <a:extLst>
              <a:ext uri="{FF2B5EF4-FFF2-40B4-BE49-F238E27FC236}">
                <a16:creationId xmlns:a16="http://schemas.microsoft.com/office/drawing/2014/main" id="{03CA6A73-5884-C241-9B9D-891E265D656D}"/>
              </a:ext>
            </a:extLst>
          </p:cNvPr>
          <p:cNvSpPr>
            <a:spLocks noGrp="1"/>
          </p:cNvSpPr>
          <p:nvPr>
            <p:ph type="title"/>
          </p:nvPr>
        </p:nvSpPr>
        <p:spPr>
          <a:xfrm>
            <a:off x="379413" y="381000"/>
            <a:ext cx="7491842" cy="822960"/>
          </a:xfrm>
        </p:spPr>
        <p:txBody>
          <a:bodyPr rIns="0"/>
          <a:lstStyle/>
          <a:p>
            <a:r>
              <a:rPr lang="de-DE"/>
              <a:t>Mastertitelformat bearbeiten</a:t>
            </a:r>
            <a:endParaRPr lang="en-GB"/>
          </a:p>
        </p:txBody>
      </p:sp>
      <p:sp>
        <p:nvSpPr>
          <p:cNvPr id="3" name="Text Placeholder 2">
            <a:extLst>
              <a:ext uri="{FF2B5EF4-FFF2-40B4-BE49-F238E27FC236}">
                <a16:creationId xmlns:a16="http://schemas.microsoft.com/office/drawing/2014/main" id="{88AC27ED-6574-954C-8065-FC85F5AF4C06}"/>
              </a:ext>
            </a:extLst>
          </p:cNvPr>
          <p:cNvSpPr>
            <a:spLocks noGrp="1"/>
          </p:cNvSpPr>
          <p:nvPr>
            <p:ph type="body" sz="quarter" idx="11" hasCustomPrompt="1"/>
          </p:nvPr>
        </p:nvSpPr>
        <p:spPr>
          <a:xfrm>
            <a:off x="379413" y="1557338"/>
            <a:ext cx="7145337" cy="4691062"/>
          </a:xfrm>
        </p:spPr>
        <p:txBody>
          <a:bodyPr/>
          <a:lstStyle>
            <a:lvl1pPr>
              <a:defRPr sz="1800"/>
            </a:lvl1pPr>
          </a:lstStyle>
          <a:p>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sed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 </a:t>
            </a:r>
            <a:r>
              <a:rPr lang="en-US" sz="2000" err="1"/>
              <a:t>Tincidunt</a:t>
            </a:r>
            <a:r>
              <a:rPr lang="en-US" sz="2000"/>
              <a:t> </a:t>
            </a:r>
            <a:r>
              <a:rPr lang="en-US" sz="2000" err="1"/>
              <a:t>nunc</a:t>
            </a:r>
            <a:r>
              <a:rPr lang="en-US" sz="2000"/>
              <a:t> pulvinar </a:t>
            </a:r>
            <a:r>
              <a:rPr lang="en-US" sz="2000" err="1"/>
              <a:t>sapien</a:t>
            </a:r>
            <a:r>
              <a:rPr lang="en-US" sz="2000"/>
              <a:t> et ligula </a:t>
            </a:r>
            <a:r>
              <a:rPr lang="en-US" sz="2000" err="1"/>
              <a:t>ullamcorper</a:t>
            </a:r>
            <a:r>
              <a:rPr lang="en-US" sz="2000"/>
              <a:t>. </a:t>
            </a:r>
            <a:r>
              <a:rPr lang="en-US" sz="2000" err="1"/>
              <a:t>Nec</a:t>
            </a:r>
            <a:r>
              <a:rPr lang="en-US" sz="2000"/>
              <a:t> </a:t>
            </a:r>
            <a:r>
              <a:rPr lang="en-US" sz="2000" err="1"/>
              <a:t>feugiat</a:t>
            </a:r>
            <a:r>
              <a:rPr lang="en-US" sz="2000"/>
              <a:t> </a:t>
            </a:r>
            <a:r>
              <a:rPr lang="en-US" sz="2000" err="1"/>
              <a:t>nisl</a:t>
            </a:r>
            <a:r>
              <a:rPr lang="en-US" sz="2000"/>
              <a:t> </a:t>
            </a:r>
            <a:r>
              <a:rPr lang="en-US" sz="2000" err="1"/>
              <a:t>pretium</a:t>
            </a:r>
            <a:r>
              <a:rPr lang="en-US" sz="2000"/>
              <a:t> </a:t>
            </a:r>
            <a:r>
              <a:rPr lang="en-US" sz="2000" err="1"/>
              <a:t>fusce</a:t>
            </a:r>
            <a:r>
              <a:rPr lang="en-US" sz="2000"/>
              <a:t> id </a:t>
            </a:r>
            <a:r>
              <a:rPr lang="en-US" sz="2000" err="1"/>
              <a:t>velit</a:t>
            </a:r>
            <a:r>
              <a:rPr lang="en-US" sz="2000"/>
              <a:t> </a:t>
            </a:r>
            <a:r>
              <a:rPr lang="en-US" sz="2000" err="1"/>
              <a:t>ut</a:t>
            </a:r>
            <a:r>
              <a:rPr lang="en-US" sz="2000"/>
              <a:t> </a:t>
            </a:r>
            <a:r>
              <a:rPr lang="en-US" sz="2000" err="1"/>
              <a:t>tortor</a:t>
            </a:r>
            <a:r>
              <a:rPr lang="en-US" sz="2000"/>
              <a:t>. Ipsum </a:t>
            </a:r>
            <a:r>
              <a:rPr lang="en-US" sz="2000" err="1"/>
              <a:t>suspendisse</a:t>
            </a:r>
            <a:r>
              <a:rPr lang="en-US" sz="2000"/>
              <a:t> </a:t>
            </a:r>
            <a:r>
              <a:rPr lang="en-US" sz="2000" err="1"/>
              <a:t>ultrices</a:t>
            </a:r>
            <a:r>
              <a:rPr lang="en-US" sz="2000"/>
              <a:t> gravida dictum </a:t>
            </a:r>
            <a:r>
              <a:rPr lang="en-US" sz="2000" err="1"/>
              <a:t>fusce</a:t>
            </a:r>
            <a:r>
              <a:rPr lang="en-US" sz="2000"/>
              <a:t> </a:t>
            </a:r>
            <a:r>
              <a:rPr lang="en-US" sz="2000" err="1"/>
              <a:t>ut</a:t>
            </a:r>
            <a:r>
              <a:rPr lang="en-US" sz="2000"/>
              <a:t> </a:t>
            </a:r>
            <a:r>
              <a:rPr lang="en-US" sz="2000" err="1"/>
              <a:t>placerat</a:t>
            </a:r>
            <a:r>
              <a:rPr lang="en-US" sz="2000"/>
              <a:t> </a:t>
            </a:r>
            <a:r>
              <a:rPr lang="en-US" sz="2000" err="1"/>
              <a:t>orci</a:t>
            </a:r>
            <a:r>
              <a:rPr lang="en-US" sz="2000"/>
              <a:t>. Pharetra sit </a:t>
            </a:r>
            <a:r>
              <a:rPr lang="en-US" sz="2000" err="1"/>
              <a:t>amet</a:t>
            </a:r>
            <a:r>
              <a:rPr lang="en-US" sz="2000"/>
              <a:t> </a:t>
            </a:r>
            <a:r>
              <a:rPr lang="en-US" sz="2000" err="1"/>
              <a:t>aliquam</a:t>
            </a:r>
            <a:r>
              <a:rPr lang="en-US" sz="2000"/>
              <a:t> id diam </a:t>
            </a:r>
            <a:r>
              <a:rPr lang="en-US" sz="2000" err="1"/>
              <a:t>maecenas</a:t>
            </a:r>
            <a:r>
              <a:rPr lang="en-US" sz="2000"/>
              <a:t> </a:t>
            </a:r>
            <a:r>
              <a:rPr lang="en-US" sz="2000" err="1"/>
              <a:t>ultricies</a:t>
            </a:r>
            <a:r>
              <a:rPr lang="en-US" sz="2000"/>
              <a:t> mi </a:t>
            </a:r>
            <a:r>
              <a:rPr lang="en-US" sz="2000" err="1"/>
              <a:t>eget</a:t>
            </a:r>
            <a:r>
              <a:rPr lang="en-US" sz="2000"/>
              <a:t>. Vitae </a:t>
            </a:r>
            <a:r>
              <a:rPr lang="en-US" sz="2000" err="1"/>
              <a:t>proin</a:t>
            </a:r>
            <a:r>
              <a:rPr lang="en-US" sz="2000"/>
              <a:t> </a:t>
            </a:r>
            <a:r>
              <a:rPr lang="en-US" sz="2000" err="1"/>
              <a:t>sagittis</a:t>
            </a:r>
            <a:r>
              <a:rPr lang="en-US" sz="2000"/>
              <a:t> </a:t>
            </a:r>
            <a:r>
              <a:rPr lang="en-US" sz="2000" err="1"/>
              <a:t>nisl</a:t>
            </a:r>
            <a:r>
              <a:rPr lang="en-US" sz="2000"/>
              <a:t> </a:t>
            </a:r>
            <a:r>
              <a:rPr lang="en-US" sz="2000" err="1"/>
              <a:t>rhoncus</a:t>
            </a:r>
            <a:r>
              <a:rPr lang="en-US" sz="2000"/>
              <a:t> </a:t>
            </a:r>
            <a:r>
              <a:rPr lang="en-US" sz="2000" err="1"/>
              <a:t>mattis</a:t>
            </a:r>
            <a:r>
              <a:rPr lang="en-US" sz="2000"/>
              <a:t> </a:t>
            </a:r>
            <a:r>
              <a:rPr lang="en-US" sz="2000" err="1"/>
              <a:t>rhoncus</a:t>
            </a:r>
            <a:r>
              <a:rPr lang="en-US" sz="2000"/>
              <a:t> </a:t>
            </a:r>
            <a:r>
              <a:rPr lang="en-US" sz="2000" err="1"/>
              <a:t>urna</a:t>
            </a:r>
            <a:r>
              <a:rPr lang="en-US" sz="2000"/>
              <a:t> </a:t>
            </a:r>
            <a:r>
              <a:rPr lang="en-US" sz="2000" err="1"/>
              <a:t>neque</a:t>
            </a:r>
            <a:r>
              <a:rPr lang="en-US" sz="2000"/>
              <a:t>. Mi </a:t>
            </a:r>
            <a:r>
              <a:rPr lang="en-US" sz="2000" err="1"/>
              <a:t>eget</a:t>
            </a:r>
            <a:r>
              <a:rPr lang="en-US" sz="2000"/>
              <a:t> </a:t>
            </a:r>
            <a:r>
              <a:rPr lang="en-US" sz="2000" err="1"/>
              <a:t>mauris</a:t>
            </a:r>
            <a:r>
              <a:rPr lang="en-US" sz="2000"/>
              <a:t> pharetra et. Ut </a:t>
            </a:r>
            <a:r>
              <a:rPr lang="en-US" sz="2000" err="1"/>
              <a:t>faucibus</a:t>
            </a:r>
            <a:r>
              <a:rPr lang="en-US" sz="2000"/>
              <a:t> pulvinar </a:t>
            </a:r>
            <a:r>
              <a:rPr lang="en-US" sz="2000" err="1"/>
              <a:t>elementum</a:t>
            </a:r>
            <a:r>
              <a:rPr lang="en-US" sz="2000"/>
              <a:t> integer </a:t>
            </a:r>
            <a:r>
              <a:rPr lang="en-US" sz="2000" err="1"/>
              <a:t>enim</a:t>
            </a:r>
            <a:r>
              <a:rPr lang="en-US" sz="2000"/>
              <a:t> </a:t>
            </a:r>
            <a:r>
              <a:rPr lang="en-US" sz="2000" err="1"/>
              <a:t>neque</a:t>
            </a:r>
            <a:r>
              <a:rPr lang="en-US" sz="2000"/>
              <a:t>. </a:t>
            </a:r>
          </a:p>
        </p:txBody>
      </p:sp>
      <p:sp>
        <p:nvSpPr>
          <p:cNvPr id="13" name="TextBox 12">
            <a:extLst>
              <a:ext uri="{FF2B5EF4-FFF2-40B4-BE49-F238E27FC236}">
                <a16:creationId xmlns:a16="http://schemas.microsoft.com/office/drawing/2014/main" id="{264ECFDB-A70D-45F8-BD99-1ADC6D4E4AC5}"/>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4" name="Freeform 5">
            <a:extLst>
              <a:ext uri="{FF2B5EF4-FFF2-40B4-BE49-F238E27FC236}">
                <a16:creationId xmlns:a16="http://schemas.microsoft.com/office/drawing/2014/main" id="{22AC48E2-D92B-4024-88B6-AC22B2277840}"/>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2FCADE5E-57B5-4859-BB1A-6E08565F85E6}"/>
              </a:ext>
            </a:extLst>
          </p:cNvPr>
          <p:cNvGrpSpPr/>
          <p:nvPr userDrawn="1"/>
        </p:nvGrpSpPr>
        <p:grpSpPr>
          <a:xfrm>
            <a:off x="305991" y="6569823"/>
            <a:ext cx="2634079" cy="138337"/>
            <a:chOff x="305991" y="6595827"/>
            <a:chExt cx="2634079" cy="138337"/>
          </a:xfrm>
        </p:grpSpPr>
        <p:sp>
          <p:nvSpPr>
            <p:cNvPr id="16" name="Footer Placeholder 3">
              <a:extLst>
                <a:ext uri="{FF2B5EF4-FFF2-40B4-BE49-F238E27FC236}">
                  <a16:creationId xmlns:a16="http://schemas.microsoft.com/office/drawing/2014/main" id="{8C863DEB-F715-4225-8C42-0DF611693830}"/>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a:extLst>
                <a:ext uri="{FF2B5EF4-FFF2-40B4-BE49-F238E27FC236}">
                  <a16:creationId xmlns:a16="http://schemas.microsoft.com/office/drawing/2014/main" id="{8D6491D3-AAD2-4329-A17B-814D7E0B9A6C}"/>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8" name="Rectangle 26">
              <a:extLst>
                <a:ext uri="{FF2B5EF4-FFF2-40B4-BE49-F238E27FC236}">
                  <a16:creationId xmlns:a16="http://schemas.microsoft.com/office/drawing/2014/main" id="{F1D6C1FB-7059-4C8E-B353-7BE4E6B93B4C}"/>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9" name="TextBox 24">
              <a:extLst>
                <a:ext uri="{FF2B5EF4-FFF2-40B4-BE49-F238E27FC236}">
                  <a16:creationId xmlns:a16="http://schemas.microsoft.com/office/drawing/2014/main" id="{3911B413-0E7F-4496-99ED-66269B66A97C}"/>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0" name="Footer Placeholder 3">
              <a:extLst>
                <a:ext uri="{FF2B5EF4-FFF2-40B4-BE49-F238E27FC236}">
                  <a16:creationId xmlns:a16="http://schemas.microsoft.com/office/drawing/2014/main" id="{3A2F9185-8D6B-403D-9DC7-96849186A1F4}"/>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46710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dient_Color_Block_Mesh_1">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8132064" y="0"/>
            <a:ext cx="4059936" cy="6871523"/>
          </a:xfrm>
          <a:prstGeom prst="rect">
            <a:avLst/>
          </a:prstGeom>
          <a:gradFill>
            <a:gsLst>
              <a:gs pos="0">
                <a:schemeClr val="accent2"/>
              </a:gs>
              <a:gs pos="99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pic>
        <p:nvPicPr>
          <p:cNvPr id="3" name="Graphic 2">
            <a:extLst>
              <a:ext uri="{FF2B5EF4-FFF2-40B4-BE49-F238E27FC236}">
                <a16:creationId xmlns:a16="http://schemas.microsoft.com/office/drawing/2014/main" id="{7AEB768E-18A3-0749-B9F7-5F9A347DA5D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32064" y="13523"/>
            <a:ext cx="4059936" cy="6858000"/>
          </a:xfrm>
          <a:prstGeom prst="rect">
            <a:avLst/>
          </a:prstGeom>
        </p:spPr>
      </p:pic>
      <p:sp>
        <p:nvSpPr>
          <p:cNvPr id="47" name="Text Placeholder 45">
            <a:extLst>
              <a:ext uri="{FF2B5EF4-FFF2-40B4-BE49-F238E27FC236}">
                <a16:creationId xmlns:a16="http://schemas.microsoft.com/office/drawing/2014/main" id="{FB9BB99E-0EE0-DA49-8096-DEC2AA0FC1EB}"/>
              </a:ext>
            </a:extLst>
          </p:cNvPr>
          <p:cNvSpPr>
            <a:spLocks noGrp="1"/>
          </p:cNvSpPr>
          <p:nvPr>
            <p:ph type="body" sz="quarter" idx="10" hasCustomPrompt="1"/>
          </p:nvPr>
        </p:nvSpPr>
        <p:spPr>
          <a:xfrm>
            <a:off x="8514506" y="1649072"/>
            <a:ext cx="3295052" cy="2995994"/>
          </a:xfrm>
        </p:spPr>
        <p:txBody>
          <a:bodyPr/>
          <a:lstStyle>
            <a:lvl1pPr>
              <a:defRPr sz="1600" b="0" i="0">
                <a:solidFill>
                  <a:schemeClr val="bg1"/>
                </a:solidFill>
                <a:latin typeface="3M Circular TT Book" panose="020B0604020101020102" pitchFamily="34" charset="77"/>
                <a:cs typeface="3M Circular TT Book" panose="020B0604020101020102" pitchFamily="34"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p:txBody>
      </p:sp>
      <p:sp>
        <p:nvSpPr>
          <p:cNvPr id="9" name="Title 1">
            <a:extLst>
              <a:ext uri="{FF2B5EF4-FFF2-40B4-BE49-F238E27FC236}">
                <a16:creationId xmlns:a16="http://schemas.microsoft.com/office/drawing/2014/main" id="{03CA6A73-5884-C241-9B9D-891E265D656D}"/>
              </a:ext>
            </a:extLst>
          </p:cNvPr>
          <p:cNvSpPr>
            <a:spLocks noGrp="1"/>
          </p:cNvSpPr>
          <p:nvPr>
            <p:ph type="title"/>
          </p:nvPr>
        </p:nvSpPr>
        <p:spPr>
          <a:xfrm>
            <a:off x="379413" y="381000"/>
            <a:ext cx="7491842" cy="822960"/>
          </a:xfrm>
        </p:spPr>
        <p:txBody>
          <a:bodyPr rIns="0"/>
          <a:lstStyle/>
          <a:p>
            <a:r>
              <a:rPr lang="de-DE"/>
              <a:t>Mastertitelformat bearbeiten</a:t>
            </a:r>
            <a:endParaRPr lang="en-GB"/>
          </a:p>
        </p:txBody>
      </p:sp>
      <p:sp>
        <p:nvSpPr>
          <p:cNvPr id="10" name="Text Placeholder 2">
            <a:extLst>
              <a:ext uri="{FF2B5EF4-FFF2-40B4-BE49-F238E27FC236}">
                <a16:creationId xmlns:a16="http://schemas.microsoft.com/office/drawing/2014/main" id="{70246F82-4DFB-0B4E-8300-43707EA96E11}"/>
              </a:ext>
            </a:extLst>
          </p:cNvPr>
          <p:cNvSpPr>
            <a:spLocks noGrp="1"/>
          </p:cNvSpPr>
          <p:nvPr>
            <p:ph type="body" sz="quarter" idx="11" hasCustomPrompt="1"/>
          </p:nvPr>
        </p:nvSpPr>
        <p:spPr>
          <a:xfrm>
            <a:off x="379413" y="1557338"/>
            <a:ext cx="7145337" cy="4691062"/>
          </a:xfrm>
        </p:spPr>
        <p:txBody>
          <a:bodyPr/>
          <a:lstStyle>
            <a:lvl1pPr>
              <a:defRPr sz="1800"/>
            </a:lvl1pPr>
          </a:lstStyle>
          <a:p>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sed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 </a:t>
            </a:r>
            <a:r>
              <a:rPr lang="en-US" sz="2000" err="1"/>
              <a:t>Tincidunt</a:t>
            </a:r>
            <a:r>
              <a:rPr lang="en-US" sz="2000"/>
              <a:t> </a:t>
            </a:r>
            <a:r>
              <a:rPr lang="en-US" sz="2000" err="1"/>
              <a:t>nunc</a:t>
            </a:r>
            <a:r>
              <a:rPr lang="en-US" sz="2000"/>
              <a:t> pulvinar </a:t>
            </a:r>
            <a:r>
              <a:rPr lang="en-US" sz="2000" err="1"/>
              <a:t>sapien</a:t>
            </a:r>
            <a:r>
              <a:rPr lang="en-US" sz="2000"/>
              <a:t> et ligula </a:t>
            </a:r>
            <a:r>
              <a:rPr lang="en-US" sz="2000" err="1"/>
              <a:t>ullamcorper</a:t>
            </a:r>
            <a:r>
              <a:rPr lang="en-US" sz="2000"/>
              <a:t>. </a:t>
            </a:r>
            <a:r>
              <a:rPr lang="en-US" sz="2000" err="1"/>
              <a:t>Nec</a:t>
            </a:r>
            <a:r>
              <a:rPr lang="en-US" sz="2000"/>
              <a:t> </a:t>
            </a:r>
            <a:r>
              <a:rPr lang="en-US" sz="2000" err="1"/>
              <a:t>feugiat</a:t>
            </a:r>
            <a:r>
              <a:rPr lang="en-US" sz="2000"/>
              <a:t> </a:t>
            </a:r>
            <a:r>
              <a:rPr lang="en-US" sz="2000" err="1"/>
              <a:t>nisl</a:t>
            </a:r>
            <a:r>
              <a:rPr lang="en-US" sz="2000"/>
              <a:t> </a:t>
            </a:r>
            <a:r>
              <a:rPr lang="en-US" sz="2000" err="1"/>
              <a:t>pretium</a:t>
            </a:r>
            <a:r>
              <a:rPr lang="en-US" sz="2000"/>
              <a:t> </a:t>
            </a:r>
            <a:r>
              <a:rPr lang="en-US" sz="2000" err="1"/>
              <a:t>fusce</a:t>
            </a:r>
            <a:r>
              <a:rPr lang="en-US" sz="2000"/>
              <a:t> id </a:t>
            </a:r>
            <a:r>
              <a:rPr lang="en-US" sz="2000" err="1"/>
              <a:t>velit</a:t>
            </a:r>
            <a:r>
              <a:rPr lang="en-US" sz="2000"/>
              <a:t> </a:t>
            </a:r>
            <a:r>
              <a:rPr lang="en-US" sz="2000" err="1"/>
              <a:t>ut</a:t>
            </a:r>
            <a:r>
              <a:rPr lang="en-US" sz="2000"/>
              <a:t> </a:t>
            </a:r>
            <a:r>
              <a:rPr lang="en-US" sz="2000" err="1"/>
              <a:t>tortor</a:t>
            </a:r>
            <a:r>
              <a:rPr lang="en-US" sz="2000"/>
              <a:t>. Ipsum </a:t>
            </a:r>
            <a:r>
              <a:rPr lang="en-US" sz="2000" err="1"/>
              <a:t>suspendisse</a:t>
            </a:r>
            <a:r>
              <a:rPr lang="en-US" sz="2000"/>
              <a:t> </a:t>
            </a:r>
            <a:r>
              <a:rPr lang="en-US" sz="2000" err="1"/>
              <a:t>ultrices</a:t>
            </a:r>
            <a:r>
              <a:rPr lang="en-US" sz="2000"/>
              <a:t> gravida dictum </a:t>
            </a:r>
            <a:r>
              <a:rPr lang="en-US" sz="2000" err="1"/>
              <a:t>fusce</a:t>
            </a:r>
            <a:r>
              <a:rPr lang="en-US" sz="2000"/>
              <a:t> </a:t>
            </a:r>
            <a:r>
              <a:rPr lang="en-US" sz="2000" err="1"/>
              <a:t>ut</a:t>
            </a:r>
            <a:r>
              <a:rPr lang="en-US" sz="2000"/>
              <a:t> </a:t>
            </a:r>
            <a:r>
              <a:rPr lang="en-US" sz="2000" err="1"/>
              <a:t>placerat</a:t>
            </a:r>
            <a:r>
              <a:rPr lang="en-US" sz="2000"/>
              <a:t> </a:t>
            </a:r>
            <a:r>
              <a:rPr lang="en-US" sz="2000" err="1"/>
              <a:t>orci</a:t>
            </a:r>
            <a:r>
              <a:rPr lang="en-US" sz="2000"/>
              <a:t>. Pharetra sit </a:t>
            </a:r>
            <a:r>
              <a:rPr lang="en-US" sz="2000" err="1"/>
              <a:t>amet</a:t>
            </a:r>
            <a:r>
              <a:rPr lang="en-US" sz="2000"/>
              <a:t> </a:t>
            </a:r>
            <a:r>
              <a:rPr lang="en-US" sz="2000" err="1"/>
              <a:t>aliquam</a:t>
            </a:r>
            <a:r>
              <a:rPr lang="en-US" sz="2000"/>
              <a:t> id diam </a:t>
            </a:r>
            <a:r>
              <a:rPr lang="en-US" sz="2000" err="1"/>
              <a:t>maecenas</a:t>
            </a:r>
            <a:r>
              <a:rPr lang="en-US" sz="2000"/>
              <a:t> </a:t>
            </a:r>
            <a:r>
              <a:rPr lang="en-US" sz="2000" err="1"/>
              <a:t>ultricies</a:t>
            </a:r>
            <a:r>
              <a:rPr lang="en-US" sz="2000"/>
              <a:t> mi </a:t>
            </a:r>
            <a:r>
              <a:rPr lang="en-US" sz="2000" err="1"/>
              <a:t>eget</a:t>
            </a:r>
            <a:r>
              <a:rPr lang="en-US" sz="2000"/>
              <a:t>. Vitae </a:t>
            </a:r>
            <a:r>
              <a:rPr lang="en-US" sz="2000" err="1"/>
              <a:t>proin</a:t>
            </a:r>
            <a:r>
              <a:rPr lang="en-US" sz="2000"/>
              <a:t> </a:t>
            </a:r>
            <a:r>
              <a:rPr lang="en-US" sz="2000" err="1"/>
              <a:t>sagittis</a:t>
            </a:r>
            <a:r>
              <a:rPr lang="en-US" sz="2000"/>
              <a:t> </a:t>
            </a:r>
            <a:r>
              <a:rPr lang="en-US" sz="2000" err="1"/>
              <a:t>nisl</a:t>
            </a:r>
            <a:r>
              <a:rPr lang="en-US" sz="2000"/>
              <a:t> </a:t>
            </a:r>
            <a:r>
              <a:rPr lang="en-US" sz="2000" err="1"/>
              <a:t>rhoncus</a:t>
            </a:r>
            <a:r>
              <a:rPr lang="en-US" sz="2000"/>
              <a:t> </a:t>
            </a:r>
            <a:r>
              <a:rPr lang="en-US" sz="2000" err="1"/>
              <a:t>mattis</a:t>
            </a:r>
            <a:r>
              <a:rPr lang="en-US" sz="2000"/>
              <a:t> </a:t>
            </a:r>
            <a:r>
              <a:rPr lang="en-US" sz="2000" err="1"/>
              <a:t>rhoncus</a:t>
            </a:r>
            <a:r>
              <a:rPr lang="en-US" sz="2000"/>
              <a:t> </a:t>
            </a:r>
            <a:r>
              <a:rPr lang="en-US" sz="2000" err="1"/>
              <a:t>urna</a:t>
            </a:r>
            <a:r>
              <a:rPr lang="en-US" sz="2000"/>
              <a:t> </a:t>
            </a:r>
            <a:r>
              <a:rPr lang="en-US" sz="2000" err="1"/>
              <a:t>neque</a:t>
            </a:r>
            <a:r>
              <a:rPr lang="en-US" sz="2000"/>
              <a:t>. Mi </a:t>
            </a:r>
            <a:r>
              <a:rPr lang="en-US" sz="2000" err="1"/>
              <a:t>eget</a:t>
            </a:r>
            <a:r>
              <a:rPr lang="en-US" sz="2000"/>
              <a:t> </a:t>
            </a:r>
            <a:r>
              <a:rPr lang="en-US" sz="2000" err="1"/>
              <a:t>mauris</a:t>
            </a:r>
            <a:r>
              <a:rPr lang="en-US" sz="2000"/>
              <a:t> pharetra et. Ut </a:t>
            </a:r>
            <a:r>
              <a:rPr lang="en-US" sz="2000" err="1"/>
              <a:t>faucibus</a:t>
            </a:r>
            <a:r>
              <a:rPr lang="en-US" sz="2000"/>
              <a:t> pulvinar </a:t>
            </a:r>
            <a:r>
              <a:rPr lang="en-US" sz="2000" err="1"/>
              <a:t>elementum</a:t>
            </a:r>
            <a:r>
              <a:rPr lang="en-US" sz="2000"/>
              <a:t> integer </a:t>
            </a:r>
            <a:r>
              <a:rPr lang="en-US" sz="2000" err="1"/>
              <a:t>enim</a:t>
            </a:r>
            <a:r>
              <a:rPr lang="en-US" sz="2000"/>
              <a:t> </a:t>
            </a:r>
            <a:r>
              <a:rPr lang="en-US" sz="2000" err="1"/>
              <a:t>neque</a:t>
            </a:r>
            <a:r>
              <a:rPr lang="en-US" sz="2000"/>
              <a:t>. </a:t>
            </a:r>
          </a:p>
        </p:txBody>
      </p:sp>
      <p:sp>
        <p:nvSpPr>
          <p:cNvPr id="14" name="TextBox 13">
            <a:extLst>
              <a:ext uri="{FF2B5EF4-FFF2-40B4-BE49-F238E27FC236}">
                <a16:creationId xmlns:a16="http://schemas.microsoft.com/office/drawing/2014/main" id="{79EA4F4F-2B32-4709-9AA6-BCA874F6E435}"/>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5" name="Freeform 5">
            <a:extLst>
              <a:ext uri="{FF2B5EF4-FFF2-40B4-BE49-F238E27FC236}">
                <a16:creationId xmlns:a16="http://schemas.microsoft.com/office/drawing/2014/main" id="{835ADEF9-B077-41BF-8CF0-A8967F7CC3C2}"/>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5">
            <a:extLst>
              <a:ext uri="{FF2B5EF4-FFF2-40B4-BE49-F238E27FC236}">
                <a16:creationId xmlns:a16="http://schemas.microsoft.com/office/drawing/2014/main" id="{220A7627-94C1-4BF8-9339-8B5A9EB53CF4}"/>
              </a:ext>
            </a:extLst>
          </p:cNvPr>
          <p:cNvGrpSpPr/>
          <p:nvPr userDrawn="1"/>
        </p:nvGrpSpPr>
        <p:grpSpPr>
          <a:xfrm>
            <a:off x="305991" y="6569823"/>
            <a:ext cx="2634079" cy="138337"/>
            <a:chOff x="305991" y="6595827"/>
            <a:chExt cx="2634079" cy="138337"/>
          </a:xfrm>
        </p:grpSpPr>
        <p:sp>
          <p:nvSpPr>
            <p:cNvPr id="17" name="Footer Placeholder 3">
              <a:extLst>
                <a:ext uri="{FF2B5EF4-FFF2-40B4-BE49-F238E27FC236}">
                  <a16:creationId xmlns:a16="http://schemas.microsoft.com/office/drawing/2014/main" id="{F91CB609-90E8-4B6B-874D-985B1C470438}"/>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a:extLst>
                <a:ext uri="{FF2B5EF4-FFF2-40B4-BE49-F238E27FC236}">
                  <a16:creationId xmlns:a16="http://schemas.microsoft.com/office/drawing/2014/main" id="{C7237D69-AEE4-4E7B-8E5B-D57CCBA7AF94}"/>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9" name="Rectangle 26">
              <a:extLst>
                <a:ext uri="{FF2B5EF4-FFF2-40B4-BE49-F238E27FC236}">
                  <a16:creationId xmlns:a16="http://schemas.microsoft.com/office/drawing/2014/main" id="{2E403E67-4760-4DA8-A3DC-98C57B718936}"/>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0" name="TextBox 24">
              <a:extLst>
                <a:ext uri="{FF2B5EF4-FFF2-40B4-BE49-F238E27FC236}">
                  <a16:creationId xmlns:a16="http://schemas.microsoft.com/office/drawing/2014/main" id="{D722241A-9398-4DC5-A18F-DBE7A20607DD}"/>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1" name="Footer Placeholder 3">
              <a:extLst>
                <a:ext uri="{FF2B5EF4-FFF2-40B4-BE49-F238E27FC236}">
                  <a16:creationId xmlns:a16="http://schemas.microsoft.com/office/drawing/2014/main" id="{06C9724A-325C-44D2-B062-E97E1809DDF4}"/>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38320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dient_Color_Block_Mesh_2">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8132064" y="0"/>
            <a:ext cx="4059936" cy="6871523"/>
          </a:xfrm>
          <a:prstGeom prst="rect">
            <a:avLst/>
          </a:prstGeom>
          <a:gradFill>
            <a:gsLst>
              <a:gs pos="100000">
                <a:schemeClr val="accent3"/>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9" name="Title 1">
            <a:extLst>
              <a:ext uri="{FF2B5EF4-FFF2-40B4-BE49-F238E27FC236}">
                <a16:creationId xmlns:a16="http://schemas.microsoft.com/office/drawing/2014/main" id="{03CA6A73-5884-C241-9B9D-891E265D656D}"/>
              </a:ext>
            </a:extLst>
          </p:cNvPr>
          <p:cNvSpPr>
            <a:spLocks noGrp="1"/>
          </p:cNvSpPr>
          <p:nvPr>
            <p:ph type="title"/>
          </p:nvPr>
        </p:nvSpPr>
        <p:spPr>
          <a:xfrm>
            <a:off x="379413" y="381000"/>
            <a:ext cx="7491842" cy="822960"/>
          </a:xfrm>
        </p:spPr>
        <p:txBody>
          <a:bodyPr rIns="0"/>
          <a:lstStyle/>
          <a:p>
            <a:r>
              <a:rPr lang="de-DE"/>
              <a:t>Mastertitelformat bearbeiten</a:t>
            </a:r>
            <a:endParaRPr lang="en-GB"/>
          </a:p>
        </p:txBody>
      </p:sp>
      <p:sp>
        <p:nvSpPr>
          <p:cNvPr id="8" name="Text Placeholder 2">
            <a:extLst>
              <a:ext uri="{FF2B5EF4-FFF2-40B4-BE49-F238E27FC236}">
                <a16:creationId xmlns:a16="http://schemas.microsoft.com/office/drawing/2014/main" id="{1CE9659E-4F37-7E49-A4ED-B95170C77DBB}"/>
              </a:ext>
            </a:extLst>
          </p:cNvPr>
          <p:cNvSpPr>
            <a:spLocks noGrp="1"/>
          </p:cNvSpPr>
          <p:nvPr>
            <p:ph type="body" sz="quarter" idx="11" hasCustomPrompt="1"/>
          </p:nvPr>
        </p:nvSpPr>
        <p:spPr>
          <a:xfrm>
            <a:off x="379413" y="1557338"/>
            <a:ext cx="7145337" cy="4691062"/>
          </a:xfrm>
        </p:spPr>
        <p:txBody>
          <a:bodyPr/>
          <a:lstStyle>
            <a:lvl1pPr>
              <a:defRPr sz="1800"/>
            </a:lvl1pPr>
          </a:lstStyle>
          <a:p>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sed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 </a:t>
            </a:r>
            <a:r>
              <a:rPr lang="en-US" sz="2000" err="1"/>
              <a:t>Tincidunt</a:t>
            </a:r>
            <a:r>
              <a:rPr lang="en-US" sz="2000"/>
              <a:t> </a:t>
            </a:r>
            <a:r>
              <a:rPr lang="en-US" sz="2000" err="1"/>
              <a:t>nunc</a:t>
            </a:r>
            <a:r>
              <a:rPr lang="en-US" sz="2000"/>
              <a:t> pulvinar </a:t>
            </a:r>
            <a:r>
              <a:rPr lang="en-US" sz="2000" err="1"/>
              <a:t>sapien</a:t>
            </a:r>
            <a:r>
              <a:rPr lang="en-US" sz="2000"/>
              <a:t> et ligula </a:t>
            </a:r>
            <a:r>
              <a:rPr lang="en-US" sz="2000" err="1"/>
              <a:t>ullamcorper</a:t>
            </a:r>
            <a:r>
              <a:rPr lang="en-US" sz="2000"/>
              <a:t>. </a:t>
            </a:r>
            <a:r>
              <a:rPr lang="en-US" sz="2000" err="1"/>
              <a:t>Nec</a:t>
            </a:r>
            <a:r>
              <a:rPr lang="en-US" sz="2000"/>
              <a:t> </a:t>
            </a:r>
            <a:r>
              <a:rPr lang="en-US" sz="2000" err="1"/>
              <a:t>feugiat</a:t>
            </a:r>
            <a:r>
              <a:rPr lang="en-US" sz="2000"/>
              <a:t> </a:t>
            </a:r>
            <a:r>
              <a:rPr lang="en-US" sz="2000" err="1"/>
              <a:t>nisl</a:t>
            </a:r>
            <a:r>
              <a:rPr lang="en-US" sz="2000"/>
              <a:t> </a:t>
            </a:r>
            <a:r>
              <a:rPr lang="en-US" sz="2000" err="1"/>
              <a:t>pretium</a:t>
            </a:r>
            <a:r>
              <a:rPr lang="en-US" sz="2000"/>
              <a:t> </a:t>
            </a:r>
            <a:r>
              <a:rPr lang="en-US" sz="2000" err="1"/>
              <a:t>fusce</a:t>
            </a:r>
            <a:r>
              <a:rPr lang="en-US" sz="2000"/>
              <a:t> id </a:t>
            </a:r>
            <a:r>
              <a:rPr lang="en-US" sz="2000" err="1"/>
              <a:t>velit</a:t>
            </a:r>
            <a:r>
              <a:rPr lang="en-US" sz="2000"/>
              <a:t> </a:t>
            </a:r>
            <a:r>
              <a:rPr lang="en-US" sz="2000" err="1"/>
              <a:t>ut</a:t>
            </a:r>
            <a:r>
              <a:rPr lang="en-US" sz="2000"/>
              <a:t> </a:t>
            </a:r>
            <a:r>
              <a:rPr lang="en-US" sz="2000" err="1"/>
              <a:t>tortor</a:t>
            </a:r>
            <a:r>
              <a:rPr lang="en-US" sz="2000"/>
              <a:t>. Ipsum </a:t>
            </a:r>
            <a:r>
              <a:rPr lang="en-US" sz="2000" err="1"/>
              <a:t>suspendisse</a:t>
            </a:r>
            <a:r>
              <a:rPr lang="en-US" sz="2000"/>
              <a:t> </a:t>
            </a:r>
            <a:r>
              <a:rPr lang="en-US" sz="2000" err="1"/>
              <a:t>ultrices</a:t>
            </a:r>
            <a:r>
              <a:rPr lang="en-US" sz="2000"/>
              <a:t> gravida dictum </a:t>
            </a:r>
            <a:r>
              <a:rPr lang="en-US" sz="2000" err="1"/>
              <a:t>fusce</a:t>
            </a:r>
            <a:r>
              <a:rPr lang="en-US" sz="2000"/>
              <a:t> </a:t>
            </a:r>
            <a:r>
              <a:rPr lang="en-US" sz="2000" err="1"/>
              <a:t>ut</a:t>
            </a:r>
            <a:r>
              <a:rPr lang="en-US" sz="2000"/>
              <a:t> </a:t>
            </a:r>
            <a:r>
              <a:rPr lang="en-US" sz="2000" err="1"/>
              <a:t>placerat</a:t>
            </a:r>
            <a:r>
              <a:rPr lang="en-US" sz="2000"/>
              <a:t> </a:t>
            </a:r>
            <a:r>
              <a:rPr lang="en-US" sz="2000" err="1"/>
              <a:t>orci</a:t>
            </a:r>
            <a:r>
              <a:rPr lang="en-US" sz="2000"/>
              <a:t>. Pharetra sit </a:t>
            </a:r>
            <a:r>
              <a:rPr lang="en-US" sz="2000" err="1"/>
              <a:t>amet</a:t>
            </a:r>
            <a:r>
              <a:rPr lang="en-US" sz="2000"/>
              <a:t> </a:t>
            </a:r>
            <a:r>
              <a:rPr lang="en-US" sz="2000" err="1"/>
              <a:t>aliquam</a:t>
            </a:r>
            <a:r>
              <a:rPr lang="en-US" sz="2000"/>
              <a:t> id diam </a:t>
            </a:r>
            <a:r>
              <a:rPr lang="en-US" sz="2000" err="1"/>
              <a:t>maecenas</a:t>
            </a:r>
            <a:r>
              <a:rPr lang="en-US" sz="2000"/>
              <a:t> </a:t>
            </a:r>
            <a:r>
              <a:rPr lang="en-US" sz="2000" err="1"/>
              <a:t>ultricies</a:t>
            </a:r>
            <a:r>
              <a:rPr lang="en-US" sz="2000"/>
              <a:t> mi </a:t>
            </a:r>
            <a:r>
              <a:rPr lang="en-US" sz="2000" err="1"/>
              <a:t>eget</a:t>
            </a:r>
            <a:r>
              <a:rPr lang="en-US" sz="2000"/>
              <a:t>. Vitae </a:t>
            </a:r>
            <a:r>
              <a:rPr lang="en-US" sz="2000" err="1"/>
              <a:t>proin</a:t>
            </a:r>
            <a:r>
              <a:rPr lang="en-US" sz="2000"/>
              <a:t> </a:t>
            </a:r>
            <a:r>
              <a:rPr lang="en-US" sz="2000" err="1"/>
              <a:t>sagittis</a:t>
            </a:r>
            <a:r>
              <a:rPr lang="en-US" sz="2000"/>
              <a:t> </a:t>
            </a:r>
            <a:r>
              <a:rPr lang="en-US" sz="2000" err="1"/>
              <a:t>nisl</a:t>
            </a:r>
            <a:r>
              <a:rPr lang="en-US" sz="2000"/>
              <a:t> </a:t>
            </a:r>
            <a:r>
              <a:rPr lang="en-US" sz="2000" err="1"/>
              <a:t>rhoncus</a:t>
            </a:r>
            <a:r>
              <a:rPr lang="en-US" sz="2000"/>
              <a:t> </a:t>
            </a:r>
            <a:r>
              <a:rPr lang="en-US" sz="2000" err="1"/>
              <a:t>mattis</a:t>
            </a:r>
            <a:r>
              <a:rPr lang="en-US" sz="2000"/>
              <a:t> </a:t>
            </a:r>
            <a:r>
              <a:rPr lang="en-US" sz="2000" err="1"/>
              <a:t>rhoncus</a:t>
            </a:r>
            <a:r>
              <a:rPr lang="en-US" sz="2000"/>
              <a:t> </a:t>
            </a:r>
            <a:r>
              <a:rPr lang="en-US" sz="2000" err="1"/>
              <a:t>urna</a:t>
            </a:r>
            <a:r>
              <a:rPr lang="en-US" sz="2000"/>
              <a:t> </a:t>
            </a:r>
            <a:r>
              <a:rPr lang="en-US" sz="2000" err="1"/>
              <a:t>neque</a:t>
            </a:r>
            <a:r>
              <a:rPr lang="en-US" sz="2000"/>
              <a:t>. Mi </a:t>
            </a:r>
            <a:r>
              <a:rPr lang="en-US" sz="2000" err="1"/>
              <a:t>eget</a:t>
            </a:r>
            <a:r>
              <a:rPr lang="en-US" sz="2000"/>
              <a:t> </a:t>
            </a:r>
            <a:r>
              <a:rPr lang="en-US" sz="2000" err="1"/>
              <a:t>mauris</a:t>
            </a:r>
            <a:r>
              <a:rPr lang="en-US" sz="2000"/>
              <a:t> pharetra et. Ut </a:t>
            </a:r>
            <a:r>
              <a:rPr lang="en-US" sz="2000" err="1"/>
              <a:t>faucibus</a:t>
            </a:r>
            <a:r>
              <a:rPr lang="en-US" sz="2000"/>
              <a:t> pulvinar </a:t>
            </a:r>
            <a:r>
              <a:rPr lang="en-US" sz="2000" err="1"/>
              <a:t>elementum</a:t>
            </a:r>
            <a:r>
              <a:rPr lang="en-US" sz="2000"/>
              <a:t> integer </a:t>
            </a:r>
            <a:r>
              <a:rPr lang="en-US" sz="2000" err="1"/>
              <a:t>enim</a:t>
            </a:r>
            <a:r>
              <a:rPr lang="en-US" sz="2000"/>
              <a:t> </a:t>
            </a:r>
            <a:r>
              <a:rPr lang="en-US" sz="2000" err="1"/>
              <a:t>neque</a:t>
            </a:r>
            <a:r>
              <a:rPr lang="en-US" sz="2000"/>
              <a:t>. </a:t>
            </a:r>
          </a:p>
        </p:txBody>
      </p:sp>
      <p:pic>
        <p:nvPicPr>
          <p:cNvPr id="13" name="Graphic 12">
            <a:extLst>
              <a:ext uri="{FF2B5EF4-FFF2-40B4-BE49-F238E27FC236}">
                <a16:creationId xmlns:a16="http://schemas.microsoft.com/office/drawing/2014/main" id="{E2573D53-395C-3147-8FCC-58BFBF75056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32064" y="13523"/>
            <a:ext cx="4059936" cy="6858000"/>
          </a:xfrm>
          <a:prstGeom prst="rect">
            <a:avLst/>
          </a:prstGeom>
        </p:spPr>
      </p:pic>
      <p:sp>
        <p:nvSpPr>
          <p:cNvPr id="47" name="Text Placeholder 45">
            <a:extLst>
              <a:ext uri="{FF2B5EF4-FFF2-40B4-BE49-F238E27FC236}">
                <a16:creationId xmlns:a16="http://schemas.microsoft.com/office/drawing/2014/main" id="{FB9BB99E-0EE0-DA49-8096-DEC2AA0FC1EB}"/>
              </a:ext>
            </a:extLst>
          </p:cNvPr>
          <p:cNvSpPr>
            <a:spLocks noGrp="1"/>
          </p:cNvSpPr>
          <p:nvPr>
            <p:ph type="body" sz="quarter" idx="10" hasCustomPrompt="1"/>
          </p:nvPr>
        </p:nvSpPr>
        <p:spPr>
          <a:xfrm>
            <a:off x="8514506" y="1649072"/>
            <a:ext cx="3295052" cy="2995994"/>
          </a:xfrm>
        </p:spPr>
        <p:txBody>
          <a:bodyPr/>
          <a:lstStyle>
            <a:lvl1pPr>
              <a:defRPr sz="1600" b="0" i="0">
                <a:solidFill>
                  <a:schemeClr val="bg1"/>
                </a:solidFill>
                <a:latin typeface="3M Circular TT Book" panose="020B0604020101020102" pitchFamily="34" charset="77"/>
                <a:cs typeface="3M Circular TT Book" panose="020B0604020101020102" pitchFamily="34"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p:txBody>
      </p:sp>
      <p:sp>
        <p:nvSpPr>
          <p:cNvPr id="14" name="TextBox 13">
            <a:extLst>
              <a:ext uri="{FF2B5EF4-FFF2-40B4-BE49-F238E27FC236}">
                <a16:creationId xmlns:a16="http://schemas.microsoft.com/office/drawing/2014/main" id="{12655F80-BED0-474B-97AE-C486624F02E2}"/>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5" name="Freeform 5">
            <a:extLst>
              <a:ext uri="{FF2B5EF4-FFF2-40B4-BE49-F238E27FC236}">
                <a16:creationId xmlns:a16="http://schemas.microsoft.com/office/drawing/2014/main" id="{D5DC9E90-FD0C-4703-9AF1-EAAE97122760}"/>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6" name="Group 15">
            <a:extLst>
              <a:ext uri="{FF2B5EF4-FFF2-40B4-BE49-F238E27FC236}">
                <a16:creationId xmlns:a16="http://schemas.microsoft.com/office/drawing/2014/main" id="{3B08CD52-77CA-43B7-9BAE-655FC1BC51DD}"/>
              </a:ext>
            </a:extLst>
          </p:cNvPr>
          <p:cNvGrpSpPr/>
          <p:nvPr userDrawn="1"/>
        </p:nvGrpSpPr>
        <p:grpSpPr>
          <a:xfrm>
            <a:off x="305991" y="6569823"/>
            <a:ext cx="2634079" cy="138337"/>
            <a:chOff x="305991" y="6595827"/>
            <a:chExt cx="2634079" cy="138337"/>
          </a:xfrm>
        </p:grpSpPr>
        <p:sp>
          <p:nvSpPr>
            <p:cNvPr id="17" name="Footer Placeholder 3">
              <a:extLst>
                <a:ext uri="{FF2B5EF4-FFF2-40B4-BE49-F238E27FC236}">
                  <a16:creationId xmlns:a16="http://schemas.microsoft.com/office/drawing/2014/main" id="{26094603-CA73-4EB7-A447-39BF0B72ECCC}"/>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8" name="TextBox 25">
              <a:extLst>
                <a:ext uri="{FF2B5EF4-FFF2-40B4-BE49-F238E27FC236}">
                  <a16:creationId xmlns:a16="http://schemas.microsoft.com/office/drawing/2014/main" id="{8F5CE8C9-8730-4D81-BCB9-B4DFB831F356}"/>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9" name="Rectangle 26">
              <a:extLst>
                <a:ext uri="{FF2B5EF4-FFF2-40B4-BE49-F238E27FC236}">
                  <a16:creationId xmlns:a16="http://schemas.microsoft.com/office/drawing/2014/main" id="{271A04F0-2288-4656-B6CE-DB5172368BA3}"/>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20" name="TextBox 24">
              <a:extLst>
                <a:ext uri="{FF2B5EF4-FFF2-40B4-BE49-F238E27FC236}">
                  <a16:creationId xmlns:a16="http://schemas.microsoft.com/office/drawing/2014/main" id="{8ECE1200-C7C2-457A-8178-18DA9EE69BB6}"/>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1" name="Footer Placeholder 3">
              <a:extLst>
                <a:ext uri="{FF2B5EF4-FFF2-40B4-BE49-F238E27FC236}">
                  <a16:creationId xmlns:a16="http://schemas.microsoft.com/office/drawing/2014/main" id="{B7112665-B5DC-42F3-B93F-20ADECD0ECDC}"/>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0788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dient_Color_Block_1">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8132064" y="0"/>
            <a:ext cx="4059936" cy="6871523"/>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7" name="Text Placeholder 45">
            <a:extLst>
              <a:ext uri="{FF2B5EF4-FFF2-40B4-BE49-F238E27FC236}">
                <a16:creationId xmlns:a16="http://schemas.microsoft.com/office/drawing/2014/main" id="{FB9BB99E-0EE0-DA49-8096-DEC2AA0FC1EB}"/>
              </a:ext>
            </a:extLst>
          </p:cNvPr>
          <p:cNvSpPr>
            <a:spLocks noGrp="1"/>
          </p:cNvSpPr>
          <p:nvPr>
            <p:ph type="body" sz="quarter" idx="10" hasCustomPrompt="1"/>
          </p:nvPr>
        </p:nvSpPr>
        <p:spPr>
          <a:xfrm>
            <a:off x="8514506" y="1649072"/>
            <a:ext cx="3295052" cy="2995994"/>
          </a:xfrm>
        </p:spPr>
        <p:txBody>
          <a:bodyPr/>
          <a:lstStyle>
            <a:lvl1pPr>
              <a:defRPr sz="1600" b="0" i="0">
                <a:solidFill>
                  <a:schemeClr val="bg1"/>
                </a:solidFill>
                <a:latin typeface="3M Circular TT Book" panose="020B0604020101020102" pitchFamily="34" charset="77"/>
                <a:cs typeface="3M Circular TT Book" panose="020B0604020101020102" pitchFamily="34"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p:txBody>
      </p:sp>
      <p:sp>
        <p:nvSpPr>
          <p:cNvPr id="9" name="Title 1">
            <a:extLst>
              <a:ext uri="{FF2B5EF4-FFF2-40B4-BE49-F238E27FC236}">
                <a16:creationId xmlns:a16="http://schemas.microsoft.com/office/drawing/2014/main" id="{03CA6A73-5884-C241-9B9D-891E265D656D}"/>
              </a:ext>
            </a:extLst>
          </p:cNvPr>
          <p:cNvSpPr>
            <a:spLocks noGrp="1"/>
          </p:cNvSpPr>
          <p:nvPr>
            <p:ph type="title"/>
          </p:nvPr>
        </p:nvSpPr>
        <p:spPr>
          <a:xfrm>
            <a:off x="379413" y="381000"/>
            <a:ext cx="7491842" cy="822960"/>
          </a:xfrm>
        </p:spPr>
        <p:txBody>
          <a:bodyPr rIns="0"/>
          <a:lstStyle/>
          <a:p>
            <a:r>
              <a:rPr lang="de-DE"/>
              <a:t>Mastertitelformat bearbeiten</a:t>
            </a:r>
            <a:endParaRPr lang="en-GB"/>
          </a:p>
        </p:txBody>
      </p:sp>
      <p:sp>
        <p:nvSpPr>
          <p:cNvPr id="10" name="Text Placeholder 2">
            <a:extLst>
              <a:ext uri="{FF2B5EF4-FFF2-40B4-BE49-F238E27FC236}">
                <a16:creationId xmlns:a16="http://schemas.microsoft.com/office/drawing/2014/main" id="{70246F82-4DFB-0B4E-8300-43707EA96E11}"/>
              </a:ext>
            </a:extLst>
          </p:cNvPr>
          <p:cNvSpPr>
            <a:spLocks noGrp="1"/>
          </p:cNvSpPr>
          <p:nvPr>
            <p:ph type="body" sz="quarter" idx="11" hasCustomPrompt="1"/>
          </p:nvPr>
        </p:nvSpPr>
        <p:spPr>
          <a:xfrm>
            <a:off x="379413" y="1557338"/>
            <a:ext cx="7145337" cy="4691062"/>
          </a:xfrm>
        </p:spPr>
        <p:txBody>
          <a:bodyPr/>
          <a:lstStyle>
            <a:lvl1pPr>
              <a:defRPr sz="1800"/>
            </a:lvl1pPr>
          </a:lstStyle>
          <a:p>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sed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 </a:t>
            </a:r>
            <a:r>
              <a:rPr lang="en-US" sz="2000" err="1"/>
              <a:t>Tincidunt</a:t>
            </a:r>
            <a:r>
              <a:rPr lang="en-US" sz="2000"/>
              <a:t> </a:t>
            </a:r>
            <a:r>
              <a:rPr lang="en-US" sz="2000" err="1"/>
              <a:t>nunc</a:t>
            </a:r>
            <a:r>
              <a:rPr lang="en-US" sz="2000"/>
              <a:t> pulvinar </a:t>
            </a:r>
            <a:r>
              <a:rPr lang="en-US" sz="2000" err="1"/>
              <a:t>sapien</a:t>
            </a:r>
            <a:r>
              <a:rPr lang="en-US" sz="2000"/>
              <a:t> et ligula </a:t>
            </a:r>
            <a:r>
              <a:rPr lang="en-US" sz="2000" err="1"/>
              <a:t>ullamcorper</a:t>
            </a:r>
            <a:r>
              <a:rPr lang="en-US" sz="2000"/>
              <a:t>. </a:t>
            </a:r>
            <a:r>
              <a:rPr lang="en-US" sz="2000" err="1"/>
              <a:t>Nec</a:t>
            </a:r>
            <a:r>
              <a:rPr lang="en-US" sz="2000"/>
              <a:t> </a:t>
            </a:r>
            <a:r>
              <a:rPr lang="en-US" sz="2000" err="1"/>
              <a:t>feugiat</a:t>
            </a:r>
            <a:r>
              <a:rPr lang="en-US" sz="2000"/>
              <a:t> </a:t>
            </a:r>
            <a:r>
              <a:rPr lang="en-US" sz="2000" err="1"/>
              <a:t>nisl</a:t>
            </a:r>
            <a:r>
              <a:rPr lang="en-US" sz="2000"/>
              <a:t> </a:t>
            </a:r>
            <a:r>
              <a:rPr lang="en-US" sz="2000" err="1"/>
              <a:t>pretium</a:t>
            </a:r>
            <a:r>
              <a:rPr lang="en-US" sz="2000"/>
              <a:t> </a:t>
            </a:r>
            <a:r>
              <a:rPr lang="en-US" sz="2000" err="1"/>
              <a:t>fusce</a:t>
            </a:r>
            <a:r>
              <a:rPr lang="en-US" sz="2000"/>
              <a:t> id </a:t>
            </a:r>
            <a:r>
              <a:rPr lang="en-US" sz="2000" err="1"/>
              <a:t>velit</a:t>
            </a:r>
            <a:r>
              <a:rPr lang="en-US" sz="2000"/>
              <a:t> </a:t>
            </a:r>
            <a:r>
              <a:rPr lang="en-US" sz="2000" err="1"/>
              <a:t>ut</a:t>
            </a:r>
            <a:r>
              <a:rPr lang="en-US" sz="2000"/>
              <a:t> </a:t>
            </a:r>
            <a:r>
              <a:rPr lang="en-US" sz="2000" err="1"/>
              <a:t>tortor</a:t>
            </a:r>
            <a:r>
              <a:rPr lang="en-US" sz="2000"/>
              <a:t>. Ipsum </a:t>
            </a:r>
            <a:r>
              <a:rPr lang="en-US" sz="2000" err="1"/>
              <a:t>suspendisse</a:t>
            </a:r>
            <a:r>
              <a:rPr lang="en-US" sz="2000"/>
              <a:t> </a:t>
            </a:r>
            <a:r>
              <a:rPr lang="en-US" sz="2000" err="1"/>
              <a:t>ultrices</a:t>
            </a:r>
            <a:r>
              <a:rPr lang="en-US" sz="2000"/>
              <a:t> gravida dictum </a:t>
            </a:r>
            <a:r>
              <a:rPr lang="en-US" sz="2000" err="1"/>
              <a:t>fusce</a:t>
            </a:r>
            <a:r>
              <a:rPr lang="en-US" sz="2000"/>
              <a:t> </a:t>
            </a:r>
            <a:r>
              <a:rPr lang="en-US" sz="2000" err="1"/>
              <a:t>ut</a:t>
            </a:r>
            <a:r>
              <a:rPr lang="en-US" sz="2000"/>
              <a:t> </a:t>
            </a:r>
            <a:r>
              <a:rPr lang="en-US" sz="2000" err="1"/>
              <a:t>placerat</a:t>
            </a:r>
            <a:r>
              <a:rPr lang="en-US" sz="2000"/>
              <a:t> </a:t>
            </a:r>
            <a:r>
              <a:rPr lang="en-US" sz="2000" err="1"/>
              <a:t>orci</a:t>
            </a:r>
            <a:r>
              <a:rPr lang="en-US" sz="2000"/>
              <a:t>. Pharetra sit </a:t>
            </a:r>
            <a:r>
              <a:rPr lang="en-US" sz="2000" err="1"/>
              <a:t>amet</a:t>
            </a:r>
            <a:r>
              <a:rPr lang="en-US" sz="2000"/>
              <a:t> </a:t>
            </a:r>
            <a:r>
              <a:rPr lang="en-US" sz="2000" err="1"/>
              <a:t>aliquam</a:t>
            </a:r>
            <a:r>
              <a:rPr lang="en-US" sz="2000"/>
              <a:t> id diam </a:t>
            </a:r>
            <a:r>
              <a:rPr lang="en-US" sz="2000" err="1"/>
              <a:t>maecenas</a:t>
            </a:r>
            <a:r>
              <a:rPr lang="en-US" sz="2000"/>
              <a:t> </a:t>
            </a:r>
            <a:r>
              <a:rPr lang="en-US" sz="2000" err="1"/>
              <a:t>ultricies</a:t>
            </a:r>
            <a:r>
              <a:rPr lang="en-US" sz="2000"/>
              <a:t> mi </a:t>
            </a:r>
            <a:r>
              <a:rPr lang="en-US" sz="2000" err="1"/>
              <a:t>eget</a:t>
            </a:r>
            <a:r>
              <a:rPr lang="en-US" sz="2000"/>
              <a:t>. Vitae </a:t>
            </a:r>
            <a:r>
              <a:rPr lang="en-US" sz="2000" err="1"/>
              <a:t>proin</a:t>
            </a:r>
            <a:r>
              <a:rPr lang="en-US" sz="2000"/>
              <a:t> </a:t>
            </a:r>
            <a:r>
              <a:rPr lang="en-US" sz="2000" err="1"/>
              <a:t>sagittis</a:t>
            </a:r>
            <a:r>
              <a:rPr lang="en-US" sz="2000"/>
              <a:t> </a:t>
            </a:r>
            <a:r>
              <a:rPr lang="en-US" sz="2000" err="1"/>
              <a:t>nisl</a:t>
            </a:r>
            <a:r>
              <a:rPr lang="en-US" sz="2000"/>
              <a:t> </a:t>
            </a:r>
            <a:r>
              <a:rPr lang="en-US" sz="2000" err="1"/>
              <a:t>rhoncus</a:t>
            </a:r>
            <a:r>
              <a:rPr lang="en-US" sz="2000"/>
              <a:t> </a:t>
            </a:r>
            <a:r>
              <a:rPr lang="en-US" sz="2000" err="1"/>
              <a:t>mattis</a:t>
            </a:r>
            <a:r>
              <a:rPr lang="en-US" sz="2000"/>
              <a:t> </a:t>
            </a:r>
            <a:r>
              <a:rPr lang="en-US" sz="2000" err="1"/>
              <a:t>rhoncus</a:t>
            </a:r>
            <a:r>
              <a:rPr lang="en-US" sz="2000"/>
              <a:t> </a:t>
            </a:r>
            <a:r>
              <a:rPr lang="en-US" sz="2000" err="1"/>
              <a:t>urna</a:t>
            </a:r>
            <a:r>
              <a:rPr lang="en-US" sz="2000"/>
              <a:t> </a:t>
            </a:r>
            <a:r>
              <a:rPr lang="en-US" sz="2000" err="1"/>
              <a:t>neque</a:t>
            </a:r>
            <a:r>
              <a:rPr lang="en-US" sz="2000"/>
              <a:t>. Mi </a:t>
            </a:r>
            <a:r>
              <a:rPr lang="en-US" sz="2000" err="1"/>
              <a:t>eget</a:t>
            </a:r>
            <a:r>
              <a:rPr lang="en-US" sz="2000"/>
              <a:t> </a:t>
            </a:r>
            <a:r>
              <a:rPr lang="en-US" sz="2000" err="1"/>
              <a:t>mauris</a:t>
            </a:r>
            <a:r>
              <a:rPr lang="en-US" sz="2000"/>
              <a:t> pharetra et. Ut </a:t>
            </a:r>
            <a:r>
              <a:rPr lang="en-US" sz="2000" err="1"/>
              <a:t>faucibus</a:t>
            </a:r>
            <a:r>
              <a:rPr lang="en-US" sz="2000"/>
              <a:t> pulvinar </a:t>
            </a:r>
            <a:r>
              <a:rPr lang="en-US" sz="2000" err="1"/>
              <a:t>elementum</a:t>
            </a:r>
            <a:r>
              <a:rPr lang="en-US" sz="2000"/>
              <a:t> integer </a:t>
            </a:r>
            <a:r>
              <a:rPr lang="en-US" sz="2000" err="1"/>
              <a:t>enim</a:t>
            </a:r>
            <a:r>
              <a:rPr lang="en-US" sz="2000"/>
              <a:t> </a:t>
            </a:r>
            <a:r>
              <a:rPr lang="en-US" sz="2000" err="1"/>
              <a:t>neque</a:t>
            </a:r>
            <a:r>
              <a:rPr lang="en-US" sz="2000"/>
              <a:t>. </a:t>
            </a:r>
          </a:p>
        </p:txBody>
      </p:sp>
      <p:sp>
        <p:nvSpPr>
          <p:cNvPr id="11" name="TextBox 10">
            <a:extLst>
              <a:ext uri="{FF2B5EF4-FFF2-40B4-BE49-F238E27FC236}">
                <a16:creationId xmlns:a16="http://schemas.microsoft.com/office/drawing/2014/main" id="{AEA04334-E4B3-4A90-8F6B-14FA9BFDB1BF}"/>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4" name="Freeform 5">
            <a:extLst>
              <a:ext uri="{FF2B5EF4-FFF2-40B4-BE49-F238E27FC236}">
                <a16:creationId xmlns:a16="http://schemas.microsoft.com/office/drawing/2014/main" id="{95808A60-566E-400E-9966-26E84C7B268E}"/>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8F2C73C6-CB8E-4C06-850D-EFAFF4CAD1AC}"/>
              </a:ext>
            </a:extLst>
          </p:cNvPr>
          <p:cNvGrpSpPr/>
          <p:nvPr userDrawn="1"/>
        </p:nvGrpSpPr>
        <p:grpSpPr>
          <a:xfrm>
            <a:off x="305991" y="6569823"/>
            <a:ext cx="2634079" cy="138337"/>
            <a:chOff x="305991" y="6595827"/>
            <a:chExt cx="2634079" cy="138337"/>
          </a:xfrm>
        </p:grpSpPr>
        <p:sp>
          <p:nvSpPr>
            <p:cNvPr id="16" name="Footer Placeholder 3">
              <a:extLst>
                <a:ext uri="{FF2B5EF4-FFF2-40B4-BE49-F238E27FC236}">
                  <a16:creationId xmlns:a16="http://schemas.microsoft.com/office/drawing/2014/main" id="{9FAC924D-D788-41B5-A8ED-C64B46C337DC}"/>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a:extLst>
                <a:ext uri="{FF2B5EF4-FFF2-40B4-BE49-F238E27FC236}">
                  <a16:creationId xmlns:a16="http://schemas.microsoft.com/office/drawing/2014/main" id="{DBFABCCD-7063-4131-87DA-CA9C4A3CD5EE}"/>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8" name="Rectangle 26">
              <a:extLst>
                <a:ext uri="{FF2B5EF4-FFF2-40B4-BE49-F238E27FC236}">
                  <a16:creationId xmlns:a16="http://schemas.microsoft.com/office/drawing/2014/main" id="{2049259D-61BC-4511-954E-3EC5B3020636}"/>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9" name="TextBox 24">
              <a:extLst>
                <a:ext uri="{FF2B5EF4-FFF2-40B4-BE49-F238E27FC236}">
                  <a16:creationId xmlns:a16="http://schemas.microsoft.com/office/drawing/2014/main" id="{8F8B55C1-29F9-4F09-8B73-551E9336B6E5}"/>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0" name="Footer Placeholder 3">
              <a:extLst>
                <a:ext uri="{FF2B5EF4-FFF2-40B4-BE49-F238E27FC236}">
                  <a16:creationId xmlns:a16="http://schemas.microsoft.com/office/drawing/2014/main" id="{E8BF3B87-3CD1-4561-A8ED-ADED4DEE9324}"/>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35960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dient_Color_Block_2">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8132064" y="0"/>
            <a:ext cx="4059936" cy="6871523"/>
          </a:xfrm>
          <a:prstGeom prst="rect">
            <a:avLst/>
          </a:prstGeom>
          <a:gradFill>
            <a:gsLst>
              <a:gs pos="100000">
                <a:schemeClr val="accent3"/>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7" name="Text Placeholder 45">
            <a:extLst>
              <a:ext uri="{FF2B5EF4-FFF2-40B4-BE49-F238E27FC236}">
                <a16:creationId xmlns:a16="http://schemas.microsoft.com/office/drawing/2014/main" id="{FB9BB99E-0EE0-DA49-8096-DEC2AA0FC1EB}"/>
              </a:ext>
            </a:extLst>
          </p:cNvPr>
          <p:cNvSpPr>
            <a:spLocks noGrp="1"/>
          </p:cNvSpPr>
          <p:nvPr>
            <p:ph type="body" sz="quarter" idx="10" hasCustomPrompt="1"/>
          </p:nvPr>
        </p:nvSpPr>
        <p:spPr>
          <a:xfrm>
            <a:off x="8514506" y="1649072"/>
            <a:ext cx="3295052" cy="2995994"/>
          </a:xfrm>
        </p:spPr>
        <p:txBody>
          <a:bodyPr/>
          <a:lstStyle>
            <a:lvl1pPr>
              <a:defRPr sz="1600" b="0" i="0">
                <a:solidFill>
                  <a:schemeClr val="bg1"/>
                </a:solidFill>
                <a:latin typeface="3M Circular TT Book" panose="020B0604020101020102" pitchFamily="34" charset="77"/>
                <a:cs typeface="3M Circular TT Book" panose="020B0604020101020102" pitchFamily="34"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p:txBody>
      </p:sp>
      <p:sp>
        <p:nvSpPr>
          <p:cNvPr id="9" name="Title 1">
            <a:extLst>
              <a:ext uri="{FF2B5EF4-FFF2-40B4-BE49-F238E27FC236}">
                <a16:creationId xmlns:a16="http://schemas.microsoft.com/office/drawing/2014/main" id="{03CA6A73-5884-C241-9B9D-891E265D656D}"/>
              </a:ext>
            </a:extLst>
          </p:cNvPr>
          <p:cNvSpPr>
            <a:spLocks noGrp="1"/>
          </p:cNvSpPr>
          <p:nvPr>
            <p:ph type="title"/>
          </p:nvPr>
        </p:nvSpPr>
        <p:spPr>
          <a:xfrm>
            <a:off x="379413" y="381000"/>
            <a:ext cx="7491842" cy="822960"/>
          </a:xfrm>
        </p:spPr>
        <p:txBody>
          <a:bodyPr rIns="0"/>
          <a:lstStyle/>
          <a:p>
            <a:r>
              <a:rPr lang="de-DE"/>
              <a:t>Mastertitelformat bearbeiten</a:t>
            </a:r>
            <a:endParaRPr lang="en-GB"/>
          </a:p>
        </p:txBody>
      </p:sp>
      <p:sp>
        <p:nvSpPr>
          <p:cNvPr id="8" name="Text Placeholder 2">
            <a:extLst>
              <a:ext uri="{FF2B5EF4-FFF2-40B4-BE49-F238E27FC236}">
                <a16:creationId xmlns:a16="http://schemas.microsoft.com/office/drawing/2014/main" id="{1CE9659E-4F37-7E49-A4ED-B95170C77DBB}"/>
              </a:ext>
            </a:extLst>
          </p:cNvPr>
          <p:cNvSpPr>
            <a:spLocks noGrp="1"/>
          </p:cNvSpPr>
          <p:nvPr>
            <p:ph type="body" sz="quarter" idx="11" hasCustomPrompt="1"/>
          </p:nvPr>
        </p:nvSpPr>
        <p:spPr>
          <a:xfrm>
            <a:off x="379413" y="1557338"/>
            <a:ext cx="7145337" cy="4691062"/>
          </a:xfrm>
        </p:spPr>
        <p:txBody>
          <a:bodyPr/>
          <a:lstStyle>
            <a:lvl1pPr>
              <a:defRPr sz="1800"/>
            </a:lvl1pPr>
          </a:lstStyle>
          <a:p>
            <a:r>
              <a:rPr lang="en-US" sz="2000"/>
              <a:t>Lorem ipsum dolor sit </a:t>
            </a:r>
            <a:r>
              <a:rPr lang="en-US" sz="2000" err="1"/>
              <a:t>amet</a:t>
            </a:r>
            <a:r>
              <a:rPr lang="en-US" sz="2000"/>
              <a:t>, </a:t>
            </a:r>
            <a:r>
              <a:rPr lang="en-US" sz="2000" err="1"/>
              <a:t>consectetur</a:t>
            </a:r>
            <a:r>
              <a:rPr lang="en-US" sz="2000"/>
              <a:t> </a:t>
            </a:r>
            <a:r>
              <a:rPr lang="en-US" sz="2000" err="1"/>
              <a:t>adipiscing</a:t>
            </a:r>
            <a:r>
              <a:rPr lang="en-US" sz="2000"/>
              <a:t> </a:t>
            </a:r>
            <a:r>
              <a:rPr lang="en-US" sz="2000" err="1"/>
              <a:t>elit</a:t>
            </a:r>
            <a:r>
              <a:rPr lang="en-US" sz="2000"/>
              <a:t>, sed do </a:t>
            </a:r>
            <a:r>
              <a:rPr lang="en-US" sz="2000" err="1"/>
              <a:t>eiusmod</a:t>
            </a:r>
            <a:r>
              <a:rPr lang="en-US" sz="2000"/>
              <a:t> </a:t>
            </a:r>
            <a:r>
              <a:rPr lang="en-US" sz="2000" err="1"/>
              <a:t>tempor</a:t>
            </a:r>
            <a:r>
              <a:rPr lang="en-US" sz="2000"/>
              <a:t> </a:t>
            </a:r>
            <a:r>
              <a:rPr lang="en-US" sz="2000" err="1"/>
              <a:t>incididunt</a:t>
            </a:r>
            <a:r>
              <a:rPr lang="en-US" sz="2000"/>
              <a:t> </a:t>
            </a:r>
            <a:r>
              <a:rPr lang="en-US" sz="2000" err="1"/>
              <a:t>ut</a:t>
            </a:r>
            <a:r>
              <a:rPr lang="en-US" sz="2000"/>
              <a:t> </a:t>
            </a:r>
            <a:r>
              <a:rPr lang="en-US" sz="2000" err="1"/>
              <a:t>labore</a:t>
            </a:r>
            <a:r>
              <a:rPr lang="en-US" sz="2000"/>
              <a:t> et dolore magna </a:t>
            </a:r>
            <a:r>
              <a:rPr lang="en-US" sz="2000" err="1"/>
              <a:t>aliqua</a:t>
            </a:r>
            <a:r>
              <a:rPr lang="en-US" sz="2000"/>
              <a:t>. </a:t>
            </a:r>
            <a:r>
              <a:rPr lang="en-US" sz="2000" err="1"/>
              <a:t>Tincidunt</a:t>
            </a:r>
            <a:r>
              <a:rPr lang="en-US" sz="2000"/>
              <a:t> </a:t>
            </a:r>
            <a:r>
              <a:rPr lang="en-US" sz="2000" err="1"/>
              <a:t>nunc</a:t>
            </a:r>
            <a:r>
              <a:rPr lang="en-US" sz="2000"/>
              <a:t> pulvinar </a:t>
            </a:r>
            <a:r>
              <a:rPr lang="en-US" sz="2000" err="1"/>
              <a:t>sapien</a:t>
            </a:r>
            <a:r>
              <a:rPr lang="en-US" sz="2000"/>
              <a:t> et ligula </a:t>
            </a:r>
            <a:r>
              <a:rPr lang="en-US" sz="2000" err="1"/>
              <a:t>ullamcorper</a:t>
            </a:r>
            <a:r>
              <a:rPr lang="en-US" sz="2000"/>
              <a:t>. </a:t>
            </a:r>
            <a:r>
              <a:rPr lang="en-US" sz="2000" err="1"/>
              <a:t>Nec</a:t>
            </a:r>
            <a:r>
              <a:rPr lang="en-US" sz="2000"/>
              <a:t> </a:t>
            </a:r>
            <a:r>
              <a:rPr lang="en-US" sz="2000" err="1"/>
              <a:t>feugiat</a:t>
            </a:r>
            <a:r>
              <a:rPr lang="en-US" sz="2000"/>
              <a:t> </a:t>
            </a:r>
            <a:r>
              <a:rPr lang="en-US" sz="2000" err="1"/>
              <a:t>nisl</a:t>
            </a:r>
            <a:r>
              <a:rPr lang="en-US" sz="2000"/>
              <a:t> </a:t>
            </a:r>
            <a:r>
              <a:rPr lang="en-US" sz="2000" err="1"/>
              <a:t>pretium</a:t>
            </a:r>
            <a:r>
              <a:rPr lang="en-US" sz="2000"/>
              <a:t> </a:t>
            </a:r>
            <a:r>
              <a:rPr lang="en-US" sz="2000" err="1"/>
              <a:t>fusce</a:t>
            </a:r>
            <a:r>
              <a:rPr lang="en-US" sz="2000"/>
              <a:t> id </a:t>
            </a:r>
            <a:r>
              <a:rPr lang="en-US" sz="2000" err="1"/>
              <a:t>velit</a:t>
            </a:r>
            <a:r>
              <a:rPr lang="en-US" sz="2000"/>
              <a:t> </a:t>
            </a:r>
            <a:r>
              <a:rPr lang="en-US" sz="2000" err="1"/>
              <a:t>ut</a:t>
            </a:r>
            <a:r>
              <a:rPr lang="en-US" sz="2000"/>
              <a:t> </a:t>
            </a:r>
            <a:r>
              <a:rPr lang="en-US" sz="2000" err="1"/>
              <a:t>tortor</a:t>
            </a:r>
            <a:r>
              <a:rPr lang="en-US" sz="2000"/>
              <a:t>. Ipsum </a:t>
            </a:r>
            <a:r>
              <a:rPr lang="en-US" sz="2000" err="1"/>
              <a:t>suspendisse</a:t>
            </a:r>
            <a:r>
              <a:rPr lang="en-US" sz="2000"/>
              <a:t> </a:t>
            </a:r>
            <a:r>
              <a:rPr lang="en-US" sz="2000" err="1"/>
              <a:t>ultrices</a:t>
            </a:r>
            <a:r>
              <a:rPr lang="en-US" sz="2000"/>
              <a:t> gravida dictum </a:t>
            </a:r>
            <a:r>
              <a:rPr lang="en-US" sz="2000" err="1"/>
              <a:t>fusce</a:t>
            </a:r>
            <a:r>
              <a:rPr lang="en-US" sz="2000"/>
              <a:t> </a:t>
            </a:r>
            <a:r>
              <a:rPr lang="en-US" sz="2000" err="1"/>
              <a:t>ut</a:t>
            </a:r>
            <a:r>
              <a:rPr lang="en-US" sz="2000"/>
              <a:t> </a:t>
            </a:r>
            <a:r>
              <a:rPr lang="en-US" sz="2000" err="1"/>
              <a:t>placerat</a:t>
            </a:r>
            <a:r>
              <a:rPr lang="en-US" sz="2000"/>
              <a:t> </a:t>
            </a:r>
            <a:r>
              <a:rPr lang="en-US" sz="2000" err="1"/>
              <a:t>orci</a:t>
            </a:r>
            <a:r>
              <a:rPr lang="en-US" sz="2000"/>
              <a:t>. Pharetra sit </a:t>
            </a:r>
            <a:r>
              <a:rPr lang="en-US" sz="2000" err="1"/>
              <a:t>amet</a:t>
            </a:r>
            <a:r>
              <a:rPr lang="en-US" sz="2000"/>
              <a:t> </a:t>
            </a:r>
            <a:r>
              <a:rPr lang="en-US" sz="2000" err="1"/>
              <a:t>aliquam</a:t>
            </a:r>
            <a:r>
              <a:rPr lang="en-US" sz="2000"/>
              <a:t> id diam </a:t>
            </a:r>
            <a:r>
              <a:rPr lang="en-US" sz="2000" err="1"/>
              <a:t>maecenas</a:t>
            </a:r>
            <a:r>
              <a:rPr lang="en-US" sz="2000"/>
              <a:t> </a:t>
            </a:r>
            <a:r>
              <a:rPr lang="en-US" sz="2000" err="1"/>
              <a:t>ultricies</a:t>
            </a:r>
            <a:r>
              <a:rPr lang="en-US" sz="2000"/>
              <a:t> mi </a:t>
            </a:r>
            <a:r>
              <a:rPr lang="en-US" sz="2000" err="1"/>
              <a:t>eget</a:t>
            </a:r>
            <a:r>
              <a:rPr lang="en-US" sz="2000"/>
              <a:t>. Vitae </a:t>
            </a:r>
            <a:r>
              <a:rPr lang="en-US" sz="2000" err="1"/>
              <a:t>proin</a:t>
            </a:r>
            <a:r>
              <a:rPr lang="en-US" sz="2000"/>
              <a:t> </a:t>
            </a:r>
            <a:r>
              <a:rPr lang="en-US" sz="2000" err="1"/>
              <a:t>sagittis</a:t>
            </a:r>
            <a:r>
              <a:rPr lang="en-US" sz="2000"/>
              <a:t> </a:t>
            </a:r>
            <a:r>
              <a:rPr lang="en-US" sz="2000" err="1"/>
              <a:t>nisl</a:t>
            </a:r>
            <a:r>
              <a:rPr lang="en-US" sz="2000"/>
              <a:t> </a:t>
            </a:r>
            <a:r>
              <a:rPr lang="en-US" sz="2000" err="1"/>
              <a:t>rhoncus</a:t>
            </a:r>
            <a:r>
              <a:rPr lang="en-US" sz="2000"/>
              <a:t> </a:t>
            </a:r>
            <a:r>
              <a:rPr lang="en-US" sz="2000" err="1"/>
              <a:t>mattis</a:t>
            </a:r>
            <a:r>
              <a:rPr lang="en-US" sz="2000"/>
              <a:t> </a:t>
            </a:r>
            <a:r>
              <a:rPr lang="en-US" sz="2000" err="1"/>
              <a:t>rhoncus</a:t>
            </a:r>
            <a:r>
              <a:rPr lang="en-US" sz="2000"/>
              <a:t> </a:t>
            </a:r>
            <a:r>
              <a:rPr lang="en-US" sz="2000" err="1"/>
              <a:t>urna</a:t>
            </a:r>
            <a:r>
              <a:rPr lang="en-US" sz="2000"/>
              <a:t> </a:t>
            </a:r>
            <a:r>
              <a:rPr lang="en-US" sz="2000" err="1"/>
              <a:t>neque</a:t>
            </a:r>
            <a:r>
              <a:rPr lang="en-US" sz="2000"/>
              <a:t>. Mi </a:t>
            </a:r>
            <a:r>
              <a:rPr lang="en-US" sz="2000" err="1"/>
              <a:t>eget</a:t>
            </a:r>
            <a:r>
              <a:rPr lang="en-US" sz="2000"/>
              <a:t> </a:t>
            </a:r>
            <a:r>
              <a:rPr lang="en-US" sz="2000" err="1"/>
              <a:t>mauris</a:t>
            </a:r>
            <a:r>
              <a:rPr lang="en-US" sz="2000"/>
              <a:t> pharetra et. Ut </a:t>
            </a:r>
            <a:r>
              <a:rPr lang="en-US" sz="2000" err="1"/>
              <a:t>faucibus</a:t>
            </a:r>
            <a:r>
              <a:rPr lang="en-US" sz="2000"/>
              <a:t> pulvinar </a:t>
            </a:r>
            <a:r>
              <a:rPr lang="en-US" sz="2000" err="1"/>
              <a:t>elementum</a:t>
            </a:r>
            <a:r>
              <a:rPr lang="en-US" sz="2000"/>
              <a:t> integer </a:t>
            </a:r>
            <a:r>
              <a:rPr lang="en-US" sz="2000" err="1"/>
              <a:t>enim</a:t>
            </a:r>
            <a:r>
              <a:rPr lang="en-US" sz="2000"/>
              <a:t> </a:t>
            </a:r>
            <a:r>
              <a:rPr lang="en-US" sz="2000" err="1"/>
              <a:t>neque</a:t>
            </a:r>
            <a:r>
              <a:rPr lang="en-US" sz="2000"/>
              <a:t>. </a:t>
            </a:r>
          </a:p>
        </p:txBody>
      </p:sp>
      <p:sp>
        <p:nvSpPr>
          <p:cNvPr id="13" name="TextBox 12">
            <a:extLst>
              <a:ext uri="{FF2B5EF4-FFF2-40B4-BE49-F238E27FC236}">
                <a16:creationId xmlns:a16="http://schemas.microsoft.com/office/drawing/2014/main" id="{87C19F5F-9238-4A49-B397-33928EDA4376}"/>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4" name="Freeform 5">
            <a:extLst>
              <a:ext uri="{FF2B5EF4-FFF2-40B4-BE49-F238E27FC236}">
                <a16:creationId xmlns:a16="http://schemas.microsoft.com/office/drawing/2014/main" id="{EA5A8FFB-B23B-4D05-907A-8CCC673069FC}"/>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a:extLst>
              <a:ext uri="{FF2B5EF4-FFF2-40B4-BE49-F238E27FC236}">
                <a16:creationId xmlns:a16="http://schemas.microsoft.com/office/drawing/2014/main" id="{A7E83C36-C78E-4CEA-8F04-86257BABF451}"/>
              </a:ext>
            </a:extLst>
          </p:cNvPr>
          <p:cNvGrpSpPr/>
          <p:nvPr userDrawn="1"/>
        </p:nvGrpSpPr>
        <p:grpSpPr>
          <a:xfrm>
            <a:off x="305991" y="6569823"/>
            <a:ext cx="2634079" cy="138337"/>
            <a:chOff x="305991" y="6595827"/>
            <a:chExt cx="2634079" cy="138337"/>
          </a:xfrm>
        </p:grpSpPr>
        <p:sp>
          <p:nvSpPr>
            <p:cNvPr id="16" name="Footer Placeholder 3">
              <a:extLst>
                <a:ext uri="{FF2B5EF4-FFF2-40B4-BE49-F238E27FC236}">
                  <a16:creationId xmlns:a16="http://schemas.microsoft.com/office/drawing/2014/main" id="{802340E6-FAF9-4778-AB30-81F9F4E4D9D4}"/>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7" name="TextBox 25">
              <a:extLst>
                <a:ext uri="{FF2B5EF4-FFF2-40B4-BE49-F238E27FC236}">
                  <a16:creationId xmlns:a16="http://schemas.microsoft.com/office/drawing/2014/main" id="{4F38B877-3B3D-441B-8458-69EC0B3ADBD7}"/>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8" name="Rectangle 26">
              <a:extLst>
                <a:ext uri="{FF2B5EF4-FFF2-40B4-BE49-F238E27FC236}">
                  <a16:creationId xmlns:a16="http://schemas.microsoft.com/office/drawing/2014/main" id="{0F9B2B7A-EC6D-4252-8F7E-E6CE0568CD95}"/>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9" name="TextBox 24">
              <a:extLst>
                <a:ext uri="{FF2B5EF4-FFF2-40B4-BE49-F238E27FC236}">
                  <a16:creationId xmlns:a16="http://schemas.microsoft.com/office/drawing/2014/main" id="{AEF56E8A-9B4B-49BC-86EB-513DA0A7FF8C}"/>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0" name="Footer Placeholder 3">
              <a:extLst>
                <a:ext uri="{FF2B5EF4-FFF2-40B4-BE49-F238E27FC236}">
                  <a16:creationId xmlns:a16="http://schemas.microsoft.com/office/drawing/2014/main" id="{61B12884-83B0-4E61-9B52-C3B48F4E3740}"/>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3038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age 1">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B3E3824F-1E19-1D4D-B126-171AF4527B4C}"/>
              </a:ext>
            </a:extLst>
          </p:cNvPr>
          <p:cNvSpPr>
            <a:spLocks noGrp="1"/>
          </p:cNvSpPr>
          <p:nvPr>
            <p:ph type="title"/>
          </p:nvPr>
        </p:nvSpPr>
        <p:spPr>
          <a:xfrm>
            <a:off x="379412" y="374904"/>
            <a:ext cx="11425237" cy="822960"/>
          </a:xfrm>
        </p:spPr>
        <p:txBody>
          <a:bodyPr/>
          <a:lstStyle/>
          <a:p>
            <a:r>
              <a:rPr lang="de-DE"/>
              <a:t>Mastertitelformat bearbeiten</a:t>
            </a:r>
            <a:endParaRPr lang="en-US"/>
          </a:p>
        </p:txBody>
      </p:sp>
      <p:sp>
        <p:nvSpPr>
          <p:cNvPr id="6" name="Text Placeholder 5">
            <a:extLst>
              <a:ext uri="{FF2B5EF4-FFF2-40B4-BE49-F238E27FC236}">
                <a16:creationId xmlns:a16="http://schemas.microsoft.com/office/drawing/2014/main" id="{CFDBB18F-F33E-2448-8A54-44C7F0BA8059}"/>
              </a:ext>
            </a:extLst>
          </p:cNvPr>
          <p:cNvSpPr>
            <a:spLocks noGrp="1"/>
          </p:cNvSpPr>
          <p:nvPr>
            <p:ph type="body" sz="quarter" idx="10" hasCustomPrompt="1"/>
          </p:nvPr>
        </p:nvSpPr>
        <p:spPr>
          <a:xfrm>
            <a:off x="379412" y="1787585"/>
            <a:ext cx="11211399" cy="3049109"/>
          </a:xfrm>
        </p:spPr>
        <p:txBody>
          <a:bodyPr/>
          <a:lstStyle>
            <a:lvl1pPr algn="l">
              <a:defRPr sz="3000" b="0" i="1">
                <a:latin typeface="3M Circular TT Light" panose="020B0404020101020102" pitchFamily="34" charset="77"/>
                <a:cs typeface="3M Circular TT Light" panose="020B0404020101020102" pitchFamily="34" charset="77"/>
              </a:defRPr>
            </a:lvl1pPr>
          </a:lstStyle>
          <a:p>
            <a:pPr algn="l"/>
            <a:r>
              <a:rPr lang="en-US"/>
              <a:t>“Lorem ipsum dolor sit </a:t>
            </a:r>
            <a:r>
              <a:rPr lang="en-US" err="1"/>
              <a:t>amet</a:t>
            </a:r>
            <a:r>
              <a:rPr lang="en-US"/>
              <a:t>, </a:t>
            </a:r>
            <a:r>
              <a:rPr lang="en-US" err="1"/>
              <a:t>consectetur</a:t>
            </a:r>
            <a:r>
              <a:rPr lang="en-US"/>
              <a:t> </a:t>
            </a:r>
            <a:r>
              <a:rPr lang="en-US" err="1"/>
              <a:t>adipiscing</a:t>
            </a:r>
            <a:r>
              <a:rPr lang="en-US"/>
              <a:t> </a:t>
            </a:r>
            <a:r>
              <a:rPr lang="en-US" err="1"/>
              <a:t>elid</a:t>
            </a:r>
            <a:r>
              <a:rPr lang="en-US"/>
              <a:t>, </a:t>
            </a:r>
            <a:r>
              <a:rPr lang="en-US" err="1"/>
              <a:t>sd</a:t>
            </a:r>
            <a:r>
              <a:rPr lang="en-US"/>
              <a:t> do </a:t>
            </a:r>
            <a:r>
              <a:rPr lang="en-US" err="1"/>
              <a:t>euismod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Massa </a:t>
            </a:r>
            <a:r>
              <a:rPr lang="en-US" err="1"/>
              <a:t>ultricies</a:t>
            </a:r>
            <a:r>
              <a:rPr lang="en-US"/>
              <a:t> mi </a:t>
            </a:r>
            <a:r>
              <a:rPr lang="en-US" err="1"/>
              <a:t>quis</a:t>
            </a:r>
            <a:r>
              <a:rPr lang="en-US"/>
              <a:t> </a:t>
            </a:r>
            <a:r>
              <a:rPr lang="en-US" err="1"/>
              <a:t>hendrerit</a:t>
            </a:r>
            <a:r>
              <a:rPr lang="en-US"/>
              <a:t> dolor. </a:t>
            </a:r>
            <a:r>
              <a:rPr lang="en-US" err="1"/>
              <a:t>Donec</a:t>
            </a:r>
            <a:r>
              <a:rPr lang="en-US"/>
              <a:t> et </a:t>
            </a:r>
            <a:r>
              <a:rPr lang="en-US" err="1"/>
              <a:t>odio</a:t>
            </a:r>
            <a:r>
              <a:rPr lang="en-US"/>
              <a:t> </a:t>
            </a:r>
            <a:r>
              <a:rPr lang="en-US" err="1"/>
              <a:t>pellentesque</a:t>
            </a:r>
            <a:r>
              <a:rPr lang="en-US"/>
              <a:t> diam </a:t>
            </a:r>
            <a:r>
              <a:rPr lang="en-US" err="1"/>
              <a:t>volutpat</a:t>
            </a:r>
            <a:r>
              <a:rPr lang="en-US"/>
              <a:t> </a:t>
            </a:r>
            <a:r>
              <a:rPr lang="en-US" err="1"/>
              <a:t>commodo</a:t>
            </a:r>
            <a:r>
              <a:rPr lang="en-US"/>
              <a:t> set </a:t>
            </a:r>
            <a:r>
              <a:rPr lang="en-US" err="1"/>
              <a:t>egestas</a:t>
            </a:r>
            <a:r>
              <a:rPr lang="en-US"/>
              <a:t> </a:t>
            </a:r>
            <a:r>
              <a:rPr lang="en-US" err="1"/>
              <a:t>egestas</a:t>
            </a:r>
            <a:r>
              <a:rPr lang="en-US"/>
              <a:t>.”</a:t>
            </a:r>
          </a:p>
        </p:txBody>
      </p:sp>
      <p:sp>
        <p:nvSpPr>
          <p:cNvPr id="8" name="Text Placeholder 7">
            <a:extLst>
              <a:ext uri="{FF2B5EF4-FFF2-40B4-BE49-F238E27FC236}">
                <a16:creationId xmlns:a16="http://schemas.microsoft.com/office/drawing/2014/main" id="{DAF21279-1DBF-8E49-A4ED-CDA7BA6EEFD2}"/>
              </a:ext>
            </a:extLst>
          </p:cNvPr>
          <p:cNvSpPr>
            <a:spLocks noGrp="1"/>
          </p:cNvSpPr>
          <p:nvPr>
            <p:ph type="body" sz="quarter" idx="11" hasCustomPrompt="1"/>
          </p:nvPr>
        </p:nvSpPr>
        <p:spPr>
          <a:xfrm>
            <a:off x="379413" y="4991894"/>
            <a:ext cx="4145380" cy="795295"/>
          </a:xfrm>
        </p:spPr>
        <p:txBody>
          <a:bodyPr/>
          <a:lstStyle>
            <a:lvl1pPr>
              <a:defRPr sz="2700" b="0" i="0">
                <a:latin typeface="3M Circular TT Light" panose="020B0404020101020102" pitchFamily="34" charset="77"/>
                <a:cs typeface="3M Circular TT Light" panose="020B0404020101020102" pitchFamily="34" charset="77"/>
              </a:defRPr>
            </a:lvl1pPr>
          </a:lstStyle>
          <a:p>
            <a:pPr lvl="0"/>
            <a:r>
              <a:rPr lang="en-US"/>
              <a:t>- Lorem ipsum</a:t>
            </a:r>
          </a:p>
        </p:txBody>
      </p:sp>
      <p:sp>
        <p:nvSpPr>
          <p:cNvPr id="9" name="TextBox 8">
            <a:extLst>
              <a:ext uri="{FF2B5EF4-FFF2-40B4-BE49-F238E27FC236}">
                <a16:creationId xmlns:a16="http://schemas.microsoft.com/office/drawing/2014/main" id="{4BFDCF94-A093-4696-81FB-451141098C5F}"/>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0" name="Freeform 5">
            <a:extLst>
              <a:ext uri="{FF2B5EF4-FFF2-40B4-BE49-F238E27FC236}">
                <a16:creationId xmlns:a16="http://schemas.microsoft.com/office/drawing/2014/main" id="{C23270C2-1DA2-4294-8627-F9BCDF3D4813}"/>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a:extLst>
              <a:ext uri="{FF2B5EF4-FFF2-40B4-BE49-F238E27FC236}">
                <a16:creationId xmlns:a16="http://schemas.microsoft.com/office/drawing/2014/main" id="{0B7E137B-4533-44C9-B117-81D314FA5220}"/>
              </a:ext>
            </a:extLst>
          </p:cNvPr>
          <p:cNvGrpSpPr/>
          <p:nvPr userDrawn="1"/>
        </p:nvGrpSpPr>
        <p:grpSpPr>
          <a:xfrm>
            <a:off x="305991" y="6569823"/>
            <a:ext cx="2634079" cy="138337"/>
            <a:chOff x="305991" y="6595827"/>
            <a:chExt cx="2634079" cy="138337"/>
          </a:xfrm>
        </p:grpSpPr>
        <p:sp>
          <p:nvSpPr>
            <p:cNvPr id="14" name="Footer Placeholder 3">
              <a:extLst>
                <a:ext uri="{FF2B5EF4-FFF2-40B4-BE49-F238E27FC236}">
                  <a16:creationId xmlns:a16="http://schemas.microsoft.com/office/drawing/2014/main" id="{859466FA-9935-4103-B3CB-2CFF40F0BF6A}"/>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a:extLst>
                <a:ext uri="{FF2B5EF4-FFF2-40B4-BE49-F238E27FC236}">
                  <a16:creationId xmlns:a16="http://schemas.microsoft.com/office/drawing/2014/main" id="{AE4A22F0-2BDD-4128-AF0F-64E22F2F3F88}"/>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6" name="Rectangle 26">
              <a:extLst>
                <a:ext uri="{FF2B5EF4-FFF2-40B4-BE49-F238E27FC236}">
                  <a16:creationId xmlns:a16="http://schemas.microsoft.com/office/drawing/2014/main" id="{409BC882-0BB9-4632-89E9-B532860E6CD1}"/>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8" name="TextBox 24">
              <a:extLst>
                <a:ext uri="{FF2B5EF4-FFF2-40B4-BE49-F238E27FC236}">
                  <a16:creationId xmlns:a16="http://schemas.microsoft.com/office/drawing/2014/main" id="{01C521A8-FF0C-450C-BCD7-0EB2FF68F4B2}"/>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9" name="Footer Placeholder 3">
              <a:extLst>
                <a:ext uri="{FF2B5EF4-FFF2-40B4-BE49-F238E27FC236}">
                  <a16:creationId xmlns:a16="http://schemas.microsoft.com/office/drawing/2014/main" id="{62D20DBA-5AC0-4FDB-9194-2BB967D9C21B}"/>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93391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age 2">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B3E3824F-1E19-1D4D-B126-171AF4527B4C}"/>
              </a:ext>
            </a:extLst>
          </p:cNvPr>
          <p:cNvSpPr>
            <a:spLocks noGrp="1"/>
          </p:cNvSpPr>
          <p:nvPr>
            <p:ph type="title"/>
          </p:nvPr>
        </p:nvSpPr>
        <p:spPr>
          <a:xfrm>
            <a:off x="379412" y="374904"/>
            <a:ext cx="11425237" cy="822960"/>
          </a:xfrm>
        </p:spPr>
        <p:txBody>
          <a:bodyPr/>
          <a:lstStyle/>
          <a:p>
            <a:r>
              <a:rPr lang="de-DE"/>
              <a:t>Mastertitelformat bearbeiten</a:t>
            </a:r>
            <a:endParaRPr lang="en-US"/>
          </a:p>
        </p:txBody>
      </p:sp>
      <p:sp>
        <p:nvSpPr>
          <p:cNvPr id="3" name="Text Placeholder 2">
            <a:extLst>
              <a:ext uri="{FF2B5EF4-FFF2-40B4-BE49-F238E27FC236}">
                <a16:creationId xmlns:a16="http://schemas.microsoft.com/office/drawing/2014/main" id="{6406843C-DA19-0C4A-AD23-CA53FB454BDF}"/>
              </a:ext>
            </a:extLst>
          </p:cNvPr>
          <p:cNvSpPr>
            <a:spLocks noGrp="1"/>
          </p:cNvSpPr>
          <p:nvPr>
            <p:ph type="body" sz="quarter" idx="10" hasCustomPrompt="1"/>
          </p:nvPr>
        </p:nvSpPr>
        <p:spPr>
          <a:xfrm>
            <a:off x="391858" y="2554048"/>
            <a:ext cx="11425237" cy="813540"/>
          </a:xfrm>
        </p:spPr>
        <p:txBody>
          <a:bodyPr/>
          <a:lstStyle>
            <a:lvl1pPr>
              <a:defRPr sz="5000" b="0" i="1">
                <a:latin typeface="3M Circular TT Book" panose="020B0604020101020102" pitchFamily="34" charset="77"/>
                <a:cs typeface="3M Circular TT Book" panose="020B0604020101020102" pitchFamily="34" charset="77"/>
              </a:defRPr>
            </a:lvl1pPr>
          </a:lstStyle>
          <a:p>
            <a:pPr lvl="0"/>
            <a:r>
              <a:rPr lang="en-US"/>
              <a:t>“Lorem ipsum dolor sit </a:t>
            </a:r>
            <a:r>
              <a:rPr lang="en-US" err="1"/>
              <a:t>amet</a:t>
            </a:r>
            <a:r>
              <a:rPr lang="en-US"/>
              <a:t> sed </a:t>
            </a:r>
            <a:r>
              <a:rPr lang="en-US" err="1"/>
              <a:t>eges</a:t>
            </a:r>
            <a:r>
              <a:rPr lang="en-US"/>
              <a:t>.”</a:t>
            </a:r>
          </a:p>
        </p:txBody>
      </p:sp>
      <p:sp>
        <p:nvSpPr>
          <p:cNvPr id="6" name="Text Placeholder 5">
            <a:extLst>
              <a:ext uri="{FF2B5EF4-FFF2-40B4-BE49-F238E27FC236}">
                <a16:creationId xmlns:a16="http://schemas.microsoft.com/office/drawing/2014/main" id="{893EA499-98AD-A041-A57E-01FF1DEF4922}"/>
              </a:ext>
            </a:extLst>
          </p:cNvPr>
          <p:cNvSpPr>
            <a:spLocks noGrp="1"/>
          </p:cNvSpPr>
          <p:nvPr>
            <p:ph type="body" sz="quarter" idx="11" hasCustomPrompt="1"/>
          </p:nvPr>
        </p:nvSpPr>
        <p:spPr>
          <a:xfrm>
            <a:off x="391858" y="3863557"/>
            <a:ext cx="2970184" cy="660318"/>
          </a:xfrm>
        </p:spPr>
        <p:txBody>
          <a:bodyPr/>
          <a:lstStyle>
            <a:lvl1pPr>
              <a:defRPr sz="3000"/>
            </a:lvl1pPr>
          </a:lstStyle>
          <a:p>
            <a:pPr lvl="0"/>
            <a:r>
              <a:rPr lang="en-US"/>
              <a:t>- Lorem ipsum</a:t>
            </a:r>
          </a:p>
        </p:txBody>
      </p:sp>
      <p:sp>
        <p:nvSpPr>
          <p:cNvPr id="8" name="TextBox 7">
            <a:extLst>
              <a:ext uri="{FF2B5EF4-FFF2-40B4-BE49-F238E27FC236}">
                <a16:creationId xmlns:a16="http://schemas.microsoft.com/office/drawing/2014/main" id="{9F33CDCE-4482-4421-8AD1-152BFF46AB85}"/>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9" name="Freeform 5">
            <a:extLst>
              <a:ext uri="{FF2B5EF4-FFF2-40B4-BE49-F238E27FC236}">
                <a16:creationId xmlns:a16="http://schemas.microsoft.com/office/drawing/2014/main" id="{C5103BAD-AB67-466C-AF9B-011745F9CF27}"/>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a:extLst>
              <a:ext uri="{FF2B5EF4-FFF2-40B4-BE49-F238E27FC236}">
                <a16:creationId xmlns:a16="http://schemas.microsoft.com/office/drawing/2014/main" id="{4B8C51A8-3E20-4EC7-9F47-239731CB8364}"/>
              </a:ext>
            </a:extLst>
          </p:cNvPr>
          <p:cNvGrpSpPr/>
          <p:nvPr userDrawn="1"/>
        </p:nvGrpSpPr>
        <p:grpSpPr>
          <a:xfrm>
            <a:off x="305991" y="6569823"/>
            <a:ext cx="2634079" cy="138337"/>
            <a:chOff x="305991" y="6595827"/>
            <a:chExt cx="2634079" cy="138337"/>
          </a:xfrm>
        </p:grpSpPr>
        <p:sp>
          <p:nvSpPr>
            <p:cNvPr id="11" name="Footer Placeholder 3">
              <a:extLst>
                <a:ext uri="{FF2B5EF4-FFF2-40B4-BE49-F238E27FC236}">
                  <a16:creationId xmlns:a16="http://schemas.microsoft.com/office/drawing/2014/main" id="{C669751F-AEC3-4C84-B766-80A8AE977617}"/>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4" name="TextBox 25">
              <a:extLst>
                <a:ext uri="{FF2B5EF4-FFF2-40B4-BE49-F238E27FC236}">
                  <a16:creationId xmlns:a16="http://schemas.microsoft.com/office/drawing/2014/main" id="{0BFDEC7A-31E4-4EC7-A1E0-9DCFAFC3E083}"/>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5" name="Rectangle 26">
              <a:extLst>
                <a:ext uri="{FF2B5EF4-FFF2-40B4-BE49-F238E27FC236}">
                  <a16:creationId xmlns:a16="http://schemas.microsoft.com/office/drawing/2014/main" id="{B869D9F4-AAC1-4A96-A235-D3856DE7652D}"/>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6" name="TextBox 24">
              <a:extLst>
                <a:ext uri="{FF2B5EF4-FFF2-40B4-BE49-F238E27FC236}">
                  <a16:creationId xmlns:a16="http://schemas.microsoft.com/office/drawing/2014/main" id="{3EC42162-2E5B-4E07-BE32-3EFF142C9B26}"/>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8" name="Footer Placeholder 3">
              <a:extLst>
                <a:ext uri="{FF2B5EF4-FFF2-40B4-BE49-F238E27FC236}">
                  <a16:creationId xmlns:a16="http://schemas.microsoft.com/office/drawing/2014/main" id="{A768E3D9-E87F-4C19-A30C-5F02CEEFB487}"/>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165427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16 HCBG QOR Title, Content, Takeaway">
    <p:spTree>
      <p:nvGrpSpPr>
        <p:cNvPr id="1" name=""/>
        <p:cNvGrpSpPr/>
        <p:nvPr/>
      </p:nvGrpSpPr>
      <p:grpSpPr>
        <a:xfrm>
          <a:off x="0" y="0"/>
          <a:ext cx="0" cy="0"/>
          <a:chOff x="0" y="0"/>
          <a:chExt cx="0" cy="0"/>
        </a:xfrm>
      </p:grpSpPr>
      <p:sp>
        <p:nvSpPr>
          <p:cNvPr id="4" name="Title 3"/>
          <p:cNvSpPr>
            <a:spLocks noGrp="1"/>
          </p:cNvSpPr>
          <p:nvPr>
            <p:ph type="title"/>
          </p:nvPr>
        </p:nvSpPr>
        <p:spPr>
          <a:xfrm>
            <a:off x="379413" y="317267"/>
            <a:ext cx="11425238" cy="348556"/>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2" y="863327"/>
            <a:ext cx="11429999" cy="4977411"/>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3" name="Text Placeholder 2"/>
          <p:cNvSpPr>
            <a:spLocks noGrp="1"/>
          </p:cNvSpPr>
          <p:nvPr>
            <p:ph type="body" sz="quarter" idx="16"/>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4" name="Rectangle 13">
            <a:extLst>
              <a:ext uri="{FF2B5EF4-FFF2-40B4-BE49-F238E27FC236}">
                <a16:creationId xmlns:a16="http://schemas.microsoft.com/office/drawing/2014/main" id="{4314E805-170A-4DF3-9B68-6069C6386175}"/>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2" name="Freeform 5">
            <a:extLst>
              <a:ext uri="{FF2B5EF4-FFF2-40B4-BE49-F238E27FC236}">
                <a16:creationId xmlns:a16="http://schemas.microsoft.com/office/drawing/2014/main" id="{A1044533-1340-4B9E-A28E-0392172D9673}"/>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18442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age 3">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B3E3824F-1E19-1D4D-B126-171AF4527B4C}"/>
              </a:ext>
            </a:extLst>
          </p:cNvPr>
          <p:cNvSpPr>
            <a:spLocks noGrp="1"/>
          </p:cNvSpPr>
          <p:nvPr>
            <p:ph type="title" hasCustomPrompt="1"/>
          </p:nvPr>
        </p:nvSpPr>
        <p:spPr>
          <a:xfrm>
            <a:off x="379412" y="374904"/>
            <a:ext cx="11425237" cy="822960"/>
          </a:xfrm>
        </p:spPr>
        <p:txBody>
          <a:bodyPr/>
          <a:lstStyle/>
          <a:p>
            <a:r>
              <a:rPr lang="en-US"/>
              <a:t>Quote page + Image</a:t>
            </a:r>
          </a:p>
        </p:txBody>
      </p:sp>
      <p:sp>
        <p:nvSpPr>
          <p:cNvPr id="3" name="Picture Placeholder 2">
            <a:extLst>
              <a:ext uri="{FF2B5EF4-FFF2-40B4-BE49-F238E27FC236}">
                <a16:creationId xmlns:a16="http://schemas.microsoft.com/office/drawing/2014/main" id="{FBD9849C-B90B-F443-ACCA-332B6EEC5F1F}"/>
              </a:ext>
            </a:extLst>
          </p:cNvPr>
          <p:cNvSpPr>
            <a:spLocks noGrp="1"/>
          </p:cNvSpPr>
          <p:nvPr>
            <p:ph type="pic" sz="quarter" idx="10"/>
          </p:nvPr>
        </p:nvSpPr>
        <p:spPr>
          <a:xfrm>
            <a:off x="379412" y="1824038"/>
            <a:ext cx="3430587" cy="3209925"/>
          </a:xfrm>
          <a:solidFill>
            <a:schemeClr val="bg1">
              <a:lumMod val="85000"/>
            </a:schemeClr>
          </a:solidFill>
        </p:spPr>
        <p:txBody>
          <a:bodyPr/>
          <a:lstStyle/>
          <a:p>
            <a:r>
              <a:rPr lang="de-DE"/>
              <a:t>Bild durch Klicken auf Symbol hinzufügen</a:t>
            </a:r>
            <a:endParaRPr lang="en-US"/>
          </a:p>
        </p:txBody>
      </p:sp>
      <p:sp>
        <p:nvSpPr>
          <p:cNvPr id="5" name="Text Placeholder 4">
            <a:extLst>
              <a:ext uri="{FF2B5EF4-FFF2-40B4-BE49-F238E27FC236}">
                <a16:creationId xmlns:a16="http://schemas.microsoft.com/office/drawing/2014/main" id="{14BA0F4F-CE16-9E4D-9237-4CEEFC8A27E2}"/>
              </a:ext>
            </a:extLst>
          </p:cNvPr>
          <p:cNvSpPr>
            <a:spLocks noGrp="1"/>
          </p:cNvSpPr>
          <p:nvPr>
            <p:ph type="body" sz="quarter" idx="11" hasCustomPrompt="1"/>
          </p:nvPr>
        </p:nvSpPr>
        <p:spPr>
          <a:xfrm>
            <a:off x="4200365" y="1824038"/>
            <a:ext cx="7174771" cy="2676154"/>
          </a:xfrm>
        </p:spPr>
        <p:txBody>
          <a:bodyPr rIns="0"/>
          <a:lstStyle>
            <a:lvl1pPr algn="l">
              <a:defRPr sz="2000" b="0" i="1">
                <a:latin typeface="3M Circular TT Book" panose="020B0604020101020102" pitchFamily="34" charset="77"/>
                <a:cs typeface="3M Circular TT Book" panose="020B0604020101020102" pitchFamily="34" charset="77"/>
              </a:defRPr>
            </a:lvl1pPr>
          </a:lstStyle>
          <a:p>
            <a:pPr algn="l"/>
            <a:r>
              <a:rPr lang="en-US" sz="2000" b="0" i="1">
                <a:latin typeface="+mn-lt"/>
                <a:cs typeface="3M Circular TT Book" panose="020B0604020101020102" pitchFamily="34" charset="77"/>
              </a:rPr>
              <a:t>“</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Lorem ipsum dolor sit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amet</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consectetur</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adipiscing</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elit</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sed do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eiusmod</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tempor</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incididunt</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ut</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labore</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et dolore magna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aliqua</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Ut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enim</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ad minim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veniam</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quis</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a:t>
            </a:r>
            <a:r>
              <a:rPr lang="en-US" sz="2000" b="0" i="1" u="none" strike="noStrike" kern="1200" err="1">
                <a:solidFill>
                  <a:schemeClr val="tx1"/>
                </a:solidFill>
                <a:effectLst/>
                <a:latin typeface="3M Circular TT Book" panose="020B0604020101020102" pitchFamily="34" charset="77"/>
                <a:ea typeface="+mj-ea"/>
                <a:cs typeface="3M Circular TT Book" panose="020B0604020101020102" pitchFamily="34" charset="77"/>
              </a:rPr>
              <a:t>nostrud</a:t>
            </a:r>
            <a:r>
              <a:rPr lang="en-US" sz="2000" b="0" i="1" u="none" strike="noStrike" kern="1200">
                <a:solidFill>
                  <a:schemeClr val="tx1"/>
                </a:solidFill>
                <a:effectLst/>
                <a:latin typeface="3M Circular TT Book" panose="020B0604020101020102" pitchFamily="34" charset="77"/>
                <a:ea typeface="+mj-ea"/>
                <a:cs typeface="3M Circular TT Book" panose="020B0604020101020102" pitchFamily="34" charset="77"/>
              </a:rPr>
              <a:t> exercitation.</a:t>
            </a:r>
            <a:r>
              <a:rPr lang="en-US" sz="2000" b="0" i="1">
                <a:latin typeface="3M Circular TT Book" panose="020B0604020101020102" pitchFamily="34" charset="77"/>
                <a:cs typeface="3M Circular TT Book" panose="020B0604020101020102" pitchFamily="34" charset="77"/>
              </a:rPr>
              <a:t>”</a:t>
            </a:r>
          </a:p>
        </p:txBody>
      </p:sp>
      <p:sp>
        <p:nvSpPr>
          <p:cNvPr id="7" name="Text Placeholder 6">
            <a:extLst>
              <a:ext uri="{FF2B5EF4-FFF2-40B4-BE49-F238E27FC236}">
                <a16:creationId xmlns:a16="http://schemas.microsoft.com/office/drawing/2014/main" id="{7BB8E8CC-62C3-7D44-8C21-52519669EB84}"/>
              </a:ext>
            </a:extLst>
          </p:cNvPr>
          <p:cNvSpPr>
            <a:spLocks noGrp="1"/>
          </p:cNvSpPr>
          <p:nvPr>
            <p:ph type="body" sz="quarter" idx="12" hasCustomPrompt="1"/>
          </p:nvPr>
        </p:nvSpPr>
        <p:spPr>
          <a:xfrm>
            <a:off x="4200365" y="4657218"/>
            <a:ext cx="2511996" cy="376745"/>
          </a:xfrm>
        </p:spPr>
        <p:txBody>
          <a:bodyPr rIns="0"/>
          <a:lstStyle>
            <a:lvl1pPr algn="l">
              <a:defRPr/>
            </a:lvl1pPr>
          </a:lstStyle>
          <a:p>
            <a:pPr lvl="0"/>
            <a:r>
              <a:rPr lang="en-US"/>
              <a:t>- Lorem Ipsum</a:t>
            </a:r>
          </a:p>
        </p:txBody>
      </p:sp>
      <p:sp>
        <p:nvSpPr>
          <p:cNvPr id="9" name="TextBox 8">
            <a:extLst>
              <a:ext uri="{FF2B5EF4-FFF2-40B4-BE49-F238E27FC236}">
                <a16:creationId xmlns:a16="http://schemas.microsoft.com/office/drawing/2014/main" id="{556C8F57-9B53-4CD1-AC8C-C61B7D3FB59C}"/>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0" name="Freeform 5">
            <a:extLst>
              <a:ext uri="{FF2B5EF4-FFF2-40B4-BE49-F238E27FC236}">
                <a16:creationId xmlns:a16="http://schemas.microsoft.com/office/drawing/2014/main" id="{93C81769-7E46-4502-A00C-8EEE8AAADF8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 name="Group 10">
            <a:extLst>
              <a:ext uri="{FF2B5EF4-FFF2-40B4-BE49-F238E27FC236}">
                <a16:creationId xmlns:a16="http://schemas.microsoft.com/office/drawing/2014/main" id="{598826D7-C959-4C45-B042-D22046799E0C}"/>
              </a:ext>
            </a:extLst>
          </p:cNvPr>
          <p:cNvGrpSpPr/>
          <p:nvPr userDrawn="1"/>
        </p:nvGrpSpPr>
        <p:grpSpPr>
          <a:xfrm>
            <a:off x="305991" y="6569823"/>
            <a:ext cx="2634079" cy="138337"/>
            <a:chOff x="305991" y="6595827"/>
            <a:chExt cx="2634079" cy="138337"/>
          </a:xfrm>
        </p:grpSpPr>
        <p:sp>
          <p:nvSpPr>
            <p:cNvPr id="14" name="Footer Placeholder 3">
              <a:extLst>
                <a:ext uri="{FF2B5EF4-FFF2-40B4-BE49-F238E27FC236}">
                  <a16:creationId xmlns:a16="http://schemas.microsoft.com/office/drawing/2014/main" id="{12F24673-020E-42C4-B9A8-4FFFA7A20125}"/>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15" name="TextBox 25">
              <a:extLst>
                <a:ext uri="{FF2B5EF4-FFF2-40B4-BE49-F238E27FC236}">
                  <a16:creationId xmlns:a16="http://schemas.microsoft.com/office/drawing/2014/main" id="{8B393F31-4897-43E1-A367-4B995A4BE481}"/>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16" name="Rectangle 26">
              <a:extLst>
                <a:ext uri="{FF2B5EF4-FFF2-40B4-BE49-F238E27FC236}">
                  <a16:creationId xmlns:a16="http://schemas.microsoft.com/office/drawing/2014/main" id="{756366DB-60BA-4AEE-8982-285BA0E1817C}"/>
                </a:ext>
              </a:extLst>
            </p:cNvPr>
            <p:cNvSpPr>
              <a:spLocks noChangeArrowheads="1"/>
            </p:cNvSpPr>
            <p:nvPr/>
          </p:nvSpPr>
          <p:spPr bwMode="auto">
            <a:xfrm>
              <a:off x="305991" y="6595827"/>
              <a:ext cx="360757" cy="123087"/>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prstClr val="black"/>
                </a:solidFill>
                <a:effectLst/>
                <a:uLnTx/>
                <a:uFillTx/>
                <a:ea typeface="ＭＳ Ｐゴシック" charset="0"/>
                <a:cs typeface="3M Circular TT Book" panose="020B0604020101020102" pitchFamily="34" charset="0"/>
              </a:endParaRPr>
            </a:p>
          </p:txBody>
        </p:sp>
        <p:sp>
          <p:nvSpPr>
            <p:cNvPr id="18" name="TextBox 24">
              <a:extLst>
                <a:ext uri="{FF2B5EF4-FFF2-40B4-BE49-F238E27FC236}">
                  <a16:creationId xmlns:a16="http://schemas.microsoft.com/office/drawing/2014/main" id="{0BB39DCA-2D46-4228-AA2D-5DE055E1FFC2}"/>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prstClr val="black"/>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19" name="Footer Placeholder 3">
              <a:extLst>
                <a:ext uri="{FF2B5EF4-FFF2-40B4-BE49-F238E27FC236}">
                  <a16:creationId xmlns:a16="http://schemas.microsoft.com/office/drawing/2014/main" id="{90E3E16A-8DAB-45A7-B189-5511E966BFA0}"/>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prstClr val="black"/>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215664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age 5">
    <p:bg>
      <p:bgPr>
        <a:solidFill>
          <a:schemeClr val="accent1"/>
        </a:solidFill>
        <a:effectLst/>
      </p:bgPr>
    </p:bg>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2" y="-2"/>
            <a:ext cx="12192001" cy="6929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 name="Text Placeholder 45">
            <a:extLst>
              <a:ext uri="{FF2B5EF4-FFF2-40B4-BE49-F238E27FC236}">
                <a16:creationId xmlns:a16="http://schemas.microsoft.com/office/drawing/2014/main" id="{92975E16-80FD-144A-B61E-D0F2ED73282E}"/>
              </a:ext>
            </a:extLst>
          </p:cNvPr>
          <p:cNvSpPr>
            <a:spLocks noGrp="1"/>
          </p:cNvSpPr>
          <p:nvPr>
            <p:ph type="body" sz="quarter" idx="10" hasCustomPrompt="1"/>
          </p:nvPr>
        </p:nvSpPr>
        <p:spPr>
          <a:xfrm>
            <a:off x="381000" y="938024"/>
            <a:ext cx="11430000" cy="3682514"/>
          </a:xfrm>
        </p:spPr>
        <p:txBody>
          <a:bodyPr/>
          <a:lstStyle>
            <a:lvl1pPr>
              <a:defRPr sz="5500" b="1" i="1">
                <a:solidFill>
                  <a:schemeClr val="bg1"/>
                </a:solidFill>
                <a:latin typeface="3M Circular TT Book" panose="020B0604020101020102" pitchFamily="34" charset="0"/>
                <a:cs typeface="3M Circular TT Book" panose="020B0604020101020102" pitchFamily="34" charset="0"/>
              </a:defRPr>
            </a:lvl1pPr>
          </a:lstStyle>
          <a:p>
            <a:pPr lvl="0"/>
            <a:r>
              <a:rPr lang="en-US"/>
              <a:t>“Lorem ipsum dolor sit </a:t>
            </a:r>
            <a:r>
              <a:rPr lang="en-US" err="1"/>
              <a:t>amet</a:t>
            </a:r>
            <a:r>
              <a:rPr lang="en-US"/>
              <a:t>, </a:t>
            </a:r>
            <a:br>
              <a:rPr lang="en-US"/>
            </a:br>
            <a:r>
              <a:rPr lang="en-US"/>
              <a:t>  </a:t>
            </a:r>
            <a:r>
              <a:rPr lang="en-US" err="1"/>
              <a:t>consectetur</a:t>
            </a:r>
            <a:r>
              <a:rPr lang="en-US"/>
              <a:t> </a:t>
            </a:r>
            <a:r>
              <a:rPr lang="en-US" err="1"/>
              <a:t>adipiscing</a:t>
            </a:r>
            <a:r>
              <a:rPr lang="en-US"/>
              <a:t> </a:t>
            </a:r>
            <a:r>
              <a:rPr lang="en-US" err="1"/>
              <a:t>elit</a:t>
            </a:r>
            <a:r>
              <a:rPr lang="en-US"/>
              <a:t>, sed </a:t>
            </a:r>
            <a:br>
              <a:rPr lang="en-US"/>
            </a:b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br>
              <a:rPr lang="en-US"/>
            </a:br>
            <a:r>
              <a:rPr lang="en-US"/>
              <a:t>  </a:t>
            </a:r>
            <a:r>
              <a:rPr lang="en-US" err="1"/>
              <a:t>labore</a:t>
            </a:r>
            <a:r>
              <a:rPr lang="en-US"/>
              <a:t> et dolore magna </a:t>
            </a:r>
            <a:r>
              <a:rPr lang="en-US" err="1"/>
              <a:t>aliqua</a:t>
            </a:r>
            <a:r>
              <a:rPr lang="en-US"/>
              <a:t>.”</a:t>
            </a:r>
          </a:p>
        </p:txBody>
      </p:sp>
      <p:sp>
        <p:nvSpPr>
          <p:cNvPr id="8" name="Text Placeholder 45">
            <a:extLst>
              <a:ext uri="{FF2B5EF4-FFF2-40B4-BE49-F238E27FC236}">
                <a16:creationId xmlns:a16="http://schemas.microsoft.com/office/drawing/2014/main" id="{B6DAF542-3ACE-ED4E-8316-1343A459B1B0}"/>
              </a:ext>
            </a:extLst>
          </p:cNvPr>
          <p:cNvSpPr>
            <a:spLocks noGrp="1"/>
          </p:cNvSpPr>
          <p:nvPr>
            <p:ph type="body" sz="quarter" idx="11" hasCustomPrompt="1"/>
          </p:nvPr>
        </p:nvSpPr>
        <p:spPr>
          <a:xfrm>
            <a:off x="690665" y="5016157"/>
            <a:ext cx="6872802" cy="977961"/>
          </a:xfrm>
        </p:spPr>
        <p:txBody>
          <a:bodyPr/>
          <a:lstStyle>
            <a:lvl1pPr algn="l">
              <a:defRPr sz="3500" b="1" i="1">
                <a:solidFill>
                  <a:schemeClr val="bg1"/>
                </a:solidFill>
                <a:latin typeface="3M Circular TT Book" panose="020B0604020101020102" pitchFamily="34" charset="0"/>
                <a:cs typeface="3M Circular TT Book" panose="020B0604020101020102" pitchFamily="34" charset="0"/>
              </a:defRPr>
            </a:lvl1pPr>
          </a:lstStyle>
          <a:p>
            <a:pPr lvl="0"/>
            <a:r>
              <a:rPr lang="en-US"/>
              <a:t>– Lorem Ipsum</a:t>
            </a:r>
          </a:p>
        </p:txBody>
      </p:sp>
    </p:spTree>
    <p:extLst>
      <p:ext uri="{BB962C8B-B14F-4D97-AF65-F5344CB8AC3E}">
        <p14:creationId xmlns:p14="http://schemas.microsoft.com/office/powerpoint/2010/main" val="312922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le - Black bkg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BA7-EC2E-4292-A559-789E7B774EF7}"/>
              </a:ext>
            </a:extLst>
          </p:cNvPr>
          <p:cNvSpPr/>
          <p:nvPr userDrawn="1"/>
        </p:nvSpPr>
        <p:spPr>
          <a:xfrm>
            <a:off x="0" y="0"/>
            <a:ext cx="122468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 name="Title 3"/>
          <p:cNvSpPr>
            <a:spLocks noGrp="1"/>
          </p:cNvSpPr>
          <p:nvPr>
            <p:ph type="title"/>
          </p:nvPr>
        </p:nvSpPr>
        <p:spPr>
          <a:xfrm>
            <a:off x="379412" y="379413"/>
            <a:ext cx="11425237" cy="822960"/>
          </a:xfrm>
        </p:spPr>
        <p:txBody>
          <a:bodyPr/>
          <a:lstStyle>
            <a:lvl1pPr>
              <a:defRPr>
                <a:solidFill>
                  <a:schemeClr val="bg1"/>
                </a:solidFill>
              </a:defRPr>
            </a:lvl1pPr>
          </a:lstStyle>
          <a:p>
            <a:r>
              <a:rPr lang="de-DE"/>
              <a:t>Mastertitelformat bearbeiten</a:t>
            </a:r>
            <a:endParaRPr lang="en-GB"/>
          </a:p>
        </p:txBody>
      </p:sp>
      <p:sp>
        <p:nvSpPr>
          <p:cNvPr id="14" name="TextBox 13">
            <a:extLst>
              <a:ext uri="{FF2B5EF4-FFF2-40B4-BE49-F238E27FC236}">
                <a16:creationId xmlns:a16="http://schemas.microsoft.com/office/drawing/2014/main" id="{C387DB69-820F-41BD-AED8-27F06F0EF12A}"/>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err="1">
              <a:solidFill>
                <a:schemeClr val="bg1"/>
              </a:solidFill>
            </a:endParaRPr>
          </a:p>
        </p:txBody>
      </p:sp>
      <p:sp>
        <p:nvSpPr>
          <p:cNvPr id="16" name="Freeform 5">
            <a:extLst>
              <a:ext uri="{FF2B5EF4-FFF2-40B4-BE49-F238E27FC236}">
                <a16:creationId xmlns:a16="http://schemas.microsoft.com/office/drawing/2014/main" id="{F6A4115B-255F-4168-995A-C88FF2AE586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a:extLst>
              <a:ext uri="{FF2B5EF4-FFF2-40B4-BE49-F238E27FC236}">
                <a16:creationId xmlns:a16="http://schemas.microsoft.com/office/drawing/2014/main" id="{4059A527-F86A-4236-AEDF-8AEDDB2E5AB1}"/>
              </a:ext>
            </a:extLst>
          </p:cNvPr>
          <p:cNvGrpSpPr/>
          <p:nvPr userDrawn="1"/>
        </p:nvGrpSpPr>
        <p:grpSpPr>
          <a:xfrm>
            <a:off x="305991" y="6574200"/>
            <a:ext cx="2634079" cy="138337"/>
            <a:chOff x="305991" y="6595827"/>
            <a:chExt cx="2634079" cy="138337"/>
          </a:xfrm>
        </p:grpSpPr>
        <p:sp>
          <p:nvSpPr>
            <p:cNvPr id="19" name="Footer Placeholder 3">
              <a:extLst>
                <a:ext uri="{FF2B5EF4-FFF2-40B4-BE49-F238E27FC236}">
                  <a16:creationId xmlns:a16="http://schemas.microsoft.com/office/drawing/2014/main" id="{B4924AEC-C2A8-4614-B9A0-B42D82A60918}"/>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a:extLst>
                <a:ext uri="{FF2B5EF4-FFF2-40B4-BE49-F238E27FC236}">
                  <a16:creationId xmlns:a16="http://schemas.microsoft.com/office/drawing/2014/main" id="{9BE342F3-E3FE-416B-BDB5-C5291FA50491}"/>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21" name="Rectangle 26">
              <a:extLst>
                <a:ext uri="{FF2B5EF4-FFF2-40B4-BE49-F238E27FC236}">
                  <a16:creationId xmlns:a16="http://schemas.microsoft.com/office/drawing/2014/main" id="{54173DD2-0B5D-4B8E-9F7D-C470AB8EA178}"/>
                </a:ext>
              </a:extLst>
            </p:cNvPr>
            <p:cNvSpPr>
              <a:spLocks noChangeArrowheads="1"/>
            </p:cNvSpPr>
            <p:nvPr/>
          </p:nvSpPr>
          <p:spPr bwMode="auto">
            <a:xfrm>
              <a:off x="305991" y="6595827"/>
              <a:ext cx="360757" cy="123087"/>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chemeClr val="bg1"/>
                </a:solidFill>
                <a:effectLst/>
                <a:uLnTx/>
                <a:uFillTx/>
                <a:ea typeface="ＭＳ Ｐゴシック" charset="0"/>
                <a:cs typeface="3M Circular TT Book" panose="020B0604020101020102" pitchFamily="34" charset="0"/>
              </a:endParaRPr>
            </a:p>
          </p:txBody>
        </p:sp>
        <p:sp>
          <p:nvSpPr>
            <p:cNvPr id="22" name="TextBox 24">
              <a:extLst>
                <a:ext uri="{FF2B5EF4-FFF2-40B4-BE49-F238E27FC236}">
                  <a16:creationId xmlns:a16="http://schemas.microsoft.com/office/drawing/2014/main" id="{01875E5C-FF16-4781-AE88-3EED24A1A0CB}"/>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3" name="Footer Placeholder 3">
              <a:extLst>
                <a:ext uri="{FF2B5EF4-FFF2-40B4-BE49-F238E27FC236}">
                  <a16:creationId xmlns:a16="http://schemas.microsoft.com/office/drawing/2014/main" id="{932055C4-D20B-43E8-A2B5-A9FB6F781867}"/>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schemeClr val="bg1"/>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9137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 Black bkg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7BA7-EC2E-4292-A559-789E7B774EF7}"/>
              </a:ext>
            </a:extLst>
          </p:cNvPr>
          <p:cNvSpPr/>
          <p:nvPr userDrawn="1"/>
        </p:nvSpPr>
        <p:spPr>
          <a:xfrm>
            <a:off x="0" y="0"/>
            <a:ext cx="122468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5" name="Content Placeholder 3">
            <a:extLst>
              <a:ext uri="{FF2B5EF4-FFF2-40B4-BE49-F238E27FC236}">
                <a16:creationId xmlns:a16="http://schemas.microsoft.com/office/drawing/2014/main" id="{FB22E745-74AA-44BB-8254-818FFAA993DF}"/>
              </a:ext>
            </a:extLst>
          </p:cNvPr>
          <p:cNvSpPr>
            <a:spLocks noGrp="1"/>
          </p:cNvSpPr>
          <p:nvPr>
            <p:ph sz="half" idx="2"/>
          </p:nvPr>
        </p:nvSpPr>
        <p:spPr>
          <a:xfrm>
            <a:off x="379410" y="1294802"/>
            <a:ext cx="11433180" cy="49955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itle 3"/>
          <p:cNvSpPr>
            <a:spLocks noGrp="1"/>
          </p:cNvSpPr>
          <p:nvPr>
            <p:ph type="title"/>
          </p:nvPr>
        </p:nvSpPr>
        <p:spPr>
          <a:xfrm>
            <a:off x="379412" y="379413"/>
            <a:ext cx="11425237" cy="822960"/>
          </a:xfrm>
        </p:spPr>
        <p:txBody>
          <a:bodyPr/>
          <a:lstStyle>
            <a:lvl1pPr>
              <a:defRPr>
                <a:solidFill>
                  <a:schemeClr val="bg1"/>
                </a:solidFill>
              </a:defRPr>
            </a:lvl1pPr>
          </a:lstStyle>
          <a:p>
            <a:r>
              <a:rPr lang="de-DE"/>
              <a:t>Mastertitelformat bearbeiten</a:t>
            </a:r>
            <a:endParaRPr lang="en-GB"/>
          </a:p>
        </p:txBody>
      </p:sp>
      <p:sp>
        <p:nvSpPr>
          <p:cNvPr id="14" name="TextBox 13">
            <a:extLst>
              <a:ext uri="{FF2B5EF4-FFF2-40B4-BE49-F238E27FC236}">
                <a16:creationId xmlns:a16="http://schemas.microsoft.com/office/drawing/2014/main" id="{C387DB69-820F-41BD-AED8-27F06F0EF12A}"/>
              </a:ext>
            </a:extLst>
          </p:cNvPr>
          <p:cNvSpPr txBox="1"/>
          <p:nvPr userDrawn="1"/>
        </p:nvSpPr>
        <p:spPr>
          <a:xfrm>
            <a:off x="11590811" y="6574731"/>
            <a:ext cx="218681" cy="123111"/>
          </a:xfrm>
          <a:prstGeom prst="rect">
            <a:avLst/>
          </a:prstGeom>
          <a:noFill/>
        </p:spPr>
        <p:txBody>
          <a:bodyPr wrap="square" lIns="0" tIns="0" rIns="0" bIns="0" rtlCol="0">
            <a:spAutoFit/>
          </a:bodyPr>
          <a:lstStyle/>
          <a:p>
            <a:pPr algn="r"/>
            <a:fld id="{29B7B62B-0732-4BEA-A6C8-5CF96588F2B9}" type="slidenum">
              <a:rPr lang="en-US" sz="800" smtClean="0">
                <a:solidFill>
                  <a:schemeClr val="bg1"/>
                </a:solidFill>
              </a:rPr>
              <a:pPr algn="r"/>
              <a:t>‹#›</a:t>
            </a:fld>
            <a:endParaRPr lang="en-US" sz="800" err="1">
              <a:solidFill>
                <a:schemeClr val="bg1"/>
              </a:solidFill>
            </a:endParaRPr>
          </a:p>
        </p:txBody>
      </p:sp>
      <p:sp>
        <p:nvSpPr>
          <p:cNvPr id="16" name="Freeform 5">
            <a:extLst>
              <a:ext uri="{FF2B5EF4-FFF2-40B4-BE49-F238E27FC236}">
                <a16:creationId xmlns:a16="http://schemas.microsoft.com/office/drawing/2014/main" id="{F6A4115B-255F-4168-995A-C88FF2AE586A}"/>
              </a:ext>
            </a:extLst>
          </p:cNvPr>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8" name="Group 17">
            <a:extLst>
              <a:ext uri="{FF2B5EF4-FFF2-40B4-BE49-F238E27FC236}">
                <a16:creationId xmlns:a16="http://schemas.microsoft.com/office/drawing/2014/main" id="{4059A527-F86A-4236-AEDF-8AEDDB2E5AB1}"/>
              </a:ext>
            </a:extLst>
          </p:cNvPr>
          <p:cNvGrpSpPr/>
          <p:nvPr userDrawn="1"/>
        </p:nvGrpSpPr>
        <p:grpSpPr>
          <a:xfrm>
            <a:off x="305991" y="6574200"/>
            <a:ext cx="2634079" cy="138337"/>
            <a:chOff x="305991" y="6595827"/>
            <a:chExt cx="2634079" cy="138337"/>
          </a:xfrm>
        </p:grpSpPr>
        <p:sp>
          <p:nvSpPr>
            <p:cNvPr id="19" name="Footer Placeholder 3">
              <a:extLst>
                <a:ext uri="{FF2B5EF4-FFF2-40B4-BE49-F238E27FC236}">
                  <a16:creationId xmlns:a16="http://schemas.microsoft.com/office/drawing/2014/main" id="{B4924AEC-C2A8-4614-B9A0-B42D82A60918}"/>
                </a:ext>
              </a:extLst>
            </p:cNvPr>
            <p:cNvSpPr txBox="1">
              <a:spLocks/>
            </p:cNvSpPr>
            <p:nvPr/>
          </p:nvSpPr>
          <p:spPr bwMode="auto">
            <a:xfrm>
              <a:off x="807721" y="6596419"/>
              <a:ext cx="1064702" cy="13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defTabSz="912813" eaLnBrk="0" hangingPunct="0">
                <a:tabLst>
                  <a:tab pos="798513" algn="r"/>
                </a:tabLst>
                <a:defRPr sz="2400">
                  <a:solidFill>
                    <a:schemeClr val="tx1"/>
                  </a:solidFill>
                  <a:latin typeface="Arial" charset="0"/>
                  <a:ea typeface="ＭＳ Ｐゴシック" charset="0"/>
                  <a:cs typeface="Arial" charset="0"/>
                </a:defRPr>
              </a:lvl1pPr>
              <a:lvl2pPr marL="742950" indent="-285750" defTabSz="912813" eaLnBrk="0" hangingPunct="0">
                <a:tabLst>
                  <a:tab pos="798513" algn="r"/>
                </a:tabLst>
                <a:defRPr sz="2400">
                  <a:solidFill>
                    <a:schemeClr val="tx1"/>
                  </a:solidFill>
                  <a:latin typeface="Arial" charset="0"/>
                  <a:ea typeface="Arial" charset="0"/>
                  <a:cs typeface="Arial" charset="0"/>
                </a:defRPr>
              </a:lvl2pPr>
              <a:lvl3pPr marL="1143000" indent="-228600" defTabSz="912813" eaLnBrk="0" hangingPunct="0">
                <a:tabLst>
                  <a:tab pos="798513" algn="r"/>
                </a:tabLst>
                <a:defRPr sz="2400">
                  <a:solidFill>
                    <a:schemeClr val="tx1"/>
                  </a:solidFill>
                  <a:latin typeface="Arial" charset="0"/>
                  <a:ea typeface="Arial" charset="0"/>
                  <a:cs typeface="Arial" charset="0"/>
                </a:defRPr>
              </a:lvl3pPr>
              <a:lvl4pPr marL="1600200" indent="-228600" defTabSz="912813" eaLnBrk="0" hangingPunct="0">
                <a:tabLst>
                  <a:tab pos="798513" algn="r"/>
                </a:tabLst>
                <a:defRPr sz="2400">
                  <a:solidFill>
                    <a:schemeClr val="tx1"/>
                  </a:solidFill>
                  <a:latin typeface="Arial" charset="0"/>
                  <a:ea typeface="Arial" charset="0"/>
                  <a:cs typeface="Arial" charset="0"/>
                </a:defRPr>
              </a:lvl4pPr>
              <a:lvl5pPr marL="2057400" indent="-228600" defTabSz="912813" eaLnBrk="0" hangingPunct="0">
                <a:tabLst>
                  <a:tab pos="798513" algn="r"/>
                </a:tabLst>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tabLst>
                  <a:tab pos="798513" algn="r"/>
                </a:tabLs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tab pos="798513" algn="r"/>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All Rights Reserved.</a:t>
              </a:r>
            </a:p>
          </p:txBody>
        </p:sp>
        <p:sp>
          <p:nvSpPr>
            <p:cNvPr id="20" name="TextBox 25">
              <a:extLst>
                <a:ext uri="{FF2B5EF4-FFF2-40B4-BE49-F238E27FC236}">
                  <a16:creationId xmlns:a16="http://schemas.microsoft.com/office/drawing/2014/main" id="{9BE342F3-E3FE-416B-BDB5-C5291FA50491}"/>
                </a:ext>
              </a:extLst>
            </p:cNvPr>
            <p:cNvSpPr txBox="1">
              <a:spLocks noChangeArrowheads="1"/>
            </p:cNvSpPr>
            <p:nvPr/>
          </p:nvSpPr>
          <p:spPr bwMode="auto">
            <a:xfrm>
              <a:off x="305991" y="6596425"/>
              <a:ext cx="598320" cy="12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912813" eaLnBrk="0" hangingPunct="0">
                <a:defRPr sz="2400">
                  <a:solidFill>
                    <a:schemeClr val="tx1"/>
                  </a:solidFill>
                  <a:latin typeface="Arial" charset="0"/>
                  <a:ea typeface="ＭＳ Ｐゴシック" charset="0"/>
                  <a:cs typeface="Arial" charset="0"/>
                </a:defRPr>
              </a:lvl1pPr>
              <a:lvl2pPr marL="742950" indent="-285750" defTabSz="912813" eaLnBrk="0" hangingPunct="0">
                <a:defRPr sz="2400">
                  <a:solidFill>
                    <a:schemeClr val="tx1"/>
                  </a:solidFill>
                  <a:latin typeface="Arial" charset="0"/>
                  <a:ea typeface="Arial" charset="0"/>
                  <a:cs typeface="Arial" charset="0"/>
                </a:defRPr>
              </a:lvl2pPr>
              <a:lvl3pPr marL="1143000" indent="-228600" defTabSz="912813" eaLnBrk="0" hangingPunct="0">
                <a:defRPr sz="2400">
                  <a:solidFill>
                    <a:schemeClr val="tx1"/>
                  </a:solidFill>
                  <a:latin typeface="Arial" charset="0"/>
                  <a:ea typeface="Arial" charset="0"/>
                  <a:cs typeface="Arial" charset="0"/>
                </a:defRPr>
              </a:lvl3pPr>
              <a:lvl4pPr marL="1600200" indent="-228600" defTabSz="912813" eaLnBrk="0" hangingPunct="0">
                <a:defRPr sz="2400">
                  <a:solidFill>
                    <a:schemeClr val="tx1"/>
                  </a:solidFill>
                  <a:latin typeface="Arial" charset="0"/>
                  <a:ea typeface="Arial" charset="0"/>
                  <a:cs typeface="Arial" charset="0"/>
                </a:defRPr>
              </a:lvl4pPr>
              <a:lvl5pPr marL="2057400" indent="-228600" defTabSz="912813" eaLnBrk="0" hangingPunct="0">
                <a:defRPr sz="2400">
                  <a:solidFill>
                    <a:schemeClr val="tx1"/>
                  </a:solidFill>
                  <a:latin typeface="Arial" charset="0"/>
                  <a:ea typeface="Arial" charset="0"/>
                  <a:cs typeface="Arial" charset="0"/>
                </a:defRPr>
              </a:lvl5pPr>
              <a:lvl6pPr marL="2514600" indent="-228600" defTabSz="912813"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defTabSz="912813"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defTabSz="912813"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defTabSz="912813"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912813"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1/2/2020</a:t>
              </a:r>
            </a:p>
          </p:txBody>
        </p:sp>
        <p:sp>
          <p:nvSpPr>
            <p:cNvPr id="21" name="Rectangle 26">
              <a:extLst>
                <a:ext uri="{FF2B5EF4-FFF2-40B4-BE49-F238E27FC236}">
                  <a16:creationId xmlns:a16="http://schemas.microsoft.com/office/drawing/2014/main" id="{54173DD2-0B5D-4B8E-9F7D-C470AB8EA178}"/>
                </a:ext>
              </a:extLst>
            </p:cNvPr>
            <p:cNvSpPr>
              <a:spLocks noChangeArrowheads="1"/>
            </p:cNvSpPr>
            <p:nvPr/>
          </p:nvSpPr>
          <p:spPr bwMode="auto">
            <a:xfrm>
              <a:off x="305991" y="6595827"/>
              <a:ext cx="360757" cy="123087"/>
            </a:xfrm>
            <a:prstGeom prst="rect">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2813"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a:ln>
                  <a:noFill/>
                </a:ln>
                <a:solidFill>
                  <a:schemeClr val="bg1"/>
                </a:solidFill>
                <a:effectLst/>
                <a:uLnTx/>
                <a:uFillTx/>
                <a:ea typeface="ＭＳ Ｐゴシック" charset="0"/>
                <a:cs typeface="3M Circular TT Book" panose="020B0604020101020102" pitchFamily="34" charset="0"/>
              </a:endParaRPr>
            </a:p>
          </p:txBody>
        </p:sp>
        <p:sp>
          <p:nvSpPr>
            <p:cNvPr id="22" name="TextBox 24">
              <a:extLst>
                <a:ext uri="{FF2B5EF4-FFF2-40B4-BE49-F238E27FC236}">
                  <a16:creationId xmlns:a16="http://schemas.microsoft.com/office/drawing/2014/main" id="{01875E5C-FF16-4781-AE88-3EED24A1A0CB}"/>
                </a:ext>
              </a:extLst>
            </p:cNvPr>
            <p:cNvSpPr txBox="1">
              <a:spLocks noChangeArrowheads="1"/>
            </p:cNvSpPr>
            <p:nvPr/>
          </p:nvSpPr>
          <p:spPr bwMode="auto">
            <a:xfrm>
              <a:off x="372839" y="6596418"/>
              <a:ext cx="279621" cy="122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a:ln>
                    <a:noFill/>
                  </a:ln>
                  <a:solidFill>
                    <a:schemeClr val="bg1"/>
                  </a:solidFill>
                  <a:effectLst/>
                  <a:uLnTx/>
                  <a:uFillTx/>
                  <a:latin typeface="3M Circular TT Book" panose="020B0604020101020102" pitchFamily="34" charset="0"/>
                  <a:ea typeface="ＭＳ Ｐゴシック" charset="0"/>
                  <a:cs typeface="3M Circular TT Book" panose="020B0604020101020102" pitchFamily="34" charset="0"/>
                </a:rPr>
                <a:t>© 3M</a:t>
              </a:r>
            </a:p>
          </p:txBody>
        </p:sp>
        <p:sp>
          <p:nvSpPr>
            <p:cNvPr id="23" name="Footer Placeholder 3">
              <a:extLst>
                <a:ext uri="{FF2B5EF4-FFF2-40B4-BE49-F238E27FC236}">
                  <a16:creationId xmlns:a16="http://schemas.microsoft.com/office/drawing/2014/main" id="{932055C4-D20B-43E8-A2B5-A9FB6F781867}"/>
                </a:ext>
              </a:extLst>
            </p:cNvPr>
            <p:cNvSpPr txBox="1">
              <a:spLocks/>
            </p:cNvSpPr>
            <p:nvPr/>
          </p:nvSpPr>
          <p:spPr bwMode="auto">
            <a:xfrm>
              <a:off x="1934230" y="6596401"/>
              <a:ext cx="1005840" cy="137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fontAlgn="base" hangingPunct="1">
                <a:spcBef>
                  <a:spcPct val="0"/>
                </a:spcBef>
                <a:spcAft>
                  <a:spcPct val="0"/>
                </a:spcAft>
                <a:defRPr/>
              </a:pPr>
              <a:r>
                <a:rPr lang="en-US" sz="800">
                  <a:solidFill>
                    <a:schemeClr val="bg1"/>
                  </a:solidFill>
                  <a:latin typeface="3M Circular TT Book" panose="020B0604020101020102" pitchFamily="34" charset="0"/>
                  <a:cs typeface="3M Circular TT Book" panose="020B0604020101020102" pitchFamily="34" charset="0"/>
                </a:rPr>
                <a:t>3M Confidential.</a:t>
              </a:r>
            </a:p>
          </p:txBody>
        </p:sp>
      </p:grpSp>
    </p:spTree>
    <p:extLst>
      <p:ext uri="{BB962C8B-B14F-4D97-AF65-F5344CB8AC3E}">
        <p14:creationId xmlns:p14="http://schemas.microsoft.com/office/powerpoint/2010/main" val="8928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Total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1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_1 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FE18D-BD67-4342-83B9-99FDAEA009CB}"/>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8" name="Freeform 7"/>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a:grpSpLocks noChangeAspect="1"/>
          </p:cNvGrpSpPr>
          <p:nvPr userDrawn="1"/>
        </p:nvGrpSpPr>
        <p:grpSpPr>
          <a:xfrm>
            <a:off x="381000" y="384048"/>
            <a:ext cx="2384269" cy="432000"/>
            <a:chOff x="3024188" y="2847975"/>
            <a:chExt cx="18767426" cy="3400426"/>
          </a:xfrm>
        </p:grpSpPr>
        <p:sp>
          <p:nvSpPr>
            <p:cNvPr id="9"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3454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_2 lin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2584105-D651-4938-A160-25870760367E}"/>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22" name="Text Placeholder 7"/>
          <p:cNvSpPr>
            <a:spLocks noGrp="1"/>
          </p:cNvSpPr>
          <p:nvPr>
            <p:ph type="body" sz="quarter" idx="11" hasCustomPrompt="1"/>
          </p:nvPr>
        </p:nvSpPr>
        <p:spPr>
          <a:xfrm>
            <a:off x="384048"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a:grpSpLocks noChangeAspect="1"/>
          </p:cNvGrpSpPr>
          <p:nvPr userDrawn="1"/>
        </p:nvGrpSpPr>
        <p:grpSpPr>
          <a:xfrm>
            <a:off x="381000" y="384048"/>
            <a:ext cx="2384269" cy="432000"/>
            <a:chOff x="3024188" y="2847975"/>
            <a:chExt cx="18767426" cy="3400426"/>
          </a:xfrm>
        </p:grpSpPr>
        <p:sp>
          <p:nvSpPr>
            <p:cNvPr id="9"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4722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_3 line">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CA8D533-57ED-4E00-83D4-4A50A6F3D6B8}"/>
              </a:ext>
            </a:extLst>
          </p:cNvPr>
          <p:cNvPicPr>
            <a:picLocks noChangeAspect="1"/>
          </p:cNvPicPr>
          <p:nvPr userDrawn="1"/>
        </p:nvPicPr>
        <p:blipFill>
          <a:blip r:embed="rId2"/>
          <a:stretch>
            <a:fillRect/>
          </a:stretch>
        </p:blipFill>
        <p:spPr>
          <a:xfrm>
            <a:off x="0" y="5136"/>
            <a:ext cx="12192000" cy="6847728"/>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a:grpSpLocks noChangeAspect="1"/>
          </p:cNvGrpSpPr>
          <p:nvPr userDrawn="1"/>
        </p:nvGrpSpPr>
        <p:grpSpPr>
          <a:xfrm>
            <a:off x="381000" y="384048"/>
            <a:ext cx="2384269" cy="432000"/>
            <a:chOff x="3024188" y="2847975"/>
            <a:chExt cx="18767426" cy="3400426"/>
          </a:xfrm>
        </p:grpSpPr>
        <p:sp>
          <p:nvSpPr>
            <p:cNvPr id="9"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TextBox 40">
            <a:extLst>
              <a:ext uri="{FF2B5EF4-FFF2-40B4-BE49-F238E27FC236}">
                <a16:creationId xmlns:a16="http://schemas.microsoft.com/office/drawing/2014/main" id="{2471EAA5-8631-4C62-BCEE-C03088CBA08D}"/>
              </a:ext>
            </a:extLst>
          </p:cNvPr>
          <p:cNvSpPr txBox="1"/>
          <p:nvPr userDrawn="1"/>
        </p:nvSpPr>
        <p:spPr>
          <a:xfrm>
            <a:off x="7600520" y="5378105"/>
            <a:ext cx="4162999" cy="984885"/>
          </a:xfrm>
          <a:prstGeom prst="rect">
            <a:avLst/>
          </a:prstGeom>
          <a:noFill/>
        </p:spPr>
        <p:txBody>
          <a:bodyPr wrap="none" lIns="0" tIns="0" rIns="0" bIns="0" rtlCol="0">
            <a:spAutoFit/>
          </a:bodyPr>
          <a:lstStyle/>
          <a:p>
            <a:r>
              <a:rPr lang="en-US" sz="1600" i="1">
                <a:solidFill>
                  <a:schemeClr val="bg1">
                    <a:lumMod val="50000"/>
                  </a:schemeClr>
                </a:solidFill>
              </a:rPr>
              <a:t>To change background, in Slide Master View,</a:t>
            </a:r>
          </a:p>
          <a:p>
            <a:r>
              <a:rPr lang="en-US" sz="1600" i="1">
                <a:solidFill>
                  <a:schemeClr val="bg1">
                    <a:lumMod val="50000"/>
                  </a:schemeClr>
                </a:solidFill>
              </a:rPr>
              <a:t>right-click on the gray and select </a:t>
            </a:r>
          </a:p>
          <a:p>
            <a:r>
              <a:rPr lang="en-US" sz="1600" i="1">
                <a:solidFill>
                  <a:schemeClr val="bg1">
                    <a:lumMod val="50000"/>
                  </a:schemeClr>
                </a:solidFill>
              </a:rPr>
              <a:t>“Change Picture + From a File”,  choose your </a:t>
            </a:r>
          </a:p>
          <a:p>
            <a:r>
              <a:rPr lang="en-US" sz="1600" i="1">
                <a:solidFill>
                  <a:schemeClr val="bg1">
                    <a:lumMod val="50000"/>
                  </a:schemeClr>
                </a:solidFill>
              </a:rPr>
              <a:t>image and click “Insert”</a:t>
            </a:r>
          </a:p>
        </p:txBody>
      </p:sp>
    </p:spTree>
    <p:extLst>
      <p:ext uri="{BB962C8B-B14F-4D97-AF65-F5344CB8AC3E}">
        <p14:creationId xmlns:p14="http://schemas.microsoft.com/office/powerpoint/2010/main" val="19258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_4 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B6E09-CC11-4830-9272-DE4691465E57}"/>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a:grpSpLocks noChangeAspect="1"/>
          </p:cNvGrpSpPr>
          <p:nvPr userDrawn="1"/>
        </p:nvGrpSpPr>
        <p:grpSpPr>
          <a:xfrm>
            <a:off x="381000" y="384048"/>
            <a:ext cx="2384269" cy="432000"/>
            <a:chOff x="3024188" y="2847975"/>
            <a:chExt cx="18767426" cy="3400426"/>
          </a:xfrm>
        </p:grpSpPr>
        <p:sp>
          <p:nvSpPr>
            <p:cNvPr id="8"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5634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_5 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F7BBD-7951-4581-A372-FAD3232485D3}"/>
              </a:ext>
            </a:extLst>
          </p:cNvPr>
          <p:cNvPicPr>
            <a:picLocks noChangeAspect="1"/>
          </p:cNvPicPr>
          <p:nvPr userDrawn="1"/>
        </p:nvPicPr>
        <p:blipFill>
          <a:blip r:embed="rId2"/>
          <a:stretch>
            <a:fillRect/>
          </a:stretch>
        </p:blipFill>
        <p:spPr>
          <a:xfrm>
            <a:off x="0" y="6096"/>
            <a:ext cx="12192000" cy="6845807"/>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tx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12" name="Group 11"/>
          <p:cNvGrpSpPr>
            <a:grpSpLocks noChangeAspect="1"/>
          </p:cNvGrpSpPr>
          <p:nvPr userDrawn="1"/>
        </p:nvGrpSpPr>
        <p:grpSpPr>
          <a:xfrm>
            <a:off x="381000" y="384048"/>
            <a:ext cx="2384269" cy="432000"/>
            <a:chOff x="3024188" y="2847975"/>
            <a:chExt cx="18767426" cy="3400426"/>
          </a:xfrm>
        </p:grpSpPr>
        <p:sp>
          <p:nvSpPr>
            <p:cNvPr id="13"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637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16 HCBG QOR Title, Sub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8" cy="45720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2" y="1295401"/>
            <a:ext cx="11429999" cy="495300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2" y="841248"/>
            <a:ext cx="11429999" cy="365760"/>
          </a:xfrm>
        </p:spPr>
        <p:txBody>
          <a:bodyPr/>
          <a:lstStyle>
            <a:lvl1pPr>
              <a:defRPr sz="2000" i="0"/>
            </a:lvl1pPr>
          </a:lstStyle>
          <a:p>
            <a:pPr lvl="0"/>
            <a:r>
              <a:rPr lang="en-US"/>
              <a:t>Click to edit Master text styles</a:t>
            </a:r>
          </a:p>
        </p:txBody>
      </p:sp>
      <p:sp>
        <p:nvSpPr>
          <p:cNvPr id="14" name="Rectangle 13">
            <a:extLst>
              <a:ext uri="{FF2B5EF4-FFF2-40B4-BE49-F238E27FC236}">
                <a16:creationId xmlns:a16="http://schemas.microsoft.com/office/drawing/2014/main" id="{699D3253-3595-4D8C-8FEB-960A83736610}"/>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1" name="Freeform 5">
            <a:extLst>
              <a:ext uri="{FF2B5EF4-FFF2-40B4-BE49-F238E27FC236}">
                <a16:creationId xmlns:a16="http://schemas.microsoft.com/office/drawing/2014/main" id="{733C344A-845C-4B2E-A463-64F1203E87BF}"/>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110723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_1 REVERSED line/subhea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DD3B5-49BD-4E57-B297-A48105FD8A15}"/>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19" name="Freeform 18"/>
          <p:cNvSpPr/>
          <p:nvPr userDrawn="1"/>
        </p:nvSpPr>
        <p:spPr>
          <a:xfrm flipH="1" flipV="1">
            <a:off x="-18560" y="0"/>
            <a:ext cx="12188952"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Lst>
            <a:ahLst/>
            <a:cxnLst>
              <a:cxn ang="0">
                <a:pos x="connsiteX0" y="connsiteY0"/>
              </a:cxn>
              <a:cxn ang="0">
                <a:pos x="connsiteX1" y="connsiteY1"/>
              </a:cxn>
              <a:cxn ang="0">
                <a:pos x="connsiteX2" y="connsiteY2"/>
              </a:cxn>
              <a:cxn ang="0">
                <a:pos x="connsiteX3" y="connsiteY3"/>
              </a:cxn>
            </a:cxnLst>
            <a:rect l="l" t="t" r="r" b="b"/>
            <a:pathLst>
              <a:path w="9178997" h="5154183">
                <a:moveTo>
                  <a:pt x="3048116" y="5154183"/>
                </a:moveTo>
                <a:lnTo>
                  <a:pt x="0" y="0"/>
                </a:lnTo>
                <a:lnTo>
                  <a:pt x="9178997" y="1698542"/>
                </a:lnTo>
                <a:lnTo>
                  <a:pt x="3048116" y="5154183"/>
                </a:lnTo>
                <a:close/>
              </a:path>
            </a:pathLst>
          </a:custGeom>
          <a:gradFill flip="none" rotWithShape="1">
            <a:gsLst>
              <a:gs pos="61000">
                <a:schemeClr val="accent2"/>
              </a:gs>
              <a:gs pos="31000">
                <a:schemeClr val="accent3"/>
              </a:gs>
              <a:gs pos="100000">
                <a:schemeClr val="accent1"/>
              </a:gs>
            </a:gsLst>
            <a:lin ang="12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4048" y="2282634"/>
            <a:ext cx="9521825" cy="1051116"/>
          </a:xfrm>
          <a:prstGeom prst="rect">
            <a:avLst/>
          </a:prstGeom>
        </p:spPr>
        <p:txBody>
          <a:bodyPr vert="horz" wrap="square" lIns="0" tIns="0" rIns="0" bIns="0" anchor="t" anchorCtr="0">
            <a:noAutofit/>
          </a:bodyPr>
          <a:lstStyle>
            <a:lvl1pPr algn="l">
              <a:defRPr sz="7200" b="0">
                <a:solidFill>
                  <a:schemeClr val="bg1"/>
                </a:solidFill>
                <a:latin typeface="3M Circular TT Bold" panose="020B0804020101010102" pitchFamily="34" charset="0"/>
                <a:cs typeface="3M Circular TT Bold" panose="020B0804020101010102" pitchFamily="34" charset="0"/>
              </a:defRPr>
            </a:lvl1pPr>
          </a:lstStyle>
          <a:p>
            <a:r>
              <a:rPr lang="en-US"/>
              <a:t>One-line title</a:t>
            </a:r>
            <a:endParaRPr lang="en-GB"/>
          </a:p>
        </p:txBody>
      </p:sp>
      <p:sp>
        <p:nvSpPr>
          <p:cNvPr id="13" name="Text Placeholder 7"/>
          <p:cNvSpPr>
            <a:spLocks noGrp="1"/>
          </p:cNvSpPr>
          <p:nvPr>
            <p:ph type="body" sz="quarter" idx="10" hasCustomPrompt="1"/>
          </p:nvPr>
        </p:nvSpPr>
        <p:spPr>
          <a:xfrm>
            <a:off x="384048" y="3581263"/>
            <a:ext cx="4449209"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8" name="Group 7"/>
          <p:cNvGrpSpPr/>
          <p:nvPr userDrawn="1"/>
        </p:nvGrpSpPr>
        <p:grpSpPr>
          <a:xfrm>
            <a:off x="381000" y="384048"/>
            <a:ext cx="2384269" cy="432000"/>
            <a:chOff x="381000" y="384048"/>
            <a:chExt cx="2384269" cy="432000"/>
          </a:xfrm>
        </p:grpSpPr>
        <p:grpSp>
          <p:nvGrpSpPr>
            <p:cNvPr id="9" name="Group 8"/>
            <p:cNvGrpSpPr>
              <a:grpSpLocks noChangeAspect="1"/>
            </p:cNvGrpSpPr>
            <p:nvPr userDrawn="1"/>
          </p:nvGrpSpPr>
          <p:grpSpPr>
            <a:xfrm>
              <a:off x="1246412" y="392922"/>
              <a:ext cx="1518857" cy="423126"/>
              <a:chOff x="9836151" y="2917825"/>
              <a:chExt cx="11955463" cy="3330576"/>
            </a:xfrm>
            <a:solidFill>
              <a:schemeClr val="bg1"/>
            </a:solidFill>
          </p:grpSpPr>
          <p:sp>
            <p:nvSpPr>
              <p:cNvPr id="11"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626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_2 REVERSED line/subhea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D37DA281-45BD-4264-92AA-C1F19FF7145F}"/>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8" name="Freeform 7"/>
          <p:cNvSpPr/>
          <p:nvPr userDrawn="1"/>
        </p:nvSpPr>
        <p:spPr>
          <a:xfrm flipH="1" flipV="1">
            <a:off x="-1" y="0"/>
            <a:ext cx="12188950" cy="6858000"/>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4202163 w 6073111"/>
              <a:gd name="connsiteY1" fmla="*/ 0 h 5201391"/>
              <a:gd name="connsiteX2" fmla="*/ 6073111 w 6073111"/>
              <a:gd name="connsiteY2" fmla="*/ 1924807 h 5201391"/>
              <a:gd name="connsiteX3" fmla="*/ 0 w 6073111"/>
              <a:gd name="connsiteY3" fmla="*/ 5201391 h 5201391"/>
              <a:gd name="connsiteX0" fmla="*/ 0 w 6093450"/>
              <a:gd name="connsiteY0" fmla="*/ 5201391 h 5201391"/>
              <a:gd name="connsiteX1" fmla="*/ 4202163 w 6093450"/>
              <a:gd name="connsiteY1" fmla="*/ 0 h 5201391"/>
              <a:gd name="connsiteX2" fmla="*/ 6093450 w 6093450"/>
              <a:gd name="connsiteY2" fmla="*/ 1739044 h 5201391"/>
              <a:gd name="connsiteX3" fmla="*/ 0 w 6093450"/>
              <a:gd name="connsiteY3" fmla="*/ 5201391 h 5201391"/>
              <a:gd name="connsiteX0" fmla="*/ 0 w 6093450"/>
              <a:gd name="connsiteY0" fmla="*/ 5201391 h 5201391"/>
              <a:gd name="connsiteX1" fmla="*/ 4055721 w 6093450"/>
              <a:gd name="connsiteY1" fmla="*/ 0 h 5201391"/>
              <a:gd name="connsiteX2" fmla="*/ 6093450 w 6093450"/>
              <a:gd name="connsiteY2" fmla="*/ 1739044 h 5201391"/>
              <a:gd name="connsiteX3" fmla="*/ 0 w 6093450"/>
              <a:gd name="connsiteY3" fmla="*/ 5201391 h 5201391"/>
            </a:gdLst>
            <a:ahLst/>
            <a:cxnLst>
              <a:cxn ang="0">
                <a:pos x="connsiteX0" y="connsiteY0"/>
              </a:cxn>
              <a:cxn ang="0">
                <a:pos x="connsiteX1" y="connsiteY1"/>
              </a:cxn>
              <a:cxn ang="0">
                <a:pos x="connsiteX2" y="connsiteY2"/>
              </a:cxn>
              <a:cxn ang="0">
                <a:pos x="connsiteX3" y="connsiteY3"/>
              </a:cxn>
            </a:cxnLst>
            <a:rect l="l" t="t" r="r" b="b"/>
            <a:pathLst>
              <a:path w="6093450" h="5201391">
                <a:moveTo>
                  <a:pt x="0" y="5201391"/>
                </a:moveTo>
                <a:lnTo>
                  <a:pt x="4055721" y="0"/>
                </a:lnTo>
                <a:lnTo>
                  <a:pt x="6093450" y="1739044"/>
                </a:lnTo>
                <a:lnTo>
                  <a:pt x="0" y="5201391"/>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15" name="Text Placeholder 7"/>
          <p:cNvSpPr>
            <a:spLocks noGrp="1"/>
          </p:cNvSpPr>
          <p:nvPr>
            <p:ph type="body" sz="quarter" idx="10" hasCustomPrompt="1"/>
          </p:nvPr>
        </p:nvSpPr>
        <p:spPr>
          <a:xfrm>
            <a:off x="384047" y="3764326"/>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9" name="Group 8"/>
          <p:cNvGrpSpPr/>
          <p:nvPr userDrawn="1"/>
        </p:nvGrpSpPr>
        <p:grpSpPr>
          <a:xfrm>
            <a:off x="381000" y="384048"/>
            <a:ext cx="2384269" cy="432000"/>
            <a:chOff x="381000" y="384048"/>
            <a:chExt cx="2384269" cy="432000"/>
          </a:xfrm>
        </p:grpSpPr>
        <p:grpSp>
          <p:nvGrpSpPr>
            <p:cNvPr id="10" name="Group 9"/>
            <p:cNvGrpSpPr>
              <a:grpSpLocks noChangeAspect="1"/>
            </p:cNvGrpSpPr>
            <p:nvPr userDrawn="1"/>
          </p:nvGrpSpPr>
          <p:grpSpPr>
            <a:xfrm>
              <a:off x="1246412" y="392922"/>
              <a:ext cx="1518857" cy="423126"/>
              <a:chOff x="9836151" y="2917825"/>
              <a:chExt cx="11955463" cy="3330576"/>
            </a:xfrm>
            <a:solidFill>
              <a:schemeClr val="bg1"/>
            </a:solidFill>
          </p:grpSpPr>
          <p:sp>
            <p:nvSpPr>
              <p:cNvPr id="12"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7262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_3 REVERSED 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2347A-61B6-456B-BCB6-6444886D550F}"/>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8" name="Freeform 7"/>
          <p:cNvSpPr/>
          <p:nvPr userDrawn="1"/>
        </p:nvSpPr>
        <p:spPr>
          <a:xfrm flipH="1" flipV="1">
            <a:off x="1" y="-17420"/>
            <a:ext cx="8130732" cy="6875419"/>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6053933"/>
              <a:gd name="connsiteY0" fmla="*/ 5175181 h 5175181"/>
              <a:gd name="connsiteX1" fmla="*/ 2883458 w 6053933"/>
              <a:gd name="connsiteY1" fmla="*/ 0 h 5175181"/>
              <a:gd name="connsiteX2" fmla="*/ 6053933 w 6053933"/>
              <a:gd name="connsiteY2" fmla="*/ 1755636 h 5175181"/>
              <a:gd name="connsiteX3" fmla="*/ 0 w 6053933"/>
              <a:gd name="connsiteY3" fmla="*/ 5175181 h 5175181"/>
              <a:gd name="connsiteX0" fmla="*/ 0 w 6053933"/>
              <a:gd name="connsiteY0" fmla="*/ 5182329 h 5182329"/>
              <a:gd name="connsiteX1" fmla="*/ 2869075 w 6053933"/>
              <a:gd name="connsiteY1" fmla="*/ 0 h 5182329"/>
              <a:gd name="connsiteX2" fmla="*/ 6053933 w 6053933"/>
              <a:gd name="connsiteY2" fmla="*/ 1762784 h 5182329"/>
              <a:gd name="connsiteX3" fmla="*/ 0 w 6053933"/>
              <a:gd name="connsiteY3" fmla="*/ 5182329 h 5182329"/>
              <a:gd name="connsiteX0" fmla="*/ 0 w 6025167"/>
              <a:gd name="connsiteY0" fmla="*/ 5182329 h 5182329"/>
              <a:gd name="connsiteX1" fmla="*/ 2869075 w 6025167"/>
              <a:gd name="connsiteY1" fmla="*/ 0 h 5182329"/>
              <a:gd name="connsiteX2" fmla="*/ 6025167 w 6025167"/>
              <a:gd name="connsiteY2" fmla="*/ 1905745 h 5182329"/>
              <a:gd name="connsiteX3" fmla="*/ 0 w 6025167"/>
              <a:gd name="connsiteY3" fmla="*/ 5182329 h 5182329"/>
              <a:gd name="connsiteX0" fmla="*/ 0 w 6053933"/>
              <a:gd name="connsiteY0" fmla="*/ 5182329 h 5182329"/>
              <a:gd name="connsiteX1" fmla="*/ 2869075 w 6053933"/>
              <a:gd name="connsiteY1" fmla="*/ 0 h 5182329"/>
              <a:gd name="connsiteX2" fmla="*/ 6053933 w 6053933"/>
              <a:gd name="connsiteY2" fmla="*/ 1905745 h 5182329"/>
              <a:gd name="connsiteX3" fmla="*/ 0 w 6053933"/>
              <a:gd name="connsiteY3" fmla="*/ 5182329 h 5182329"/>
              <a:gd name="connsiteX0" fmla="*/ 0 w 6063522"/>
              <a:gd name="connsiteY0" fmla="*/ 5191860 h 5191860"/>
              <a:gd name="connsiteX1" fmla="*/ 2878664 w 6063522"/>
              <a:gd name="connsiteY1" fmla="*/ 0 h 5191860"/>
              <a:gd name="connsiteX2" fmla="*/ 6063522 w 6063522"/>
              <a:gd name="connsiteY2" fmla="*/ 1905745 h 5191860"/>
              <a:gd name="connsiteX3" fmla="*/ 0 w 6063522"/>
              <a:gd name="connsiteY3" fmla="*/ 5191860 h 5191860"/>
              <a:gd name="connsiteX0" fmla="*/ 0 w 6073111"/>
              <a:gd name="connsiteY0" fmla="*/ 5191860 h 5191860"/>
              <a:gd name="connsiteX1" fmla="*/ 2878664 w 6073111"/>
              <a:gd name="connsiteY1" fmla="*/ 0 h 5191860"/>
              <a:gd name="connsiteX2" fmla="*/ 6073111 w 6073111"/>
              <a:gd name="connsiteY2" fmla="*/ 1915276 h 5191860"/>
              <a:gd name="connsiteX3" fmla="*/ 0 w 6073111"/>
              <a:gd name="connsiteY3" fmla="*/ 5191860 h 5191860"/>
              <a:gd name="connsiteX0" fmla="*/ 0 w 6073111"/>
              <a:gd name="connsiteY0" fmla="*/ 5201391 h 5201391"/>
              <a:gd name="connsiteX1" fmla="*/ 2888253 w 6073111"/>
              <a:gd name="connsiteY1" fmla="*/ 0 h 5201391"/>
              <a:gd name="connsiteX2" fmla="*/ 6073111 w 6073111"/>
              <a:gd name="connsiteY2" fmla="*/ 1924807 h 5201391"/>
              <a:gd name="connsiteX3" fmla="*/ 0 w 6073111"/>
              <a:gd name="connsiteY3" fmla="*/ 5201391 h 5201391"/>
              <a:gd name="connsiteX0" fmla="*/ 0 w 6073111"/>
              <a:gd name="connsiteY0" fmla="*/ 5201391 h 5201391"/>
              <a:gd name="connsiteX1" fmla="*/ 2888253 w 6073111"/>
              <a:gd name="connsiteY1" fmla="*/ 0 h 5201391"/>
              <a:gd name="connsiteX2" fmla="*/ 6073111 w 6073111"/>
              <a:gd name="connsiteY2" fmla="*/ 1739869 h 5201391"/>
              <a:gd name="connsiteX3" fmla="*/ 0 w 6073111"/>
              <a:gd name="connsiteY3" fmla="*/ 5201391 h 5201391"/>
              <a:gd name="connsiteX0" fmla="*/ 0 w 6073111"/>
              <a:gd name="connsiteY0" fmla="*/ 5201391 h 5201391"/>
              <a:gd name="connsiteX1" fmla="*/ 2973730 w 6073111"/>
              <a:gd name="connsiteY1" fmla="*/ 0 h 5201391"/>
              <a:gd name="connsiteX2" fmla="*/ 6073111 w 6073111"/>
              <a:gd name="connsiteY2" fmla="*/ 1739869 h 5201391"/>
              <a:gd name="connsiteX3" fmla="*/ 0 w 6073111"/>
              <a:gd name="connsiteY3" fmla="*/ 5201391 h 5201391"/>
              <a:gd name="connsiteX0" fmla="*/ 0 w 6112562"/>
              <a:gd name="connsiteY0" fmla="*/ 5201391 h 5201391"/>
              <a:gd name="connsiteX1" fmla="*/ 3013181 w 6112562"/>
              <a:gd name="connsiteY1" fmla="*/ 0 h 5201391"/>
              <a:gd name="connsiteX2" fmla="*/ 6112562 w 6112562"/>
              <a:gd name="connsiteY2" fmla="*/ 1739869 h 5201391"/>
              <a:gd name="connsiteX3" fmla="*/ 0 w 6112562"/>
              <a:gd name="connsiteY3" fmla="*/ 5201391 h 5201391"/>
              <a:gd name="connsiteX0" fmla="*/ 0 w 6138863"/>
              <a:gd name="connsiteY0" fmla="*/ 5214602 h 5214602"/>
              <a:gd name="connsiteX1" fmla="*/ 3039482 w 6138863"/>
              <a:gd name="connsiteY1" fmla="*/ 0 h 5214602"/>
              <a:gd name="connsiteX2" fmla="*/ 6138863 w 6138863"/>
              <a:gd name="connsiteY2" fmla="*/ 1739869 h 5214602"/>
              <a:gd name="connsiteX3" fmla="*/ 0 w 6138863"/>
              <a:gd name="connsiteY3" fmla="*/ 5214602 h 5214602"/>
            </a:gdLst>
            <a:ahLst/>
            <a:cxnLst>
              <a:cxn ang="0">
                <a:pos x="connsiteX0" y="connsiteY0"/>
              </a:cxn>
              <a:cxn ang="0">
                <a:pos x="connsiteX1" y="connsiteY1"/>
              </a:cxn>
              <a:cxn ang="0">
                <a:pos x="connsiteX2" y="connsiteY2"/>
              </a:cxn>
              <a:cxn ang="0">
                <a:pos x="connsiteX3" y="connsiteY3"/>
              </a:cxn>
            </a:cxnLst>
            <a:rect l="l" t="t" r="r" b="b"/>
            <a:pathLst>
              <a:path w="6138863" h="5214602">
                <a:moveTo>
                  <a:pt x="0" y="5214602"/>
                </a:moveTo>
                <a:lnTo>
                  <a:pt x="3039482" y="0"/>
                </a:lnTo>
                <a:lnTo>
                  <a:pt x="6138863" y="1739869"/>
                </a:lnTo>
                <a:lnTo>
                  <a:pt x="0" y="5214602"/>
                </a:lnTo>
                <a:close/>
              </a:path>
            </a:pathLst>
          </a:custGeom>
          <a:gradFill flip="none" rotWithShape="1">
            <a:gsLst>
              <a:gs pos="52000">
                <a:schemeClr val="accent2"/>
              </a:gs>
              <a:gs pos="100000">
                <a:schemeClr val="accent1"/>
              </a:gs>
              <a:gs pos="20000">
                <a:schemeClr val="accent3"/>
              </a:gs>
            </a:gsLst>
            <a:lin ang="7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5593" y="1652428"/>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22"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p:nvPr userDrawn="1"/>
        </p:nvGrpSpPr>
        <p:grpSpPr>
          <a:xfrm>
            <a:off x="381000" y="384048"/>
            <a:ext cx="2384269" cy="432000"/>
            <a:chOff x="381000" y="384048"/>
            <a:chExt cx="2384269" cy="432000"/>
          </a:xfrm>
        </p:grpSpPr>
        <p:grpSp>
          <p:nvGrpSpPr>
            <p:cNvPr id="9" name="Group 8"/>
            <p:cNvGrpSpPr>
              <a:grpSpLocks noChangeAspect="1"/>
            </p:cNvGrpSpPr>
            <p:nvPr userDrawn="1"/>
          </p:nvGrpSpPr>
          <p:grpSpPr>
            <a:xfrm>
              <a:off x="1246412" y="392922"/>
              <a:ext cx="1518857" cy="423126"/>
              <a:chOff x="9836151" y="2917825"/>
              <a:chExt cx="11955463" cy="3330576"/>
            </a:xfrm>
            <a:solidFill>
              <a:schemeClr val="bg1"/>
            </a:solidFill>
          </p:grpSpPr>
          <p:sp>
            <p:nvSpPr>
              <p:cNvPr id="11"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6797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_4 REVERSED 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AC13C-97D4-4E56-A737-9501774A69F4}"/>
              </a:ext>
            </a:extLst>
          </p:cNvPr>
          <p:cNvPicPr>
            <a:picLocks noChangeAspect="1"/>
          </p:cNvPicPr>
          <p:nvPr userDrawn="1"/>
        </p:nvPicPr>
        <p:blipFill>
          <a:blip r:embed="rId2"/>
          <a:stretch>
            <a:fillRect/>
          </a:stretch>
        </p:blipFill>
        <p:spPr>
          <a:xfrm>
            <a:off x="0" y="6096"/>
            <a:ext cx="12192000" cy="6845807"/>
          </a:xfrm>
          <a:prstGeom prst="rect">
            <a:avLst/>
          </a:prstGeom>
        </p:spPr>
      </p:pic>
      <p:sp>
        <p:nvSpPr>
          <p:cNvPr id="10" name="Freeform 9"/>
          <p:cNvSpPr/>
          <p:nvPr userDrawn="1"/>
        </p:nvSpPr>
        <p:spPr>
          <a:xfrm flipH="1" flipV="1">
            <a:off x="-8709" y="-8709"/>
            <a:ext cx="8136266" cy="6875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0 w 6075372"/>
              <a:gd name="connsiteY0" fmla="*/ 5175181 h 5175181"/>
              <a:gd name="connsiteX1" fmla="*/ 2883458 w 6075372"/>
              <a:gd name="connsiteY1" fmla="*/ 0 h 5175181"/>
              <a:gd name="connsiteX2" fmla="*/ 6075372 w 6075372"/>
              <a:gd name="connsiteY2" fmla="*/ 1769932 h 5175181"/>
              <a:gd name="connsiteX3" fmla="*/ 0 w 6075372"/>
              <a:gd name="connsiteY3" fmla="*/ 5175181 h 5175181"/>
              <a:gd name="connsiteX0" fmla="*/ 0 w 3202595"/>
              <a:gd name="connsiteY0" fmla="*/ 5189477 h 5189477"/>
              <a:gd name="connsiteX1" fmla="*/ 10681 w 3202595"/>
              <a:gd name="connsiteY1" fmla="*/ 0 h 5189477"/>
              <a:gd name="connsiteX2" fmla="*/ 3202595 w 3202595"/>
              <a:gd name="connsiteY2" fmla="*/ 1769932 h 5189477"/>
              <a:gd name="connsiteX3" fmla="*/ 0 w 3202595"/>
              <a:gd name="connsiteY3" fmla="*/ 5189477 h 5189477"/>
              <a:gd name="connsiteX0" fmla="*/ 2962146 w 6164741"/>
              <a:gd name="connsiteY0" fmla="*/ 5403918 h 5403918"/>
              <a:gd name="connsiteX1" fmla="*/ 3 w 6164741"/>
              <a:gd name="connsiteY1" fmla="*/ 0 h 5403918"/>
              <a:gd name="connsiteX2" fmla="*/ 6164741 w 6164741"/>
              <a:gd name="connsiteY2" fmla="*/ 1984373 h 5403918"/>
              <a:gd name="connsiteX3" fmla="*/ 2962146 w 6164741"/>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962143 w 6164738"/>
              <a:gd name="connsiteY0" fmla="*/ 5403918 h 5403918"/>
              <a:gd name="connsiteX1" fmla="*/ 0 w 6164738"/>
              <a:gd name="connsiteY1" fmla="*/ 0 h 5403918"/>
              <a:gd name="connsiteX2" fmla="*/ 6164738 w 6164738"/>
              <a:gd name="connsiteY2" fmla="*/ 1984373 h 5403918"/>
              <a:gd name="connsiteX3" fmla="*/ 2962143 w 6164738"/>
              <a:gd name="connsiteY3" fmla="*/ 5403918 h 5403918"/>
              <a:gd name="connsiteX0" fmla="*/ 2819219 w 6021814"/>
              <a:gd name="connsiteY0" fmla="*/ 5189477 h 5189477"/>
              <a:gd name="connsiteX1" fmla="*/ 0 w 6021814"/>
              <a:gd name="connsiteY1" fmla="*/ 0 h 5189477"/>
              <a:gd name="connsiteX2" fmla="*/ 6021814 w 6021814"/>
              <a:gd name="connsiteY2" fmla="*/ 1769932 h 5189477"/>
              <a:gd name="connsiteX3" fmla="*/ 2819219 w 6021814"/>
              <a:gd name="connsiteY3" fmla="*/ 5189477 h 5189477"/>
              <a:gd name="connsiteX0" fmla="*/ 2819219 w 6007522"/>
              <a:gd name="connsiteY0" fmla="*/ 5189477 h 5189477"/>
              <a:gd name="connsiteX1" fmla="*/ 0 w 6007522"/>
              <a:gd name="connsiteY1" fmla="*/ 0 h 5189477"/>
              <a:gd name="connsiteX2" fmla="*/ 6007522 w 6007522"/>
              <a:gd name="connsiteY2" fmla="*/ 3299613 h 5189477"/>
              <a:gd name="connsiteX3" fmla="*/ 2819219 w 6007522"/>
              <a:gd name="connsiteY3" fmla="*/ 5189477 h 5189477"/>
              <a:gd name="connsiteX0" fmla="*/ 2819219 w 6021814"/>
              <a:gd name="connsiteY0" fmla="*/ 5189477 h 5189477"/>
              <a:gd name="connsiteX1" fmla="*/ 0 w 6021814"/>
              <a:gd name="connsiteY1" fmla="*/ 0 h 5189477"/>
              <a:gd name="connsiteX2" fmla="*/ 6021814 w 6021814"/>
              <a:gd name="connsiteY2" fmla="*/ 3385390 h 5189477"/>
              <a:gd name="connsiteX3" fmla="*/ 2819219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6021814"/>
              <a:gd name="connsiteY0" fmla="*/ 5189477 h 5189477"/>
              <a:gd name="connsiteX1" fmla="*/ 0 w 6021814"/>
              <a:gd name="connsiteY1" fmla="*/ 0 h 5189477"/>
              <a:gd name="connsiteX2" fmla="*/ 6021814 w 6021814"/>
              <a:gd name="connsiteY2" fmla="*/ 3385390 h 5189477"/>
              <a:gd name="connsiteX3" fmla="*/ 2862096 w 6021814"/>
              <a:gd name="connsiteY3" fmla="*/ 5189477 h 5189477"/>
              <a:gd name="connsiteX0" fmla="*/ 2862096 w 5993229"/>
              <a:gd name="connsiteY0" fmla="*/ 5189477 h 5189477"/>
              <a:gd name="connsiteX1" fmla="*/ 0 w 5993229"/>
              <a:gd name="connsiteY1" fmla="*/ 0 h 5189477"/>
              <a:gd name="connsiteX2" fmla="*/ 5993229 w 5993229"/>
              <a:gd name="connsiteY2" fmla="*/ 3394921 h 5189477"/>
              <a:gd name="connsiteX3" fmla="*/ 2862096 w 5993229"/>
              <a:gd name="connsiteY3" fmla="*/ 5189477 h 5189477"/>
              <a:gd name="connsiteX0" fmla="*/ 2940500 w 5993229"/>
              <a:gd name="connsiteY0" fmla="*/ 5196067 h 5196067"/>
              <a:gd name="connsiteX1" fmla="*/ 0 w 5993229"/>
              <a:gd name="connsiteY1" fmla="*/ 0 h 5196067"/>
              <a:gd name="connsiteX2" fmla="*/ 5993229 w 5993229"/>
              <a:gd name="connsiteY2" fmla="*/ 3394921 h 5196067"/>
              <a:gd name="connsiteX3" fmla="*/ 2940500 w 5993229"/>
              <a:gd name="connsiteY3" fmla="*/ 5196067 h 5196067"/>
              <a:gd name="connsiteX0" fmla="*/ 2940500 w 5999763"/>
              <a:gd name="connsiteY0" fmla="*/ 5196067 h 5196067"/>
              <a:gd name="connsiteX1" fmla="*/ 0 w 5999763"/>
              <a:gd name="connsiteY1" fmla="*/ 0 h 5196067"/>
              <a:gd name="connsiteX2" fmla="*/ 5999763 w 5999763"/>
              <a:gd name="connsiteY2" fmla="*/ 3467409 h 5196067"/>
              <a:gd name="connsiteX3" fmla="*/ 2940500 w 5999763"/>
              <a:gd name="connsiteY3" fmla="*/ 5196067 h 5196067"/>
              <a:gd name="connsiteX0" fmla="*/ 3045039 w 6104302"/>
              <a:gd name="connsiteY0" fmla="*/ 5202656 h 5202656"/>
              <a:gd name="connsiteX1" fmla="*/ 0 w 6104302"/>
              <a:gd name="connsiteY1" fmla="*/ 0 h 5202656"/>
              <a:gd name="connsiteX2" fmla="*/ 6104302 w 6104302"/>
              <a:gd name="connsiteY2" fmla="*/ 3473998 h 5202656"/>
              <a:gd name="connsiteX3" fmla="*/ 3045039 w 6104302"/>
              <a:gd name="connsiteY3" fmla="*/ 5202656 h 5202656"/>
            </a:gdLst>
            <a:ahLst/>
            <a:cxnLst>
              <a:cxn ang="0">
                <a:pos x="connsiteX0" y="connsiteY0"/>
              </a:cxn>
              <a:cxn ang="0">
                <a:pos x="connsiteX1" y="connsiteY1"/>
              </a:cxn>
              <a:cxn ang="0">
                <a:pos x="connsiteX2" y="connsiteY2"/>
              </a:cxn>
              <a:cxn ang="0">
                <a:pos x="connsiteX3" y="connsiteY3"/>
              </a:cxn>
            </a:cxnLst>
            <a:rect l="l" t="t" r="r" b="b"/>
            <a:pathLst>
              <a:path w="6104302" h="5202656">
                <a:moveTo>
                  <a:pt x="3045039" y="5202656"/>
                </a:moveTo>
                <a:cubicBezTo>
                  <a:pt x="3034307" y="5174064"/>
                  <a:pt x="10732" y="42888"/>
                  <a:pt x="0" y="0"/>
                </a:cubicBezTo>
                <a:lnTo>
                  <a:pt x="6104302" y="3473998"/>
                </a:lnTo>
                <a:lnTo>
                  <a:pt x="3045039" y="5202656"/>
                </a:lnTo>
                <a:close/>
              </a:path>
            </a:pathLst>
          </a:custGeom>
          <a:gradFill flip="none" rotWithShape="1">
            <a:gsLst>
              <a:gs pos="22000">
                <a:schemeClr val="accent3"/>
              </a:gs>
              <a:gs pos="51000">
                <a:schemeClr val="accent2"/>
              </a:gs>
              <a:gs pos="98374">
                <a:schemeClr val="accent1"/>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p:nvPr userDrawn="1"/>
        </p:nvGrpSpPr>
        <p:grpSpPr>
          <a:xfrm>
            <a:off x="381000" y="384048"/>
            <a:ext cx="2384269" cy="432000"/>
            <a:chOff x="381000" y="384048"/>
            <a:chExt cx="2384269" cy="432000"/>
          </a:xfrm>
        </p:grpSpPr>
        <p:grpSp>
          <p:nvGrpSpPr>
            <p:cNvPr id="8" name="Group 7"/>
            <p:cNvGrpSpPr>
              <a:grpSpLocks noChangeAspect="1"/>
            </p:cNvGrpSpPr>
            <p:nvPr userDrawn="1"/>
          </p:nvGrpSpPr>
          <p:grpSpPr>
            <a:xfrm>
              <a:off x="1246412" y="392922"/>
              <a:ext cx="1518857" cy="423126"/>
              <a:chOff x="9836151" y="2917825"/>
              <a:chExt cx="11955463" cy="3330576"/>
            </a:xfrm>
            <a:solidFill>
              <a:schemeClr val="bg1"/>
            </a:solidFill>
          </p:grpSpPr>
          <p:sp>
            <p:nvSpPr>
              <p:cNvPr id="11"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5875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_5 REVERSED lin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33D2F-79F8-48A4-B442-5E38F9CD5C51}"/>
              </a:ext>
            </a:extLst>
          </p:cNvPr>
          <p:cNvPicPr>
            <a:picLocks noChangeAspect="1"/>
          </p:cNvPicPr>
          <p:nvPr userDrawn="1"/>
        </p:nvPicPr>
        <p:blipFill>
          <a:blip r:embed="rId2"/>
          <a:stretch>
            <a:fillRect/>
          </a:stretch>
        </p:blipFill>
        <p:spPr>
          <a:xfrm>
            <a:off x="0" y="6096"/>
            <a:ext cx="12192000" cy="6845807"/>
          </a:xfrm>
          <a:prstGeom prst="rect">
            <a:avLst/>
          </a:prstGeom>
        </p:spPr>
      </p:pic>
      <p:grpSp>
        <p:nvGrpSpPr>
          <p:cNvPr id="22" name="Group 21"/>
          <p:cNvGrpSpPr/>
          <p:nvPr userDrawn="1"/>
        </p:nvGrpSpPr>
        <p:grpSpPr>
          <a:xfrm>
            <a:off x="6095262" y="0"/>
            <a:ext cx="6101116" cy="6858864"/>
            <a:chOff x="6095262" y="0"/>
            <a:chExt cx="6101116" cy="6858864"/>
          </a:xfrm>
        </p:grpSpPr>
        <p:sp>
          <p:nvSpPr>
            <p:cNvPr id="23" name="Freeform 22"/>
            <p:cNvSpPr/>
            <p:nvPr userDrawn="1"/>
          </p:nvSpPr>
          <p:spPr>
            <a:xfrm>
              <a:off x="6105525" y="0"/>
              <a:ext cx="6082158" cy="6858000"/>
            </a:xfrm>
            <a:custGeom>
              <a:avLst/>
              <a:gdLst>
                <a:gd name="connsiteX0" fmla="*/ 6096000 w 6096000"/>
                <a:gd name="connsiteY0" fmla="*/ 0 h 6867525"/>
                <a:gd name="connsiteX1" fmla="*/ 0 w 6096000"/>
                <a:gd name="connsiteY1" fmla="*/ 9525 h 6867525"/>
                <a:gd name="connsiteX2" fmla="*/ 3362325 w 6096000"/>
                <a:gd name="connsiteY2" fmla="*/ 6867525 h 6867525"/>
                <a:gd name="connsiteX3" fmla="*/ 6096000 w 6096000"/>
                <a:gd name="connsiteY3" fmla="*/ 6858000 h 6867525"/>
                <a:gd name="connsiteX4" fmla="*/ 6096000 w 609600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525">
                  <a:moveTo>
                    <a:pt x="6096000" y="0"/>
                  </a:moveTo>
                  <a:lnTo>
                    <a:pt x="0" y="9525"/>
                  </a:lnTo>
                  <a:lnTo>
                    <a:pt x="3362325" y="6867525"/>
                  </a:lnTo>
                  <a:lnTo>
                    <a:pt x="6096000" y="6858000"/>
                  </a:lnTo>
                  <a:lnTo>
                    <a:pt x="60960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userDrawn="1"/>
          </p:nvSpPr>
          <p:spPr>
            <a:xfrm flipH="1">
              <a:off x="6099048" y="0"/>
              <a:ext cx="6096736" cy="4569416"/>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2623 w 3395129"/>
                <a:gd name="connsiteY0" fmla="*/ 652 h 3446751"/>
                <a:gd name="connsiteX1" fmla="*/ 0 w 3395129"/>
                <a:gd name="connsiteY1" fmla="*/ 3446751 h 3446751"/>
                <a:gd name="connsiteX2" fmla="*/ 3395129 w 3395129"/>
                <a:gd name="connsiteY2" fmla="*/ 0 h 3446751"/>
                <a:gd name="connsiteX3" fmla="*/ 2623 w 3395129"/>
                <a:gd name="connsiteY3" fmla="*/ 652 h 3446751"/>
              </a:gdLst>
              <a:ahLst/>
              <a:cxnLst>
                <a:cxn ang="0">
                  <a:pos x="connsiteX0" y="connsiteY0"/>
                </a:cxn>
                <a:cxn ang="0">
                  <a:pos x="connsiteX1" y="connsiteY1"/>
                </a:cxn>
                <a:cxn ang="0">
                  <a:pos x="connsiteX2" y="connsiteY2"/>
                </a:cxn>
                <a:cxn ang="0">
                  <a:pos x="connsiteX3" y="connsiteY3"/>
                </a:cxn>
              </a:cxnLst>
              <a:rect l="l" t="t" r="r" b="b"/>
              <a:pathLst>
                <a:path w="3395129" h="3446751">
                  <a:moveTo>
                    <a:pt x="2623" y="652"/>
                  </a:moveTo>
                  <a:cubicBezTo>
                    <a:pt x="1749" y="1149352"/>
                    <a:pt x="874" y="2298051"/>
                    <a:pt x="0" y="3446751"/>
                  </a:cubicBezTo>
                  <a:lnTo>
                    <a:pt x="3395129" y="0"/>
                  </a:lnTo>
                  <a:lnTo>
                    <a:pt x="2623" y="652"/>
                  </a:lnTo>
                  <a:close/>
                </a:path>
              </a:pathLst>
            </a:custGeom>
            <a:gradFill flip="none" rotWithShape="1">
              <a:gsLst>
                <a:gs pos="1000">
                  <a:schemeClr val="accent2"/>
                </a:gs>
                <a:gs pos="100000">
                  <a:schemeClr val="accent3"/>
                </a:gs>
              </a:gsLst>
              <a:lin ang="12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userDrawn="1"/>
          </p:nvSpPr>
          <p:spPr>
            <a:xfrm flipH="1">
              <a:off x="9451181" y="4569416"/>
              <a:ext cx="2745197" cy="2289448"/>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 name="connsiteX0" fmla="*/ 1529836 w 1529836"/>
                <a:gd name="connsiteY0" fmla="*/ 1726951 h 1726951"/>
                <a:gd name="connsiteX1" fmla="*/ 4894 w 1529836"/>
                <a:gd name="connsiteY1" fmla="*/ 0 h 1726951"/>
                <a:gd name="connsiteX2" fmla="*/ 0 w 1529836"/>
                <a:gd name="connsiteY2" fmla="*/ 1719114 h 1726951"/>
                <a:gd name="connsiteX3" fmla="*/ 1529836 w 1529836"/>
                <a:gd name="connsiteY3" fmla="*/ 1726951 h 1726951"/>
                <a:gd name="connsiteX0" fmla="*/ 1524956 w 1524956"/>
                <a:gd name="connsiteY0" fmla="*/ 1726951 h 1726951"/>
                <a:gd name="connsiteX1" fmla="*/ 14 w 1524956"/>
                <a:gd name="connsiteY1" fmla="*/ 0 h 1726951"/>
                <a:gd name="connsiteX2" fmla="*/ 139661 w 1524956"/>
                <a:gd name="connsiteY2" fmla="*/ 1496385 h 1726951"/>
                <a:gd name="connsiteX3" fmla="*/ 1524956 w 1524956"/>
                <a:gd name="connsiteY3" fmla="*/ 1726951 h 1726951"/>
                <a:gd name="connsiteX0" fmla="*/ 1525273 w 1525273"/>
                <a:gd name="connsiteY0" fmla="*/ 1726951 h 1726951"/>
                <a:gd name="connsiteX1" fmla="*/ 331 w 1525273"/>
                <a:gd name="connsiteY1" fmla="*/ 0 h 1726951"/>
                <a:gd name="connsiteX2" fmla="*/ 2068 w 1525273"/>
                <a:gd name="connsiteY2" fmla="*/ 1726299 h 1726951"/>
                <a:gd name="connsiteX3" fmla="*/ 1525273 w 1525273"/>
                <a:gd name="connsiteY3" fmla="*/ 1726951 h 1726951"/>
              </a:gdLst>
              <a:ahLst/>
              <a:cxnLst>
                <a:cxn ang="0">
                  <a:pos x="connsiteX0" y="connsiteY0"/>
                </a:cxn>
                <a:cxn ang="0">
                  <a:pos x="connsiteX1" y="connsiteY1"/>
                </a:cxn>
                <a:cxn ang="0">
                  <a:pos x="connsiteX2" y="connsiteY2"/>
                </a:cxn>
                <a:cxn ang="0">
                  <a:pos x="connsiteX3" y="connsiteY3"/>
                </a:cxn>
              </a:cxnLst>
              <a:rect l="l" t="t" r="r" b="b"/>
              <a:pathLst>
                <a:path w="1525273" h="1726951">
                  <a:moveTo>
                    <a:pt x="1525273" y="1726951"/>
                  </a:moveTo>
                  <a:lnTo>
                    <a:pt x="331" y="0"/>
                  </a:lnTo>
                  <a:cubicBezTo>
                    <a:pt x="-1300" y="573038"/>
                    <a:pt x="3699" y="1153261"/>
                    <a:pt x="2068" y="1726299"/>
                  </a:cubicBezTo>
                  <a:lnTo>
                    <a:pt x="1525273" y="1726951"/>
                  </a:lnTo>
                  <a:close/>
                </a:path>
              </a:pathLst>
            </a:custGeom>
            <a:gradFill flip="none" rotWithShape="1">
              <a:gsLst>
                <a:gs pos="100000">
                  <a:schemeClr val="accent2"/>
                </a:gs>
                <a:gs pos="0">
                  <a:schemeClr val="accent3"/>
                </a:gs>
              </a:gsLst>
              <a:lin ang="13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userDrawn="1"/>
          </p:nvSpPr>
          <p:spPr>
            <a:xfrm flipH="1">
              <a:off x="6095262" y="0"/>
              <a:ext cx="6100521" cy="6858864"/>
            </a:xfrm>
            <a:custGeom>
              <a:avLst/>
              <a:gdLst>
                <a:gd name="connsiteX0" fmla="*/ 0 w 9162535"/>
                <a:gd name="connsiteY0" fmla="*/ 5146589 h 5146589"/>
                <a:gd name="connsiteX1" fmla="*/ 5999206 w 9162535"/>
                <a:gd name="connsiteY1" fmla="*/ 0 h 5146589"/>
                <a:gd name="connsiteX2" fmla="*/ 9162535 w 9162535"/>
                <a:gd name="connsiteY2" fmla="*/ 3342502 h 5146589"/>
                <a:gd name="connsiteX3" fmla="*/ 0 w 9162535"/>
                <a:gd name="connsiteY3" fmla="*/ 5146589 h 5146589"/>
                <a:gd name="connsiteX0" fmla="*/ 0 w 6061080"/>
                <a:gd name="connsiteY0" fmla="*/ 5160885 h 5160885"/>
                <a:gd name="connsiteX1" fmla="*/ 2897751 w 6061080"/>
                <a:gd name="connsiteY1" fmla="*/ 0 h 5160885"/>
                <a:gd name="connsiteX2" fmla="*/ 6061080 w 6061080"/>
                <a:gd name="connsiteY2" fmla="*/ 3342502 h 5160885"/>
                <a:gd name="connsiteX3" fmla="*/ 0 w 6061080"/>
                <a:gd name="connsiteY3" fmla="*/ 5160885 h 5160885"/>
                <a:gd name="connsiteX0" fmla="*/ 0 w 6075372"/>
                <a:gd name="connsiteY0" fmla="*/ 5160885 h 5160885"/>
                <a:gd name="connsiteX1" fmla="*/ 2897751 w 6075372"/>
                <a:gd name="connsiteY1" fmla="*/ 0 h 5160885"/>
                <a:gd name="connsiteX2" fmla="*/ 6075372 w 6075372"/>
                <a:gd name="connsiteY2" fmla="*/ 1755636 h 5160885"/>
                <a:gd name="connsiteX3" fmla="*/ 0 w 6075372"/>
                <a:gd name="connsiteY3" fmla="*/ 5160885 h 5160885"/>
                <a:gd name="connsiteX0" fmla="*/ 3119359 w 9194731"/>
                <a:gd name="connsiteY0" fmla="*/ 5203773 h 5203773"/>
                <a:gd name="connsiteX1" fmla="*/ 0 w 9194731"/>
                <a:gd name="connsiteY1" fmla="*/ 0 h 5203773"/>
                <a:gd name="connsiteX2" fmla="*/ 9194731 w 9194731"/>
                <a:gd name="connsiteY2" fmla="*/ 1798524 h 5203773"/>
                <a:gd name="connsiteX3" fmla="*/ 3119359 w 9194731"/>
                <a:gd name="connsiteY3" fmla="*/ 5203773 h 5203773"/>
                <a:gd name="connsiteX0" fmla="*/ 3119359 w 9194731"/>
                <a:gd name="connsiteY0" fmla="*/ 5147756 h 5147756"/>
                <a:gd name="connsiteX1" fmla="*/ 0 w 9194731"/>
                <a:gd name="connsiteY1" fmla="*/ 0 h 5147756"/>
                <a:gd name="connsiteX2" fmla="*/ 9194731 w 9194731"/>
                <a:gd name="connsiteY2" fmla="*/ 1742507 h 5147756"/>
                <a:gd name="connsiteX3" fmla="*/ 3119359 w 9194731"/>
                <a:gd name="connsiteY3" fmla="*/ 5147756 h 5147756"/>
                <a:gd name="connsiteX0" fmla="*/ 3151267 w 9226639"/>
                <a:gd name="connsiteY0" fmla="*/ 5163714 h 5163714"/>
                <a:gd name="connsiteX1" fmla="*/ 0 w 9226639"/>
                <a:gd name="connsiteY1" fmla="*/ 0 h 5163714"/>
                <a:gd name="connsiteX2" fmla="*/ 9226639 w 9226639"/>
                <a:gd name="connsiteY2" fmla="*/ 1758465 h 5163714"/>
                <a:gd name="connsiteX3" fmla="*/ 3151267 w 9226639"/>
                <a:gd name="connsiteY3" fmla="*/ 5163714 h 5163714"/>
                <a:gd name="connsiteX0" fmla="*/ 3151267 w 9198054"/>
                <a:gd name="connsiteY0" fmla="*/ 5163714 h 5163714"/>
                <a:gd name="connsiteX1" fmla="*/ 0 w 9198054"/>
                <a:gd name="connsiteY1" fmla="*/ 0 h 5163714"/>
                <a:gd name="connsiteX2" fmla="*/ 9198054 w 9198054"/>
                <a:gd name="connsiteY2" fmla="*/ 1901426 h 5163714"/>
                <a:gd name="connsiteX3" fmla="*/ 3151267 w 9198054"/>
                <a:gd name="connsiteY3" fmla="*/ 5163714 h 5163714"/>
                <a:gd name="connsiteX0" fmla="*/ 3208437 w 9198054"/>
                <a:gd name="connsiteY0" fmla="*/ 5163714 h 5163714"/>
                <a:gd name="connsiteX1" fmla="*/ 0 w 9198054"/>
                <a:gd name="connsiteY1" fmla="*/ 0 h 5163714"/>
                <a:gd name="connsiteX2" fmla="*/ 9198054 w 9198054"/>
                <a:gd name="connsiteY2" fmla="*/ 1901426 h 5163714"/>
                <a:gd name="connsiteX3" fmla="*/ 3208437 w 9198054"/>
                <a:gd name="connsiteY3" fmla="*/ 5163714 h 5163714"/>
                <a:gd name="connsiteX0" fmla="*/ 3160796 w 9198054"/>
                <a:gd name="connsiteY0" fmla="*/ 5154183 h 5154183"/>
                <a:gd name="connsiteX1" fmla="*/ 0 w 9198054"/>
                <a:gd name="connsiteY1" fmla="*/ 0 h 5154183"/>
                <a:gd name="connsiteX2" fmla="*/ 9198054 w 9198054"/>
                <a:gd name="connsiteY2" fmla="*/ 1901426 h 5154183"/>
                <a:gd name="connsiteX3" fmla="*/ 3160796 w 9198054"/>
                <a:gd name="connsiteY3" fmla="*/ 5154183 h 5154183"/>
                <a:gd name="connsiteX0" fmla="*/ 3160796 w 9178997"/>
                <a:gd name="connsiteY0" fmla="*/ 5154183 h 5154183"/>
                <a:gd name="connsiteX1" fmla="*/ 0 w 9178997"/>
                <a:gd name="connsiteY1" fmla="*/ 0 h 5154183"/>
                <a:gd name="connsiteX2" fmla="*/ 9178997 w 9178997"/>
                <a:gd name="connsiteY2" fmla="*/ 1910957 h 5154183"/>
                <a:gd name="connsiteX3" fmla="*/ 3160796 w 9178997"/>
                <a:gd name="connsiteY3" fmla="*/ 5154183 h 5154183"/>
                <a:gd name="connsiteX0" fmla="*/ 3048116 w 9178997"/>
                <a:gd name="connsiteY0" fmla="*/ 5154183 h 5154183"/>
                <a:gd name="connsiteX1" fmla="*/ 0 w 9178997"/>
                <a:gd name="connsiteY1" fmla="*/ 0 h 5154183"/>
                <a:gd name="connsiteX2" fmla="*/ 9178997 w 9178997"/>
                <a:gd name="connsiteY2" fmla="*/ 1910957 h 5154183"/>
                <a:gd name="connsiteX3" fmla="*/ 3048116 w 9178997"/>
                <a:gd name="connsiteY3" fmla="*/ 5154183 h 5154183"/>
                <a:gd name="connsiteX0" fmla="*/ 3048116 w 9178997"/>
                <a:gd name="connsiteY0" fmla="*/ 5154183 h 5154183"/>
                <a:gd name="connsiteX1" fmla="*/ 0 w 9178997"/>
                <a:gd name="connsiteY1" fmla="*/ 0 h 5154183"/>
                <a:gd name="connsiteX2" fmla="*/ 9178997 w 9178997"/>
                <a:gd name="connsiteY2" fmla="*/ 1698542 h 5154183"/>
                <a:gd name="connsiteX3" fmla="*/ 3048116 w 9178997"/>
                <a:gd name="connsiteY3" fmla="*/ 5154183 h 5154183"/>
                <a:gd name="connsiteX0" fmla="*/ 1498773 w 9178997"/>
                <a:gd name="connsiteY0" fmla="*/ 5154183 h 5154183"/>
                <a:gd name="connsiteX1" fmla="*/ 0 w 9178997"/>
                <a:gd name="connsiteY1" fmla="*/ 0 h 5154183"/>
                <a:gd name="connsiteX2" fmla="*/ 9178997 w 9178997"/>
                <a:gd name="connsiteY2" fmla="*/ 1698542 h 5154183"/>
                <a:gd name="connsiteX3" fmla="*/ 1498773 w 9178997"/>
                <a:gd name="connsiteY3" fmla="*/ 5154183 h 5154183"/>
                <a:gd name="connsiteX0" fmla="*/ 1498773 w 3368960"/>
                <a:gd name="connsiteY0" fmla="*/ 5173702 h 5173702"/>
                <a:gd name="connsiteX1" fmla="*/ 0 w 3368960"/>
                <a:gd name="connsiteY1" fmla="*/ 19519 h 5173702"/>
                <a:gd name="connsiteX2" fmla="*/ 3368960 w 3368960"/>
                <a:gd name="connsiteY2" fmla="*/ 0 h 5173702"/>
                <a:gd name="connsiteX3" fmla="*/ 1498773 w 3368960"/>
                <a:gd name="connsiteY3" fmla="*/ 5173702 h 5173702"/>
                <a:gd name="connsiteX0" fmla="*/ 1513119 w 3383306"/>
                <a:gd name="connsiteY0" fmla="*/ 5173702 h 5173702"/>
                <a:gd name="connsiteX1" fmla="*/ 0 w 3383306"/>
                <a:gd name="connsiteY1" fmla="*/ 1730421 h 5173702"/>
                <a:gd name="connsiteX2" fmla="*/ 3383306 w 3383306"/>
                <a:gd name="connsiteY2" fmla="*/ 0 h 5173702"/>
                <a:gd name="connsiteX3" fmla="*/ 1513119 w 3383306"/>
                <a:gd name="connsiteY3" fmla="*/ 5173702 h 5173702"/>
                <a:gd name="connsiteX0" fmla="*/ 1524942 w 3395129"/>
                <a:gd name="connsiteY0" fmla="*/ 5173702 h 5173702"/>
                <a:gd name="connsiteX1" fmla="*/ 0 w 3395129"/>
                <a:gd name="connsiteY1" fmla="*/ 3446751 h 5173702"/>
                <a:gd name="connsiteX2" fmla="*/ 3395129 w 3395129"/>
                <a:gd name="connsiteY2" fmla="*/ 0 h 5173702"/>
                <a:gd name="connsiteX3" fmla="*/ 1524942 w 3395129"/>
                <a:gd name="connsiteY3" fmla="*/ 5173702 h 5173702"/>
              </a:gdLst>
              <a:ahLst/>
              <a:cxnLst>
                <a:cxn ang="0">
                  <a:pos x="connsiteX0" y="connsiteY0"/>
                </a:cxn>
                <a:cxn ang="0">
                  <a:pos x="connsiteX1" y="connsiteY1"/>
                </a:cxn>
                <a:cxn ang="0">
                  <a:pos x="connsiteX2" y="connsiteY2"/>
                </a:cxn>
                <a:cxn ang="0">
                  <a:pos x="connsiteX3" y="connsiteY3"/>
                </a:cxn>
              </a:cxnLst>
              <a:rect l="l" t="t" r="r" b="b"/>
              <a:pathLst>
                <a:path w="3395129" h="5173702">
                  <a:moveTo>
                    <a:pt x="1524942" y="5173702"/>
                  </a:moveTo>
                  <a:lnTo>
                    <a:pt x="0" y="3446751"/>
                  </a:lnTo>
                  <a:lnTo>
                    <a:pt x="3395129" y="0"/>
                  </a:lnTo>
                  <a:lnTo>
                    <a:pt x="1524942" y="5173702"/>
                  </a:lnTo>
                  <a:close/>
                </a:path>
              </a:pathLst>
            </a:custGeom>
            <a:gradFill flip="none" rotWithShape="1">
              <a:gsLst>
                <a:gs pos="1000">
                  <a:schemeClr val="accent2"/>
                </a:gs>
                <a:gs pos="100000">
                  <a:schemeClr val="accent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11" name="Group 10"/>
          <p:cNvGrpSpPr/>
          <p:nvPr userDrawn="1"/>
        </p:nvGrpSpPr>
        <p:grpSpPr>
          <a:xfrm>
            <a:off x="381000" y="384048"/>
            <a:ext cx="2384269" cy="432000"/>
            <a:chOff x="381000" y="384048"/>
            <a:chExt cx="2384269" cy="432000"/>
          </a:xfrm>
        </p:grpSpPr>
        <p:grpSp>
          <p:nvGrpSpPr>
            <p:cNvPr id="12" name="Group 11"/>
            <p:cNvGrpSpPr>
              <a:grpSpLocks noChangeAspect="1"/>
            </p:cNvGrpSpPr>
            <p:nvPr userDrawn="1"/>
          </p:nvGrpSpPr>
          <p:grpSpPr>
            <a:xfrm>
              <a:off x="1246412" y="392922"/>
              <a:ext cx="1518857" cy="423126"/>
              <a:chOff x="9836151" y="2917825"/>
              <a:chExt cx="11955463" cy="3330576"/>
            </a:xfrm>
            <a:solidFill>
              <a:schemeClr val="bg1"/>
            </a:solidFill>
          </p:grpSpPr>
          <p:sp>
            <p:nvSpPr>
              <p:cNvPr id="16"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25545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ver_5 REVERSED line">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70EA2B7B-E16A-41D4-A353-D8E2DCC1A1A5}"/>
              </a:ext>
            </a:extLst>
          </p:cNvPr>
          <p:cNvPicPr>
            <a:picLocks noChangeAspect="1"/>
          </p:cNvPicPr>
          <p:nvPr userDrawn="1"/>
        </p:nvPicPr>
        <p:blipFill>
          <a:blip r:embed="rId2"/>
          <a:stretch>
            <a:fillRect/>
          </a:stretch>
        </p:blipFill>
        <p:spPr>
          <a:xfrm>
            <a:off x="0" y="6096"/>
            <a:ext cx="12192000" cy="6845807"/>
          </a:xfrm>
          <a:prstGeom prst="rect">
            <a:avLst/>
          </a:prstGeom>
        </p:spPr>
      </p:pic>
      <p:grpSp>
        <p:nvGrpSpPr>
          <p:cNvPr id="11" name="Group 10"/>
          <p:cNvGrpSpPr/>
          <p:nvPr userDrawn="1"/>
        </p:nvGrpSpPr>
        <p:grpSpPr>
          <a:xfrm>
            <a:off x="381000" y="384048"/>
            <a:ext cx="2384269" cy="432000"/>
            <a:chOff x="381000" y="384048"/>
            <a:chExt cx="2384269" cy="432000"/>
          </a:xfrm>
        </p:grpSpPr>
        <p:grpSp>
          <p:nvGrpSpPr>
            <p:cNvPr id="12" name="Group 11"/>
            <p:cNvGrpSpPr>
              <a:grpSpLocks noChangeAspect="1"/>
            </p:cNvGrpSpPr>
            <p:nvPr userDrawn="1"/>
          </p:nvGrpSpPr>
          <p:grpSpPr>
            <a:xfrm>
              <a:off x="1246412" y="392922"/>
              <a:ext cx="1518857" cy="423126"/>
              <a:chOff x="9836151" y="2917825"/>
              <a:chExt cx="11955463" cy="3330576"/>
            </a:xfrm>
            <a:solidFill>
              <a:schemeClr val="bg1"/>
            </a:solidFill>
          </p:grpSpPr>
          <p:sp>
            <p:nvSpPr>
              <p:cNvPr id="16"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6" name="Triangle 1">
            <a:extLst>
              <a:ext uri="{FF2B5EF4-FFF2-40B4-BE49-F238E27FC236}">
                <a16:creationId xmlns:a16="http://schemas.microsoft.com/office/drawing/2014/main" id="{E398D872-4587-514E-ADAF-03FA743D0AFC}"/>
              </a:ext>
            </a:extLst>
          </p:cNvPr>
          <p:cNvSpPr/>
          <p:nvPr userDrawn="1"/>
        </p:nvSpPr>
        <p:spPr>
          <a:xfrm>
            <a:off x="34371" y="20861"/>
            <a:ext cx="12131361" cy="6821841"/>
          </a:xfrm>
          <a:custGeom>
            <a:avLst/>
            <a:gdLst>
              <a:gd name="connsiteX0" fmla="*/ 0 w 3806687"/>
              <a:gd name="connsiteY0" fmla="*/ 4855312 h 4855312"/>
              <a:gd name="connsiteX1" fmla="*/ 1903344 w 3806687"/>
              <a:gd name="connsiteY1" fmla="*/ 0 h 4855312"/>
              <a:gd name="connsiteX2" fmla="*/ 3806687 w 3806687"/>
              <a:gd name="connsiteY2" fmla="*/ 4855312 h 4855312"/>
              <a:gd name="connsiteX3" fmla="*/ 0 w 3806687"/>
              <a:gd name="connsiteY3" fmla="*/ 4855312 h 4855312"/>
              <a:gd name="connsiteX0" fmla="*/ 0 w 4089953"/>
              <a:gd name="connsiteY0" fmla="*/ 6147399 h 6147399"/>
              <a:gd name="connsiteX1" fmla="*/ 4089953 w 4089953"/>
              <a:gd name="connsiteY1" fmla="*/ 0 h 6147399"/>
              <a:gd name="connsiteX2" fmla="*/ 3806687 w 4089953"/>
              <a:gd name="connsiteY2" fmla="*/ 6147399 h 6147399"/>
              <a:gd name="connsiteX3" fmla="*/ 0 w 4089953"/>
              <a:gd name="connsiteY3" fmla="*/ 6147399 h 6147399"/>
              <a:gd name="connsiteX0" fmla="*/ 0 w 8169965"/>
              <a:gd name="connsiteY0" fmla="*/ 6147399 h 6872956"/>
              <a:gd name="connsiteX1" fmla="*/ 4089953 w 8169965"/>
              <a:gd name="connsiteY1" fmla="*/ 0 h 6872956"/>
              <a:gd name="connsiteX2" fmla="*/ 8169965 w 8169965"/>
              <a:gd name="connsiteY2" fmla="*/ 6872956 h 6872956"/>
              <a:gd name="connsiteX3" fmla="*/ 0 w 8169965"/>
              <a:gd name="connsiteY3" fmla="*/ 6147399 h 6872956"/>
              <a:gd name="connsiteX0" fmla="*/ 0 w 12205252"/>
              <a:gd name="connsiteY0" fmla="*/ 4626712 h 6872956"/>
              <a:gd name="connsiteX1" fmla="*/ 8125240 w 12205252"/>
              <a:gd name="connsiteY1" fmla="*/ 0 h 6872956"/>
              <a:gd name="connsiteX2" fmla="*/ 12205252 w 12205252"/>
              <a:gd name="connsiteY2" fmla="*/ 6872956 h 6872956"/>
              <a:gd name="connsiteX3" fmla="*/ 0 w 12205252"/>
              <a:gd name="connsiteY3" fmla="*/ 4626712 h 6872956"/>
              <a:gd name="connsiteX0" fmla="*/ 0 w 12194861"/>
              <a:gd name="connsiteY0" fmla="*/ 4626712 h 6841715"/>
              <a:gd name="connsiteX1" fmla="*/ 8125240 w 12194861"/>
              <a:gd name="connsiteY1" fmla="*/ 0 h 6841715"/>
              <a:gd name="connsiteX2" fmla="*/ 12194861 w 12194861"/>
              <a:gd name="connsiteY2" fmla="*/ 6841715 h 6841715"/>
              <a:gd name="connsiteX3" fmla="*/ 0 w 12194861"/>
              <a:gd name="connsiteY3" fmla="*/ 4626712 h 6841715"/>
              <a:gd name="connsiteX0" fmla="*/ 0 w 12191686"/>
              <a:gd name="connsiteY0" fmla="*/ 4626712 h 6867170"/>
              <a:gd name="connsiteX1" fmla="*/ 8125240 w 12191686"/>
              <a:gd name="connsiteY1" fmla="*/ 0 h 6867170"/>
              <a:gd name="connsiteX2" fmla="*/ 12191686 w 12191686"/>
              <a:gd name="connsiteY2" fmla="*/ 6867170 h 6867170"/>
              <a:gd name="connsiteX3" fmla="*/ 0 w 12191686"/>
              <a:gd name="connsiteY3" fmla="*/ 4626712 h 6867170"/>
              <a:gd name="connsiteX0" fmla="*/ 0 w 12188511"/>
              <a:gd name="connsiteY0" fmla="*/ 4626712 h 6857624"/>
              <a:gd name="connsiteX1" fmla="*/ 8125240 w 12188511"/>
              <a:gd name="connsiteY1" fmla="*/ 0 h 6857624"/>
              <a:gd name="connsiteX2" fmla="*/ 12188511 w 12188511"/>
              <a:gd name="connsiteY2" fmla="*/ 6857624 h 6857624"/>
              <a:gd name="connsiteX3" fmla="*/ 0 w 12188511"/>
              <a:gd name="connsiteY3" fmla="*/ 4626712 h 6857624"/>
              <a:gd name="connsiteX0" fmla="*/ 0 w 12178986"/>
              <a:gd name="connsiteY0" fmla="*/ 4626712 h 6857624"/>
              <a:gd name="connsiteX1" fmla="*/ 8125240 w 12178986"/>
              <a:gd name="connsiteY1" fmla="*/ 0 h 6857624"/>
              <a:gd name="connsiteX2" fmla="*/ 12178986 w 12178986"/>
              <a:gd name="connsiteY2" fmla="*/ 6857624 h 6857624"/>
              <a:gd name="connsiteX3" fmla="*/ 0 w 12178986"/>
              <a:gd name="connsiteY3" fmla="*/ 4626712 h 6857624"/>
              <a:gd name="connsiteX0" fmla="*/ 0 w 12163111"/>
              <a:gd name="connsiteY0" fmla="*/ 4626713 h 6857624"/>
              <a:gd name="connsiteX1" fmla="*/ 8109365 w 12163111"/>
              <a:gd name="connsiteY1" fmla="*/ 0 h 6857624"/>
              <a:gd name="connsiteX2" fmla="*/ 12163111 w 12163111"/>
              <a:gd name="connsiteY2" fmla="*/ 6857624 h 6857624"/>
              <a:gd name="connsiteX3" fmla="*/ 0 w 12163111"/>
              <a:gd name="connsiteY3" fmla="*/ 4626713 h 6857624"/>
              <a:gd name="connsiteX0" fmla="*/ 0 w 12150411"/>
              <a:gd name="connsiteY0" fmla="*/ 4629896 h 6857624"/>
              <a:gd name="connsiteX1" fmla="*/ 8096665 w 12150411"/>
              <a:gd name="connsiteY1" fmla="*/ 0 h 6857624"/>
              <a:gd name="connsiteX2" fmla="*/ 12150411 w 12150411"/>
              <a:gd name="connsiteY2" fmla="*/ 6857624 h 6857624"/>
              <a:gd name="connsiteX3" fmla="*/ 0 w 12150411"/>
              <a:gd name="connsiteY3" fmla="*/ 4629896 h 6857624"/>
              <a:gd name="connsiteX0" fmla="*/ 0 w 12131361"/>
              <a:gd name="connsiteY0" fmla="*/ 4629897 h 6857624"/>
              <a:gd name="connsiteX1" fmla="*/ 8077615 w 12131361"/>
              <a:gd name="connsiteY1" fmla="*/ 0 h 6857624"/>
              <a:gd name="connsiteX2" fmla="*/ 12131361 w 12131361"/>
              <a:gd name="connsiteY2" fmla="*/ 6857624 h 6857624"/>
              <a:gd name="connsiteX3" fmla="*/ 0 w 12131361"/>
              <a:gd name="connsiteY3" fmla="*/ 4629897 h 6857624"/>
              <a:gd name="connsiteX0" fmla="*/ 0 w 12131361"/>
              <a:gd name="connsiteY0" fmla="*/ 4608991 h 6836718"/>
              <a:gd name="connsiteX1" fmla="*/ 8074138 w 12131361"/>
              <a:gd name="connsiteY1" fmla="*/ 0 h 6836718"/>
              <a:gd name="connsiteX2" fmla="*/ 12131361 w 12131361"/>
              <a:gd name="connsiteY2" fmla="*/ 6836718 h 6836718"/>
              <a:gd name="connsiteX3" fmla="*/ 0 w 12131361"/>
              <a:gd name="connsiteY3" fmla="*/ 4608991 h 6836718"/>
            </a:gdLst>
            <a:ahLst/>
            <a:cxnLst>
              <a:cxn ang="0">
                <a:pos x="connsiteX0" y="connsiteY0"/>
              </a:cxn>
              <a:cxn ang="0">
                <a:pos x="connsiteX1" y="connsiteY1"/>
              </a:cxn>
              <a:cxn ang="0">
                <a:pos x="connsiteX2" y="connsiteY2"/>
              </a:cxn>
              <a:cxn ang="0">
                <a:pos x="connsiteX3" y="connsiteY3"/>
              </a:cxn>
            </a:cxnLst>
            <a:rect l="l" t="t" r="r" b="b"/>
            <a:pathLst>
              <a:path w="12131361" h="6836718">
                <a:moveTo>
                  <a:pt x="0" y="4608991"/>
                </a:moveTo>
                <a:lnTo>
                  <a:pt x="8074138" y="0"/>
                </a:lnTo>
                <a:lnTo>
                  <a:pt x="12131361" y="6836718"/>
                </a:lnTo>
                <a:lnTo>
                  <a:pt x="0" y="4608991"/>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Tree>
    <p:extLst>
      <p:ext uri="{BB962C8B-B14F-4D97-AF65-F5344CB8AC3E}">
        <p14:creationId xmlns:p14="http://schemas.microsoft.com/office/powerpoint/2010/main" val="16817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over_5 REVERSED line">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D0D2FA82-BCA9-44DB-8EC6-D59D75A3BE86}"/>
              </a:ext>
            </a:extLst>
          </p:cNvPr>
          <p:cNvPicPr>
            <a:picLocks noChangeAspect="1"/>
          </p:cNvPicPr>
          <p:nvPr userDrawn="1"/>
        </p:nvPicPr>
        <p:blipFill>
          <a:blip r:embed="rId2"/>
          <a:stretch>
            <a:fillRect/>
          </a:stretch>
        </p:blipFill>
        <p:spPr>
          <a:xfrm>
            <a:off x="0" y="6096"/>
            <a:ext cx="12192000" cy="6845807"/>
          </a:xfrm>
          <a:prstGeom prst="rect">
            <a:avLst/>
          </a:prstGeom>
        </p:spPr>
      </p:pic>
      <p:grpSp>
        <p:nvGrpSpPr>
          <p:cNvPr id="11" name="Group 10"/>
          <p:cNvGrpSpPr/>
          <p:nvPr userDrawn="1"/>
        </p:nvGrpSpPr>
        <p:grpSpPr>
          <a:xfrm>
            <a:off x="381000" y="384048"/>
            <a:ext cx="2384269" cy="432000"/>
            <a:chOff x="381000" y="384048"/>
            <a:chExt cx="2384269" cy="432000"/>
          </a:xfrm>
        </p:grpSpPr>
        <p:grpSp>
          <p:nvGrpSpPr>
            <p:cNvPr id="12" name="Group 11"/>
            <p:cNvGrpSpPr>
              <a:grpSpLocks noChangeAspect="1"/>
            </p:cNvGrpSpPr>
            <p:nvPr userDrawn="1"/>
          </p:nvGrpSpPr>
          <p:grpSpPr>
            <a:xfrm>
              <a:off x="1246412" y="392922"/>
              <a:ext cx="1518857" cy="423126"/>
              <a:chOff x="9836151" y="2917825"/>
              <a:chExt cx="11955463" cy="3330576"/>
            </a:xfrm>
            <a:solidFill>
              <a:schemeClr val="bg1"/>
            </a:solidFill>
          </p:grpSpPr>
          <p:sp>
            <p:nvSpPr>
              <p:cNvPr id="16"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6" name="Triangle 1">
            <a:extLst>
              <a:ext uri="{FF2B5EF4-FFF2-40B4-BE49-F238E27FC236}">
                <a16:creationId xmlns:a16="http://schemas.microsoft.com/office/drawing/2014/main" id="{E398D872-4587-514E-ADAF-03FA743D0AFC}"/>
              </a:ext>
            </a:extLst>
          </p:cNvPr>
          <p:cNvSpPr/>
          <p:nvPr userDrawn="1"/>
        </p:nvSpPr>
        <p:spPr>
          <a:xfrm>
            <a:off x="34371" y="20861"/>
            <a:ext cx="12131361" cy="6821841"/>
          </a:xfrm>
          <a:custGeom>
            <a:avLst/>
            <a:gdLst>
              <a:gd name="connsiteX0" fmla="*/ 0 w 3806687"/>
              <a:gd name="connsiteY0" fmla="*/ 4855312 h 4855312"/>
              <a:gd name="connsiteX1" fmla="*/ 1903344 w 3806687"/>
              <a:gd name="connsiteY1" fmla="*/ 0 h 4855312"/>
              <a:gd name="connsiteX2" fmla="*/ 3806687 w 3806687"/>
              <a:gd name="connsiteY2" fmla="*/ 4855312 h 4855312"/>
              <a:gd name="connsiteX3" fmla="*/ 0 w 3806687"/>
              <a:gd name="connsiteY3" fmla="*/ 4855312 h 4855312"/>
              <a:gd name="connsiteX0" fmla="*/ 0 w 4089953"/>
              <a:gd name="connsiteY0" fmla="*/ 6147399 h 6147399"/>
              <a:gd name="connsiteX1" fmla="*/ 4089953 w 4089953"/>
              <a:gd name="connsiteY1" fmla="*/ 0 h 6147399"/>
              <a:gd name="connsiteX2" fmla="*/ 3806687 w 4089953"/>
              <a:gd name="connsiteY2" fmla="*/ 6147399 h 6147399"/>
              <a:gd name="connsiteX3" fmla="*/ 0 w 4089953"/>
              <a:gd name="connsiteY3" fmla="*/ 6147399 h 6147399"/>
              <a:gd name="connsiteX0" fmla="*/ 0 w 8169965"/>
              <a:gd name="connsiteY0" fmla="*/ 6147399 h 6872956"/>
              <a:gd name="connsiteX1" fmla="*/ 4089953 w 8169965"/>
              <a:gd name="connsiteY1" fmla="*/ 0 h 6872956"/>
              <a:gd name="connsiteX2" fmla="*/ 8169965 w 8169965"/>
              <a:gd name="connsiteY2" fmla="*/ 6872956 h 6872956"/>
              <a:gd name="connsiteX3" fmla="*/ 0 w 8169965"/>
              <a:gd name="connsiteY3" fmla="*/ 6147399 h 6872956"/>
              <a:gd name="connsiteX0" fmla="*/ 0 w 12205252"/>
              <a:gd name="connsiteY0" fmla="*/ 4626712 h 6872956"/>
              <a:gd name="connsiteX1" fmla="*/ 8125240 w 12205252"/>
              <a:gd name="connsiteY1" fmla="*/ 0 h 6872956"/>
              <a:gd name="connsiteX2" fmla="*/ 12205252 w 12205252"/>
              <a:gd name="connsiteY2" fmla="*/ 6872956 h 6872956"/>
              <a:gd name="connsiteX3" fmla="*/ 0 w 12205252"/>
              <a:gd name="connsiteY3" fmla="*/ 4626712 h 6872956"/>
              <a:gd name="connsiteX0" fmla="*/ 0 w 12194861"/>
              <a:gd name="connsiteY0" fmla="*/ 4626712 h 6841715"/>
              <a:gd name="connsiteX1" fmla="*/ 8125240 w 12194861"/>
              <a:gd name="connsiteY1" fmla="*/ 0 h 6841715"/>
              <a:gd name="connsiteX2" fmla="*/ 12194861 w 12194861"/>
              <a:gd name="connsiteY2" fmla="*/ 6841715 h 6841715"/>
              <a:gd name="connsiteX3" fmla="*/ 0 w 12194861"/>
              <a:gd name="connsiteY3" fmla="*/ 4626712 h 6841715"/>
              <a:gd name="connsiteX0" fmla="*/ 0 w 12191686"/>
              <a:gd name="connsiteY0" fmla="*/ 4626712 h 6867170"/>
              <a:gd name="connsiteX1" fmla="*/ 8125240 w 12191686"/>
              <a:gd name="connsiteY1" fmla="*/ 0 h 6867170"/>
              <a:gd name="connsiteX2" fmla="*/ 12191686 w 12191686"/>
              <a:gd name="connsiteY2" fmla="*/ 6867170 h 6867170"/>
              <a:gd name="connsiteX3" fmla="*/ 0 w 12191686"/>
              <a:gd name="connsiteY3" fmla="*/ 4626712 h 6867170"/>
              <a:gd name="connsiteX0" fmla="*/ 0 w 12188511"/>
              <a:gd name="connsiteY0" fmla="*/ 4626712 h 6857624"/>
              <a:gd name="connsiteX1" fmla="*/ 8125240 w 12188511"/>
              <a:gd name="connsiteY1" fmla="*/ 0 h 6857624"/>
              <a:gd name="connsiteX2" fmla="*/ 12188511 w 12188511"/>
              <a:gd name="connsiteY2" fmla="*/ 6857624 h 6857624"/>
              <a:gd name="connsiteX3" fmla="*/ 0 w 12188511"/>
              <a:gd name="connsiteY3" fmla="*/ 4626712 h 6857624"/>
              <a:gd name="connsiteX0" fmla="*/ 0 w 12178986"/>
              <a:gd name="connsiteY0" fmla="*/ 4626712 h 6857624"/>
              <a:gd name="connsiteX1" fmla="*/ 8125240 w 12178986"/>
              <a:gd name="connsiteY1" fmla="*/ 0 h 6857624"/>
              <a:gd name="connsiteX2" fmla="*/ 12178986 w 12178986"/>
              <a:gd name="connsiteY2" fmla="*/ 6857624 h 6857624"/>
              <a:gd name="connsiteX3" fmla="*/ 0 w 12178986"/>
              <a:gd name="connsiteY3" fmla="*/ 4626712 h 6857624"/>
              <a:gd name="connsiteX0" fmla="*/ 0 w 12163111"/>
              <a:gd name="connsiteY0" fmla="*/ 4626713 h 6857624"/>
              <a:gd name="connsiteX1" fmla="*/ 8109365 w 12163111"/>
              <a:gd name="connsiteY1" fmla="*/ 0 h 6857624"/>
              <a:gd name="connsiteX2" fmla="*/ 12163111 w 12163111"/>
              <a:gd name="connsiteY2" fmla="*/ 6857624 h 6857624"/>
              <a:gd name="connsiteX3" fmla="*/ 0 w 12163111"/>
              <a:gd name="connsiteY3" fmla="*/ 4626713 h 6857624"/>
              <a:gd name="connsiteX0" fmla="*/ 0 w 12150411"/>
              <a:gd name="connsiteY0" fmla="*/ 4629896 h 6857624"/>
              <a:gd name="connsiteX1" fmla="*/ 8096665 w 12150411"/>
              <a:gd name="connsiteY1" fmla="*/ 0 h 6857624"/>
              <a:gd name="connsiteX2" fmla="*/ 12150411 w 12150411"/>
              <a:gd name="connsiteY2" fmla="*/ 6857624 h 6857624"/>
              <a:gd name="connsiteX3" fmla="*/ 0 w 12150411"/>
              <a:gd name="connsiteY3" fmla="*/ 4629896 h 6857624"/>
              <a:gd name="connsiteX0" fmla="*/ 0 w 12131361"/>
              <a:gd name="connsiteY0" fmla="*/ 4629897 h 6857624"/>
              <a:gd name="connsiteX1" fmla="*/ 8077615 w 12131361"/>
              <a:gd name="connsiteY1" fmla="*/ 0 h 6857624"/>
              <a:gd name="connsiteX2" fmla="*/ 12131361 w 12131361"/>
              <a:gd name="connsiteY2" fmla="*/ 6857624 h 6857624"/>
              <a:gd name="connsiteX3" fmla="*/ 0 w 12131361"/>
              <a:gd name="connsiteY3" fmla="*/ 4629897 h 6857624"/>
              <a:gd name="connsiteX0" fmla="*/ 0 w 12131361"/>
              <a:gd name="connsiteY0" fmla="*/ 4608991 h 6836718"/>
              <a:gd name="connsiteX1" fmla="*/ 8074138 w 12131361"/>
              <a:gd name="connsiteY1" fmla="*/ 0 h 6836718"/>
              <a:gd name="connsiteX2" fmla="*/ 12131361 w 12131361"/>
              <a:gd name="connsiteY2" fmla="*/ 6836718 h 6836718"/>
              <a:gd name="connsiteX3" fmla="*/ 0 w 12131361"/>
              <a:gd name="connsiteY3" fmla="*/ 4608991 h 6836718"/>
            </a:gdLst>
            <a:ahLst/>
            <a:cxnLst>
              <a:cxn ang="0">
                <a:pos x="connsiteX0" y="connsiteY0"/>
              </a:cxn>
              <a:cxn ang="0">
                <a:pos x="connsiteX1" y="connsiteY1"/>
              </a:cxn>
              <a:cxn ang="0">
                <a:pos x="connsiteX2" y="connsiteY2"/>
              </a:cxn>
              <a:cxn ang="0">
                <a:pos x="connsiteX3" y="connsiteY3"/>
              </a:cxn>
            </a:cxnLst>
            <a:rect l="l" t="t" r="r" b="b"/>
            <a:pathLst>
              <a:path w="12131361" h="6836718">
                <a:moveTo>
                  <a:pt x="0" y="4608991"/>
                </a:moveTo>
                <a:lnTo>
                  <a:pt x="8074138" y="0"/>
                </a:lnTo>
                <a:lnTo>
                  <a:pt x="12131361" y="6836718"/>
                </a:lnTo>
                <a:lnTo>
                  <a:pt x="0" y="4608991"/>
                </a:lnTo>
                <a:close/>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Tree>
    <p:extLst>
      <p:ext uri="{BB962C8B-B14F-4D97-AF65-F5344CB8AC3E}">
        <p14:creationId xmlns:p14="http://schemas.microsoft.com/office/powerpoint/2010/main" val="6863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over_5 REVERSED line">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90506E7F-501D-4E00-B17D-E3B501AD1FF0}"/>
              </a:ext>
            </a:extLst>
          </p:cNvPr>
          <p:cNvPicPr>
            <a:picLocks noChangeAspect="1"/>
          </p:cNvPicPr>
          <p:nvPr userDrawn="1"/>
        </p:nvPicPr>
        <p:blipFill>
          <a:blip r:embed="rId2"/>
          <a:stretch>
            <a:fillRect/>
          </a:stretch>
        </p:blipFill>
        <p:spPr>
          <a:xfrm>
            <a:off x="0" y="6096"/>
            <a:ext cx="12192000" cy="6845807"/>
          </a:xfrm>
          <a:prstGeom prst="rect">
            <a:avLst/>
          </a:prstGeom>
        </p:spPr>
      </p:pic>
      <p:grpSp>
        <p:nvGrpSpPr>
          <p:cNvPr id="11" name="Group 10"/>
          <p:cNvGrpSpPr/>
          <p:nvPr userDrawn="1"/>
        </p:nvGrpSpPr>
        <p:grpSpPr>
          <a:xfrm>
            <a:off x="381000" y="384048"/>
            <a:ext cx="2384269" cy="432000"/>
            <a:chOff x="381000" y="384048"/>
            <a:chExt cx="2384269" cy="432000"/>
          </a:xfrm>
        </p:grpSpPr>
        <p:grpSp>
          <p:nvGrpSpPr>
            <p:cNvPr id="12" name="Group 11"/>
            <p:cNvGrpSpPr>
              <a:grpSpLocks noChangeAspect="1"/>
            </p:cNvGrpSpPr>
            <p:nvPr userDrawn="1"/>
          </p:nvGrpSpPr>
          <p:grpSpPr>
            <a:xfrm>
              <a:off x="1246412" y="392922"/>
              <a:ext cx="1518857" cy="423126"/>
              <a:chOff x="9836151" y="2917825"/>
              <a:chExt cx="11955463" cy="3330576"/>
            </a:xfrm>
            <a:solidFill>
              <a:schemeClr val="bg1"/>
            </a:solidFill>
          </p:grpSpPr>
          <p:sp>
            <p:nvSpPr>
              <p:cNvPr id="16"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6" name="Triangle 1">
            <a:extLst>
              <a:ext uri="{FF2B5EF4-FFF2-40B4-BE49-F238E27FC236}">
                <a16:creationId xmlns:a16="http://schemas.microsoft.com/office/drawing/2014/main" id="{E398D872-4587-514E-ADAF-03FA743D0AFC}"/>
              </a:ext>
            </a:extLst>
          </p:cNvPr>
          <p:cNvSpPr/>
          <p:nvPr userDrawn="1"/>
        </p:nvSpPr>
        <p:spPr>
          <a:xfrm>
            <a:off x="34371" y="20861"/>
            <a:ext cx="12131361" cy="6821841"/>
          </a:xfrm>
          <a:custGeom>
            <a:avLst/>
            <a:gdLst>
              <a:gd name="connsiteX0" fmla="*/ 0 w 3806687"/>
              <a:gd name="connsiteY0" fmla="*/ 4855312 h 4855312"/>
              <a:gd name="connsiteX1" fmla="*/ 1903344 w 3806687"/>
              <a:gd name="connsiteY1" fmla="*/ 0 h 4855312"/>
              <a:gd name="connsiteX2" fmla="*/ 3806687 w 3806687"/>
              <a:gd name="connsiteY2" fmla="*/ 4855312 h 4855312"/>
              <a:gd name="connsiteX3" fmla="*/ 0 w 3806687"/>
              <a:gd name="connsiteY3" fmla="*/ 4855312 h 4855312"/>
              <a:gd name="connsiteX0" fmla="*/ 0 w 4089953"/>
              <a:gd name="connsiteY0" fmla="*/ 6147399 h 6147399"/>
              <a:gd name="connsiteX1" fmla="*/ 4089953 w 4089953"/>
              <a:gd name="connsiteY1" fmla="*/ 0 h 6147399"/>
              <a:gd name="connsiteX2" fmla="*/ 3806687 w 4089953"/>
              <a:gd name="connsiteY2" fmla="*/ 6147399 h 6147399"/>
              <a:gd name="connsiteX3" fmla="*/ 0 w 4089953"/>
              <a:gd name="connsiteY3" fmla="*/ 6147399 h 6147399"/>
              <a:gd name="connsiteX0" fmla="*/ 0 w 8169965"/>
              <a:gd name="connsiteY0" fmla="*/ 6147399 h 6872956"/>
              <a:gd name="connsiteX1" fmla="*/ 4089953 w 8169965"/>
              <a:gd name="connsiteY1" fmla="*/ 0 h 6872956"/>
              <a:gd name="connsiteX2" fmla="*/ 8169965 w 8169965"/>
              <a:gd name="connsiteY2" fmla="*/ 6872956 h 6872956"/>
              <a:gd name="connsiteX3" fmla="*/ 0 w 8169965"/>
              <a:gd name="connsiteY3" fmla="*/ 6147399 h 6872956"/>
              <a:gd name="connsiteX0" fmla="*/ 0 w 12205252"/>
              <a:gd name="connsiteY0" fmla="*/ 4626712 h 6872956"/>
              <a:gd name="connsiteX1" fmla="*/ 8125240 w 12205252"/>
              <a:gd name="connsiteY1" fmla="*/ 0 h 6872956"/>
              <a:gd name="connsiteX2" fmla="*/ 12205252 w 12205252"/>
              <a:gd name="connsiteY2" fmla="*/ 6872956 h 6872956"/>
              <a:gd name="connsiteX3" fmla="*/ 0 w 12205252"/>
              <a:gd name="connsiteY3" fmla="*/ 4626712 h 6872956"/>
              <a:gd name="connsiteX0" fmla="*/ 0 w 12194861"/>
              <a:gd name="connsiteY0" fmla="*/ 4626712 h 6841715"/>
              <a:gd name="connsiteX1" fmla="*/ 8125240 w 12194861"/>
              <a:gd name="connsiteY1" fmla="*/ 0 h 6841715"/>
              <a:gd name="connsiteX2" fmla="*/ 12194861 w 12194861"/>
              <a:gd name="connsiteY2" fmla="*/ 6841715 h 6841715"/>
              <a:gd name="connsiteX3" fmla="*/ 0 w 12194861"/>
              <a:gd name="connsiteY3" fmla="*/ 4626712 h 6841715"/>
              <a:gd name="connsiteX0" fmla="*/ 0 w 12191686"/>
              <a:gd name="connsiteY0" fmla="*/ 4626712 h 6867170"/>
              <a:gd name="connsiteX1" fmla="*/ 8125240 w 12191686"/>
              <a:gd name="connsiteY1" fmla="*/ 0 h 6867170"/>
              <a:gd name="connsiteX2" fmla="*/ 12191686 w 12191686"/>
              <a:gd name="connsiteY2" fmla="*/ 6867170 h 6867170"/>
              <a:gd name="connsiteX3" fmla="*/ 0 w 12191686"/>
              <a:gd name="connsiteY3" fmla="*/ 4626712 h 6867170"/>
              <a:gd name="connsiteX0" fmla="*/ 0 w 12188511"/>
              <a:gd name="connsiteY0" fmla="*/ 4626712 h 6857624"/>
              <a:gd name="connsiteX1" fmla="*/ 8125240 w 12188511"/>
              <a:gd name="connsiteY1" fmla="*/ 0 h 6857624"/>
              <a:gd name="connsiteX2" fmla="*/ 12188511 w 12188511"/>
              <a:gd name="connsiteY2" fmla="*/ 6857624 h 6857624"/>
              <a:gd name="connsiteX3" fmla="*/ 0 w 12188511"/>
              <a:gd name="connsiteY3" fmla="*/ 4626712 h 6857624"/>
              <a:gd name="connsiteX0" fmla="*/ 0 w 12178986"/>
              <a:gd name="connsiteY0" fmla="*/ 4626712 h 6857624"/>
              <a:gd name="connsiteX1" fmla="*/ 8125240 w 12178986"/>
              <a:gd name="connsiteY1" fmla="*/ 0 h 6857624"/>
              <a:gd name="connsiteX2" fmla="*/ 12178986 w 12178986"/>
              <a:gd name="connsiteY2" fmla="*/ 6857624 h 6857624"/>
              <a:gd name="connsiteX3" fmla="*/ 0 w 12178986"/>
              <a:gd name="connsiteY3" fmla="*/ 4626712 h 6857624"/>
              <a:gd name="connsiteX0" fmla="*/ 0 w 12163111"/>
              <a:gd name="connsiteY0" fmla="*/ 4626713 h 6857624"/>
              <a:gd name="connsiteX1" fmla="*/ 8109365 w 12163111"/>
              <a:gd name="connsiteY1" fmla="*/ 0 h 6857624"/>
              <a:gd name="connsiteX2" fmla="*/ 12163111 w 12163111"/>
              <a:gd name="connsiteY2" fmla="*/ 6857624 h 6857624"/>
              <a:gd name="connsiteX3" fmla="*/ 0 w 12163111"/>
              <a:gd name="connsiteY3" fmla="*/ 4626713 h 6857624"/>
              <a:gd name="connsiteX0" fmla="*/ 0 w 12150411"/>
              <a:gd name="connsiteY0" fmla="*/ 4629896 h 6857624"/>
              <a:gd name="connsiteX1" fmla="*/ 8096665 w 12150411"/>
              <a:gd name="connsiteY1" fmla="*/ 0 h 6857624"/>
              <a:gd name="connsiteX2" fmla="*/ 12150411 w 12150411"/>
              <a:gd name="connsiteY2" fmla="*/ 6857624 h 6857624"/>
              <a:gd name="connsiteX3" fmla="*/ 0 w 12150411"/>
              <a:gd name="connsiteY3" fmla="*/ 4629896 h 6857624"/>
              <a:gd name="connsiteX0" fmla="*/ 0 w 12131361"/>
              <a:gd name="connsiteY0" fmla="*/ 4629897 h 6857624"/>
              <a:gd name="connsiteX1" fmla="*/ 8077615 w 12131361"/>
              <a:gd name="connsiteY1" fmla="*/ 0 h 6857624"/>
              <a:gd name="connsiteX2" fmla="*/ 12131361 w 12131361"/>
              <a:gd name="connsiteY2" fmla="*/ 6857624 h 6857624"/>
              <a:gd name="connsiteX3" fmla="*/ 0 w 12131361"/>
              <a:gd name="connsiteY3" fmla="*/ 4629897 h 6857624"/>
              <a:gd name="connsiteX0" fmla="*/ 0 w 12131361"/>
              <a:gd name="connsiteY0" fmla="*/ 4608991 h 6836718"/>
              <a:gd name="connsiteX1" fmla="*/ 8074138 w 12131361"/>
              <a:gd name="connsiteY1" fmla="*/ 0 h 6836718"/>
              <a:gd name="connsiteX2" fmla="*/ 12131361 w 12131361"/>
              <a:gd name="connsiteY2" fmla="*/ 6836718 h 6836718"/>
              <a:gd name="connsiteX3" fmla="*/ 0 w 12131361"/>
              <a:gd name="connsiteY3" fmla="*/ 4608991 h 6836718"/>
            </a:gdLst>
            <a:ahLst/>
            <a:cxnLst>
              <a:cxn ang="0">
                <a:pos x="connsiteX0" y="connsiteY0"/>
              </a:cxn>
              <a:cxn ang="0">
                <a:pos x="connsiteX1" y="connsiteY1"/>
              </a:cxn>
              <a:cxn ang="0">
                <a:pos x="connsiteX2" y="connsiteY2"/>
              </a:cxn>
              <a:cxn ang="0">
                <a:pos x="connsiteX3" y="connsiteY3"/>
              </a:cxn>
            </a:cxnLst>
            <a:rect l="l" t="t" r="r" b="b"/>
            <a:pathLst>
              <a:path w="12131361" h="6836718">
                <a:moveTo>
                  <a:pt x="0" y="4608991"/>
                </a:moveTo>
                <a:lnTo>
                  <a:pt x="8074138" y="0"/>
                </a:lnTo>
                <a:lnTo>
                  <a:pt x="12131361" y="6836718"/>
                </a:lnTo>
                <a:lnTo>
                  <a:pt x="0" y="4608991"/>
                </a:lnTo>
                <a:close/>
              </a:path>
            </a:pathLst>
          </a:custGeom>
          <a:noFill/>
          <a:ln w="12700">
            <a:gradFill>
              <a:gsLst>
                <a:gs pos="0">
                  <a:schemeClr val="accent1"/>
                </a:gs>
                <a:gs pos="99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sp>
        <p:nvSpPr>
          <p:cNvPr id="2" name="Title 1"/>
          <p:cNvSpPr>
            <a:spLocks noGrp="1"/>
          </p:cNvSpPr>
          <p:nvPr>
            <p:ph type="ctrTitle" hasCustomPrompt="1"/>
          </p:nvPr>
        </p:nvSpPr>
        <p:spPr>
          <a:xfrm>
            <a:off x="383035" y="1655791"/>
            <a:ext cx="11468909" cy="199439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Tree>
    <p:extLst>
      <p:ext uri="{BB962C8B-B14F-4D97-AF65-F5344CB8AC3E}">
        <p14:creationId xmlns:p14="http://schemas.microsoft.com/office/powerpoint/2010/main" val="195044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_Image_Background">
    <p:spTree>
      <p:nvGrpSpPr>
        <p:cNvPr id="1" name=""/>
        <p:cNvGrpSpPr/>
        <p:nvPr/>
      </p:nvGrpSpPr>
      <p:grpSpPr>
        <a:xfrm>
          <a:off x="0" y="0"/>
          <a:ext cx="0" cy="0"/>
          <a:chOff x="0" y="0"/>
          <a:chExt cx="0" cy="0"/>
        </a:xfrm>
      </p:grpSpPr>
      <p:sp>
        <p:nvSpPr>
          <p:cNvPr id="46" name="Picture Placeholder 9">
            <a:extLst>
              <a:ext uri="{FF2B5EF4-FFF2-40B4-BE49-F238E27FC236}">
                <a16:creationId xmlns:a16="http://schemas.microsoft.com/office/drawing/2014/main" id="{88B13BD0-CE12-DD4B-A861-5939A7C11AEA}"/>
              </a:ext>
            </a:extLst>
          </p:cNvPr>
          <p:cNvSpPr>
            <a:spLocks noGrp="1"/>
          </p:cNvSpPr>
          <p:nvPr>
            <p:ph type="pic" sz="quarter" idx="13"/>
          </p:nvPr>
        </p:nvSpPr>
        <p:spPr>
          <a:xfrm>
            <a:off x="-24858" y="0"/>
            <a:ext cx="12216858" cy="6858000"/>
          </a:xfrm>
          <a:solidFill>
            <a:schemeClr val="bg1">
              <a:lumMod val="85000"/>
            </a:schemeClr>
          </a:solidFill>
        </p:spPr>
        <p:txBody>
          <a:bodyPr lIns="0" rIns="0"/>
          <a:lstStyle/>
          <a:p>
            <a:r>
              <a:rPr lang="de-DE"/>
              <a:t>Bild durch Klicken auf Symbol hinzufügen</a:t>
            </a:r>
            <a:endParaRPr lang="en-GB"/>
          </a:p>
        </p:txBody>
      </p:sp>
      <p:sp>
        <p:nvSpPr>
          <p:cNvPr id="2" name="Title 1"/>
          <p:cNvSpPr>
            <a:spLocks noGrp="1"/>
          </p:cNvSpPr>
          <p:nvPr>
            <p:ph type="ctrTitle" hasCustomPrompt="1"/>
          </p:nvPr>
        </p:nvSpPr>
        <p:spPr>
          <a:xfrm>
            <a:off x="383035" y="1655791"/>
            <a:ext cx="9980173" cy="1619072"/>
          </a:xfrm>
          <a:prstGeom prst="rect">
            <a:avLst/>
          </a:prstGeom>
        </p:spPr>
        <p:txBody>
          <a:bodyPr vert="horz" wrap="square" lIns="0" tIns="0" rIns="0" bIns="0" anchor="t" anchorCtr="0">
            <a:noAutofit/>
          </a:bodyPr>
          <a:lstStyle>
            <a:lvl1pPr algn="l">
              <a:lnSpc>
                <a:spcPct val="80000"/>
              </a:lnSpc>
              <a:defRPr sz="7200" b="0">
                <a:solidFill>
                  <a:schemeClr val="bg1"/>
                </a:solidFill>
                <a:latin typeface="3M Circular TT Bold" panose="020B0804020101010102" pitchFamily="34" charset="0"/>
                <a:cs typeface="3M Circular TT Bold" panose="020B0804020101010102" pitchFamily="34" charset="0"/>
              </a:defRPr>
            </a:lvl1pPr>
          </a:lstStyle>
          <a:p>
            <a:r>
              <a:rPr lang="en-US"/>
              <a:t>Two line title</a:t>
            </a:r>
            <a:br>
              <a:rPr lang="en-US"/>
            </a:br>
            <a:r>
              <a:rPr lang="en-US"/>
              <a:t>goes here</a:t>
            </a:r>
            <a:endParaRPr lang="en-GB"/>
          </a:p>
        </p:txBody>
      </p:sp>
      <p:sp>
        <p:nvSpPr>
          <p:cNvPr id="4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bg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11" name="Group 10"/>
          <p:cNvGrpSpPr/>
          <p:nvPr userDrawn="1"/>
        </p:nvGrpSpPr>
        <p:grpSpPr>
          <a:xfrm>
            <a:off x="381000" y="384048"/>
            <a:ext cx="2384269" cy="432000"/>
            <a:chOff x="381000" y="384048"/>
            <a:chExt cx="2384269" cy="432000"/>
          </a:xfrm>
        </p:grpSpPr>
        <p:grpSp>
          <p:nvGrpSpPr>
            <p:cNvPr id="12" name="Group 11"/>
            <p:cNvGrpSpPr>
              <a:grpSpLocks noChangeAspect="1"/>
            </p:cNvGrpSpPr>
            <p:nvPr userDrawn="1"/>
          </p:nvGrpSpPr>
          <p:grpSpPr>
            <a:xfrm>
              <a:off x="1246412" y="392922"/>
              <a:ext cx="1518857" cy="423126"/>
              <a:chOff x="9836151" y="2917825"/>
              <a:chExt cx="11955463" cy="3330576"/>
            </a:xfrm>
            <a:solidFill>
              <a:schemeClr val="bg1"/>
            </a:solidFill>
          </p:grpSpPr>
          <p:sp>
            <p:nvSpPr>
              <p:cNvPr id="16"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3"/>
              <p:cNvSpPr>
                <a:spLocks noChangeArrowheads="1"/>
              </p:cNvSpPr>
              <p:nvPr userDrawn="1"/>
            </p:nvSpPr>
            <p:spPr bwMode="auto">
              <a:xfrm>
                <a:off x="15744826" y="3829050"/>
                <a:ext cx="312738" cy="315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17"/>
              <p:cNvSpPr>
                <a:spLocks noChangeArrowheads="1"/>
              </p:cNvSpPr>
              <p:nvPr userDrawn="1"/>
            </p:nvSpPr>
            <p:spPr bwMode="auto">
              <a:xfrm>
                <a:off x="13033376" y="4741863"/>
                <a:ext cx="207963" cy="1190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27"/>
              <p:cNvSpPr>
                <a:spLocks noChangeArrowheads="1"/>
              </p:cNvSpPr>
              <p:nvPr userDrawn="1"/>
            </p:nvSpPr>
            <p:spPr bwMode="auto">
              <a:xfrm>
                <a:off x="20748626" y="5653088"/>
                <a:ext cx="312738" cy="279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Freeform 5"/>
            <p:cNvSpPr>
              <a:spLocks noEditPoints="1"/>
            </p:cNvSpPr>
            <p:nvPr userDrawn="1"/>
          </p:nvSpPr>
          <p:spPr bwMode="auto">
            <a:xfrm>
              <a:off x="381000" y="384048"/>
              <a:ext cx="750655" cy="400941"/>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2558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_Full_Image_Background">
    <p:spTree>
      <p:nvGrpSpPr>
        <p:cNvPr id="1" name=""/>
        <p:cNvGrpSpPr/>
        <p:nvPr/>
      </p:nvGrpSpPr>
      <p:grpSpPr>
        <a:xfrm>
          <a:off x="0" y="0"/>
          <a:ext cx="0" cy="0"/>
          <a:chOff x="0" y="0"/>
          <a:chExt cx="0" cy="0"/>
        </a:xfrm>
      </p:grpSpPr>
      <p:sp>
        <p:nvSpPr>
          <p:cNvPr id="33" name="Picture Placeholder 9">
            <a:extLst>
              <a:ext uri="{FF2B5EF4-FFF2-40B4-BE49-F238E27FC236}">
                <a16:creationId xmlns:a16="http://schemas.microsoft.com/office/drawing/2014/main" id="{9A0DF094-60F5-5747-B4D0-70DA429FAE65}"/>
              </a:ext>
            </a:extLst>
          </p:cNvPr>
          <p:cNvSpPr>
            <a:spLocks noGrp="1"/>
          </p:cNvSpPr>
          <p:nvPr>
            <p:ph type="pic" sz="quarter" idx="13"/>
          </p:nvPr>
        </p:nvSpPr>
        <p:spPr>
          <a:xfrm>
            <a:off x="0" y="0"/>
            <a:ext cx="12216858" cy="6858000"/>
          </a:xfrm>
          <a:solidFill>
            <a:schemeClr val="bg1">
              <a:lumMod val="85000"/>
            </a:schemeClr>
          </a:solidFill>
        </p:spPr>
        <p:txBody>
          <a:bodyPr lIns="0" rIns="0"/>
          <a:lstStyle/>
          <a:p>
            <a:r>
              <a:rPr lang="de-DE"/>
              <a:t>Bild durch Klicken auf Symbol hinzufügen</a:t>
            </a:r>
            <a:endParaRPr lang="en-GB"/>
          </a:p>
        </p:txBody>
      </p:sp>
      <p:sp>
        <p:nvSpPr>
          <p:cNvPr id="2" name="Title 1"/>
          <p:cNvSpPr>
            <a:spLocks noGrp="1"/>
          </p:cNvSpPr>
          <p:nvPr>
            <p:ph type="ctrTitle" hasCustomPrompt="1"/>
          </p:nvPr>
        </p:nvSpPr>
        <p:spPr>
          <a:xfrm>
            <a:off x="384049" y="2286000"/>
            <a:ext cx="5711952" cy="841834"/>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a:p>
        </p:txBody>
      </p:sp>
      <p:sp>
        <p:nvSpPr>
          <p:cNvPr id="23" name="Text Placeholder 7"/>
          <p:cNvSpPr>
            <a:spLocks noGrp="1"/>
          </p:cNvSpPr>
          <p:nvPr>
            <p:ph type="body" sz="quarter" idx="10" hasCustomPrompt="1"/>
          </p:nvPr>
        </p:nvSpPr>
        <p:spPr>
          <a:xfrm>
            <a:off x="384047" y="3895344"/>
            <a:ext cx="4114800"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7" name="Group 6"/>
          <p:cNvGrpSpPr>
            <a:grpSpLocks noChangeAspect="1"/>
          </p:cNvGrpSpPr>
          <p:nvPr userDrawn="1"/>
        </p:nvGrpSpPr>
        <p:grpSpPr>
          <a:xfrm>
            <a:off x="381000" y="384048"/>
            <a:ext cx="2384269" cy="432000"/>
            <a:chOff x="3024188" y="2847975"/>
            <a:chExt cx="18767426" cy="3400426"/>
          </a:xfrm>
        </p:grpSpPr>
        <p:sp>
          <p:nvSpPr>
            <p:cNvPr id="9"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866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16 HCBG QOR Title, Subtitle, Content, Takeaway">
    <p:spTree>
      <p:nvGrpSpPr>
        <p:cNvPr id="1" name=""/>
        <p:cNvGrpSpPr/>
        <p:nvPr/>
      </p:nvGrpSpPr>
      <p:grpSpPr>
        <a:xfrm>
          <a:off x="0" y="0"/>
          <a:ext cx="0" cy="0"/>
          <a:chOff x="0" y="0"/>
          <a:chExt cx="0" cy="0"/>
        </a:xfrm>
      </p:grpSpPr>
      <p:sp>
        <p:nvSpPr>
          <p:cNvPr id="4" name="Title 3"/>
          <p:cNvSpPr>
            <a:spLocks noGrp="1"/>
          </p:cNvSpPr>
          <p:nvPr>
            <p:ph type="title"/>
          </p:nvPr>
        </p:nvSpPr>
        <p:spPr>
          <a:xfrm>
            <a:off x="379413" y="379414"/>
            <a:ext cx="11425238" cy="45720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2" y="1295401"/>
            <a:ext cx="11429999" cy="4493580"/>
          </a:xfrm>
        </p:spPr>
        <p:txBody>
          <a:bodyPr/>
          <a:lstStyle>
            <a:lvl1pPr marL="0" marR="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sz="1999"/>
            </a:lvl1pPr>
            <a:lvl2pPr marL="182449"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2pPr>
            <a:lvl3pPr marL="356967"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3pPr>
            <a:lvl4pPr marL="539415" marR="0"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4pPr>
            <a:lvl5pPr marL="713932" marR="0"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sz="1999"/>
            </a:lvl5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999" b="0" i="0" u="none" strike="noStrike" kern="1200" cap="none" spc="0" normalizeH="0" baseline="0" noProof="0">
                <a:ln>
                  <a:noFill/>
                </a:ln>
                <a:solidFill>
                  <a:prstClr val="black"/>
                </a:solidFill>
                <a:effectLst/>
                <a:uLnTx/>
                <a:uFillTx/>
                <a:latin typeface="+mn-lt"/>
                <a:ea typeface="+mj-ea"/>
                <a:cs typeface="+mj-cs"/>
              </a:rPr>
              <a:t>Click to edit Master text styles</a:t>
            </a:r>
          </a:p>
          <a:p>
            <a:pPr marL="182449" marR="0" lvl="1"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999" b="0" i="0" u="none" strike="noStrike" kern="1200" cap="none" spc="0" normalizeH="0" baseline="0" noProof="0">
                <a:ln>
                  <a:noFill/>
                </a:ln>
                <a:solidFill>
                  <a:prstClr val="black"/>
                </a:solidFill>
                <a:effectLst/>
                <a:uLnTx/>
                <a:uFillTx/>
                <a:latin typeface="+mn-lt"/>
                <a:ea typeface="+mn-ea"/>
                <a:cs typeface="+mn-cs"/>
              </a:rPr>
              <a:t>Second level</a:t>
            </a:r>
          </a:p>
          <a:p>
            <a:pPr marL="356967" marR="0" lvl="2"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539415" marR="0" lvl="3" indent="-182449"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a:p>
            <a:pPr marL="713932" marR="0" lvl="4" indent="-174517"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Text Placeholder 4"/>
          <p:cNvSpPr>
            <a:spLocks noGrp="1"/>
          </p:cNvSpPr>
          <p:nvPr>
            <p:ph type="body" sz="quarter" idx="10"/>
          </p:nvPr>
        </p:nvSpPr>
        <p:spPr>
          <a:xfrm>
            <a:off x="381002" y="841248"/>
            <a:ext cx="11429999" cy="365760"/>
          </a:xfrm>
        </p:spPr>
        <p:txBody>
          <a:bodyPr/>
          <a:lstStyle>
            <a:lvl1pPr>
              <a:defRPr sz="2000" i="0"/>
            </a:lvl1pPr>
          </a:lstStyle>
          <a:p>
            <a:pPr lvl="0"/>
            <a:r>
              <a:rPr lang="en-US"/>
              <a:t>Click to edit Master text styles</a:t>
            </a:r>
          </a:p>
        </p:txBody>
      </p:sp>
      <p:sp>
        <p:nvSpPr>
          <p:cNvPr id="15" name="Text Placeholder 2"/>
          <p:cNvSpPr>
            <a:spLocks noGrp="1"/>
          </p:cNvSpPr>
          <p:nvPr>
            <p:ph type="body" sz="quarter" idx="16"/>
          </p:nvPr>
        </p:nvSpPr>
        <p:spPr>
          <a:xfrm>
            <a:off x="378797" y="5905500"/>
            <a:ext cx="11425854" cy="381000"/>
          </a:xfrm>
          <a:prstGeom prst="rect">
            <a:avLst/>
          </a:prstGeom>
          <a:solidFill>
            <a:schemeClr val="bg2">
              <a:lumMod val="20000"/>
              <a:lumOff val="80000"/>
            </a:schemeClr>
          </a:solidFill>
          <a:effectLst/>
        </p:spPr>
        <p:txBody>
          <a:bodyPr anchor="ctr"/>
          <a:lstStyle>
            <a:lvl1pPr algn="ctr">
              <a:defRPr sz="2000" b="1"/>
            </a:lvl1pPr>
            <a:lvl5pPr marL="539415" indent="0">
              <a:buNone/>
              <a:defRPr/>
            </a:lvl5pPr>
          </a:lstStyle>
          <a:p>
            <a:pPr lvl="0"/>
            <a:r>
              <a:rPr lang="en-US"/>
              <a:t>Click to edit Master text styles</a:t>
            </a:r>
          </a:p>
        </p:txBody>
      </p:sp>
      <p:sp>
        <p:nvSpPr>
          <p:cNvPr id="16" name="Rectangle 15">
            <a:extLst>
              <a:ext uri="{FF2B5EF4-FFF2-40B4-BE49-F238E27FC236}">
                <a16:creationId xmlns:a16="http://schemas.microsoft.com/office/drawing/2014/main" id="{167F316D-7A65-40EF-A87F-5BA2E12AD1E8}"/>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2" name="Freeform 5">
            <a:extLst>
              <a:ext uri="{FF2B5EF4-FFF2-40B4-BE49-F238E27FC236}">
                <a16:creationId xmlns:a16="http://schemas.microsoft.com/office/drawing/2014/main" id="{477DD424-6E27-497F-8ECB-CC7ACEDF98F9}"/>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179885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_1 line_Bo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4048" y="2286000"/>
            <a:ext cx="9521825" cy="1051116"/>
          </a:xfrm>
          <a:prstGeom prst="rect">
            <a:avLst/>
          </a:prstGeom>
        </p:spPr>
        <p:txBody>
          <a:bodyPr vert="horz" wrap="square" lIns="0" tIns="0" rIns="0" bIns="0" anchor="t" anchorCtr="0">
            <a:noAutofit/>
          </a:bodyPr>
          <a:lstStyle>
            <a:lvl1pPr algn="l">
              <a:defRPr sz="7200" b="0">
                <a:solidFill>
                  <a:schemeClr val="tx1"/>
                </a:solidFill>
                <a:latin typeface="3M Circular TT Bold" panose="020B0804020101010102" pitchFamily="34" charset="0"/>
                <a:cs typeface="3M Circular TT Bold" panose="020B0804020101010102" pitchFamily="34" charset="0"/>
              </a:defRPr>
            </a:lvl1pPr>
          </a:lstStyle>
          <a:p>
            <a:r>
              <a:rPr lang="en-US"/>
              <a:t>One-line title</a:t>
            </a:r>
            <a:endParaRPr lang="en-GB"/>
          </a:p>
        </p:txBody>
      </p:sp>
      <p:sp>
        <p:nvSpPr>
          <p:cNvPr id="10" name="Text Placeholder 7"/>
          <p:cNvSpPr>
            <a:spLocks noGrp="1"/>
          </p:cNvSpPr>
          <p:nvPr>
            <p:ph type="body" sz="quarter" idx="12" hasCustomPrompt="1"/>
          </p:nvPr>
        </p:nvSpPr>
        <p:spPr>
          <a:xfrm>
            <a:off x="384048" y="4257741"/>
            <a:ext cx="1978025" cy="480462"/>
          </a:xfrm>
          <a:prstGeom prst="rect">
            <a:avLst/>
          </a:prstGeom>
        </p:spPr>
        <p:txBody>
          <a:bodyPr lIns="0" tIns="0" rIns="0" bIns="0"/>
          <a:lstStyle>
            <a:lvl1pPr marL="0" indent="0">
              <a:buNone/>
              <a:defRPr sz="2800">
                <a:solidFill>
                  <a:schemeClr val="tx1"/>
                </a:solidFill>
                <a:latin typeface="3M Circular TT Book" panose="020B0604020101020102" pitchFamily="34" charset="0"/>
                <a:cs typeface="3M Circular TT Book" panose="020B0604020101020102" pitchFamily="34" charset="0"/>
              </a:defRPr>
            </a:lvl1pPr>
            <a:lvl5pPr>
              <a:defRPr/>
            </a:lvl5pPr>
          </a:lstStyle>
          <a:p>
            <a:pPr lvl="0"/>
            <a:r>
              <a:rPr lang="en-US"/>
              <a:t>Date</a:t>
            </a:r>
          </a:p>
        </p:txBody>
      </p:sp>
      <p:grpSp>
        <p:nvGrpSpPr>
          <p:cNvPr id="5" name="Group 4"/>
          <p:cNvGrpSpPr>
            <a:grpSpLocks noChangeAspect="1"/>
          </p:cNvGrpSpPr>
          <p:nvPr userDrawn="1"/>
        </p:nvGrpSpPr>
        <p:grpSpPr>
          <a:xfrm>
            <a:off x="381000" y="384048"/>
            <a:ext cx="2384269" cy="432000"/>
            <a:chOff x="3024188" y="2847975"/>
            <a:chExt cx="18767426" cy="3400426"/>
          </a:xfrm>
        </p:grpSpPr>
        <p:sp>
          <p:nvSpPr>
            <p:cNvPr id="7" name="Freeform 5"/>
            <p:cNvSpPr>
              <a:spLocks noEditPoints="1"/>
            </p:cNvSpPr>
            <p:nvPr userDrawn="1"/>
          </p:nvSpPr>
          <p:spPr bwMode="auto">
            <a:xfrm>
              <a:off x="3024188" y="2847975"/>
              <a:ext cx="5908675" cy="315595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9871076" y="2952750"/>
              <a:ext cx="868363" cy="1192213"/>
            </a:xfrm>
            <a:custGeom>
              <a:avLst/>
              <a:gdLst>
                <a:gd name="T0" fmla="*/ 19 w 25"/>
                <a:gd name="T1" fmla="*/ 10 h 34"/>
                <a:gd name="T2" fmla="*/ 13 w 25"/>
                <a:gd name="T3" fmla="*/ 5 h 34"/>
                <a:gd name="T4" fmla="*/ 8 w 25"/>
                <a:gd name="T5" fmla="*/ 9 h 34"/>
                <a:gd name="T6" fmla="*/ 11 w 25"/>
                <a:gd name="T7" fmla="*/ 13 h 34"/>
                <a:gd name="T8" fmla="*/ 16 w 25"/>
                <a:gd name="T9" fmla="*/ 14 h 34"/>
                <a:gd name="T10" fmla="*/ 25 w 25"/>
                <a:gd name="T11" fmla="*/ 24 h 34"/>
                <a:gd name="T12" fmla="*/ 13 w 25"/>
                <a:gd name="T13" fmla="*/ 34 h 34"/>
                <a:gd name="T14" fmla="*/ 0 w 25"/>
                <a:gd name="T15" fmla="*/ 24 h 34"/>
                <a:gd name="T16" fmla="*/ 6 w 25"/>
                <a:gd name="T17" fmla="*/ 22 h 34"/>
                <a:gd name="T18" fmla="*/ 13 w 25"/>
                <a:gd name="T19" fmla="*/ 28 h 34"/>
                <a:gd name="T20" fmla="*/ 19 w 25"/>
                <a:gd name="T21" fmla="*/ 24 h 34"/>
                <a:gd name="T22" fmla="*/ 15 w 25"/>
                <a:gd name="T23" fmla="*/ 20 h 34"/>
                <a:gd name="T24" fmla="*/ 10 w 25"/>
                <a:gd name="T25" fmla="*/ 19 h 34"/>
                <a:gd name="T26" fmla="*/ 1 w 25"/>
                <a:gd name="T27" fmla="*/ 10 h 34"/>
                <a:gd name="T28" fmla="*/ 13 w 25"/>
                <a:gd name="T29" fmla="*/ 0 h 34"/>
                <a:gd name="T30" fmla="*/ 25 w 25"/>
                <a:gd name="T31" fmla="*/ 8 h 34"/>
                <a:gd name="T32" fmla="*/ 19 w 25"/>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4">
                  <a:moveTo>
                    <a:pt x="19" y="10"/>
                  </a:moveTo>
                  <a:cubicBezTo>
                    <a:pt x="19" y="8"/>
                    <a:pt x="17" y="5"/>
                    <a:pt x="13" y="5"/>
                  </a:cubicBezTo>
                  <a:cubicBezTo>
                    <a:pt x="10" y="5"/>
                    <a:pt x="8" y="7"/>
                    <a:pt x="8" y="9"/>
                  </a:cubicBezTo>
                  <a:cubicBezTo>
                    <a:pt x="8" y="11"/>
                    <a:pt x="9" y="13"/>
                    <a:pt x="11" y="13"/>
                  </a:cubicBezTo>
                  <a:cubicBezTo>
                    <a:pt x="16" y="14"/>
                    <a:pt x="16" y="14"/>
                    <a:pt x="16" y="14"/>
                  </a:cubicBezTo>
                  <a:cubicBezTo>
                    <a:pt x="22" y="15"/>
                    <a:pt x="25" y="19"/>
                    <a:pt x="25" y="24"/>
                  </a:cubicBezTo>
                  <a:cubicBezTo>
                    <a:pt x="25" y="29"/>
                    <a:pt x="21" y="34"/>
                    <a:pt x="13" y="34"/>
                  </a:cubicBezTo>
                  <a:cubicBezTo>
                    <a:pt x="4" y="34"/>
                    <a:pt x="1" y="28"/>
                    <a:pt x="0" y="24"/>
                  </a:cubicBezTo>
                  <a:cubicBezTo>
                    <a:pt x="6" y="22"/>
                    <a:pt x="6" y="22"/>
                    <a:pt x="6" y="22"/>
                  </a:cubicBezTo>
                  <a:cubicBezTo>
                    <a:pt x="6" y="25"/>
                    <a:pt x="9" y="28"/>
                    <a:pt x="13" y="28"/>
                  </a:cubicBezTo>
                  <a:cubicBezTo>
                    <a:pt x="17" y="28"/>
                    <a:pt x="19" y="27"/>
                    <a:pt x="19" y="24"/>
                  </a:cubicBezTo>
                  <a:cubicBezTo>
                    <a:pt x="19" y="22"/>
                    <a:pt x="17" y="21"/>
                    <a:pt x="15" y="20"/>
                  </a:cubicBezTo>
                  <a:cubicBezTo>
                    <a:pt x="10" y="19"/>
                    <a:pt x="10" y="19"/>
                    <a:pt x="10" y="19"/>
                  </a:cubicBezTo>
                  <a:cubicBezTo>
                    <a:pt x="5" y="18"/>
                    <a:pt x="1" y="15"/>
                    <a:pt x="1" y="10"/>
                  </a:cubicBezTo>
                  <a:cubicBezTo>
                    <a:pt x="1" y="4"/>
                    <a:pt x="7" y="0"/>
                    <a:pt x="13" y="0"/>
                  </a:cubicBezTo>
                  <a:cubicBezTo>
                    <a:pt x="21" y="0"/>
                    <a:pt x="24" y="4"/>
                    <a:pt x="25" y="8"/>
                  </a:cubicBez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0844213" y="3303588"/>
              <a:ext cx="798513"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3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2" y="20"/>
                    <a:pt x="18" y="24"/>
                    <a:pt x="12" y="24"/>
                  </a:cubicBezTo>
                  <a:cubicBezTo>
                    <a:pt x="5" y="24"/>
                    <a:pt x="0" y="19"/>
                    <a:pt x="0" y="12"/>
                  </a:cubicBezTo>
                  <a:cubicBezTo>
                    <a:pt x="0" y="5"/>
                    <a:pt x="5" y="0"/>
                    <a:pt x="12" y="0"/>
                  </a:cubicBezTo>
                  <a:cubicBezTo>
                    <a:pt x="18" y="0"/>
                    <a:pt x="22" y="4"/>
                    <a:pt x="23" y="7"/>
                  </a:cubicBezTo>
                  <a:cubicBezTo>
                    <a:pt x="17" y="9"/>
                    <a:pt x="17" y="9"/>
                    <a:pt x="17" y="9"/>
                  </a:cubicBezTo>
                  <a:cubicBezTo>
                    <a:pt x="17"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userDrawn="1"/>
          </p:nvSpPr>
          <p:spPr bwMode="auto">
            <a:xfrm>
              <a:off x="11747501" y="2917825"/>
              <a:ext cx="277813" cy="1192213"/>
            </a:xfrm>
            <a:custGeom>
              <a:avLst/>
              <a:gdLst>
                <a:gd name="T0" fmla="*/ 4 w 8"/>
                <a:gd name="T1" fmla="*/ 0 h 34"/>
                <a:gd name="T2" fmla="*/ 8 w 8"/>
                <a:gd name="T3" fmla="*/ 4 h 34"/>
                <a:gd name="T4" fmla="*/ 4 w 8"/>
                <a:gd name="T5" fmla="*/ 8 h 34"/>
                <a:gd name="T6" fmla="*/ 0 w 8"/>
                <a:gd name="T7" fmla="*/ 4 h 34"/>
                <a:gd name="T8" fmla="*/ 4 w 8"/>
                <a:gd name="T9" fmla="*/ 0 h 34"/>
                <a:gd name="T10" fmla="*/ 1 w 8"/>
                <a:gd name="T11" fmla="*/ 34 h 34"/>
                <a:gd name="T12" fmla="*/ 1 w 8"/>
                <a:gd name="T13" fmla="*/ 11 h 34"/>
                <a:gd name="T14" fmla="*/ 7 w 8"/>
                <a:gd name="T15" fmla="*/ 11 h 34"/>
                <a:gd name="T16" fmla="*/ 7 w 8"/>
                <a:gd name="T17" fmla="*/ 34 h 34"/>
                <a:gd name="T18" fmla="*/ 1 w 8"/>
                <a:gd name="T1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4">
                  <a:moveTo>
                    <a:pt x="4" y="0"/>
                  </a:moveTo>
                  <a:cubicBezTo>
                    <a:pt x="6" y="0"/>
                    <a:pt x="8" y="2"/>
                    <a:pt x="8" y="4"/>
                  </a:cubicBezTo>
                  <a:cubicBezTo>
                    <a:pt x="8" y="6"/>
                    <a:pt x="6" y="8"/>
                    <a:pt x="4" y="8"/>
                  </a:cubicBezTo>
                  <a:cubicBezTo>
                    <a:pt x="2" y="8"/>
                    <a:pt x="0" y="6"/>
                    <a:pt x="0" y="4"/>
                  </a:cubicBezTo>
                  <a:cubicBezTo>
                    <a:pt x="0" y="2"/>
                    <a:pt x="2" y="0"/>
                    <a:pt x="4" y="0"/>
                  </a:cubicBezTo>
                  <a:close/>
                  <a:moveTo>
                    <a:pt x="1" y="34"/>
                  </a:moveTo>
                  <a:cubicBezTo>
                    <a:pt x="1" y="11"/>
                    <a:pt x="1" y="11"/>
                    <a:pt x="1" y="11"/>
                  </a:cubicBezTo>
                  <a:cubicBezTo>
                    <a:pt x="7" y="11"/>
                    <a:pt x="7" y="11"/>
                    <a:pt x="7" y="11"/>
                  </a:cubicBezTo>
                  <a:cubicBezTo>
                    <a:pt x="7" y="34"/>
                    <a:pt x="7" y="34"/>
                    <a:pt x="7" y="34"/>
                  </a:cubicBezTo>
                  <a:lnTo>
                    <a:pt x="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p:cNvSpPr>
              <a:spLocks noEditPoints="1"/>
            </p:cNvSpPr>
            <p:nvPr userDrawn="1"/>
          </p:nvSpPr>
          <p:spPr bwMode="auto">
            <a:xfrm>
              <a:off x="12165013" y="3303588"/>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5 h 24"/>
                <a:gd name="T18" fmla="*/ 22 w 22"/>
                <a:gd name="T19" fmla="*/ 17 h 24"/>
                <a:gd name="T20" fmla="*/ 16 w 22"/>
                <a:gd name="T21" fmla="*/ 9 h 24"/>
                <a:gd name="T22" fmla="*/ 11 w 22"/>
                <a:gd name="T23" fmla="*/ 5 h 24"/>
                <a:gd name="T24" fmla="*/ 6 w 22"/>
                <a:gd name="T25" fmla="*/ 9 h 24"/>
                <a:gd name="T26" fmla="*/ 16 w 22"/>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4"/>
                    <a:pt x="5" y="0"/>
                    <a:pt x="11" y="0"/>
                  </a:cubicBezTo>
                  <a:cubicBezTo>
                    <a:pt x="18" y="0"/>
                    <a:pt x="22" y="4"/>
                    <a:pt x="22" y="12"/>
                  </a:cubicBezTo>
                  <a:cubicBezTo>
                    <a:pt x="22" y="12"/>
                    <a:pt x="22" y="13"/>
                    <a:pt x="22"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0"/>
            <p:cNvSpPr>
              <a:spLocks/>
            </p:cNvSpPr>
            <p:nvPr userDrawn="1"/>
          </p:nvSpPr>
          <p:spPr bwMode="auto">
            <a:xfrm>
              <a:off x="13103226" y="3303588"/>
              <a:ext cx="730250" cy="806450"/>
            </a:xfrm>
            <a:custGeom>
              <a:avLst/>
              <a:gdLst>
                <a:gd name="T0" fmla="*/ 6 w 21"/>
                <a:gd name="T1" fmla="*/ 23 h 23"/>
                <a:gd name="T2" fmla="*/ 0 w 21"/>
                <a:gd name="T3" fmla="*/ 23 h 23"/>
                <a:gd name="T4" fmla="*/ 0 w 21"/>
                <a:gd name="T5" fmla="*/ 0 h 23"/>
                <a:gd name="T6" fmla="*/ 6 w 21"/>
                <a:gd name="T7" fmla="*/ 0 h 23"/>
                <a:gd name="T8" fmla="*/ 6 w 21"/>
                <a:gd name="T9" fmla="*/ 3 h 23"/>
                <a:gd name="T10" fmla="*/ 13 w 21"/>
                <a:gd name="T11" fmla="*/ 0 h 23"/>
                <a:gd name="T12" fmla="*/ 21 w 21"/>
                <a:gd name="T13" fmla="*/ 9 h 23"/>
                <a:gd name="T14" fmla="*/ 21 w 21"/>
                <a:gd name="T15" fmla="*/ 23 h 23"/>
                <a:gd name="T16" fmla="*/ 15 w 21"/>
                <a:gd name="T17" fmla="*/ 23 h 23"/>
                <a:gd name="T18" fmla="*/ 15 w 21"/>
                <a:gd name="T19" fmla="*/ 10 h 23"/>
                <a:gd name="T20" fmla="*/ 10 w 21"/>
                <a:gd name="T21" fmla="*/ 5 h 23"/>
                <a:gd name="T22" fmla="*/ 6 w 21"/>
                <a:gd name="T23" fmla="*/ 10 h 23"/>
                <a:gd name="T24" fmla="*/ 6 w 21"/>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3">
                  <a:moveTo>
                    <a:pt x="6" y="23"/>
                  </a:moveTo>
                  <a:cubicBezTo>
                    <a:pt x="0" y="23"/>
                    <a:pt x="0" y="23"/>
                    <a:pt x="0" y="23"/>
                  </a:cubicBezTo>
                  <a:cubicBezTo>
                    <a:pt x="0" y="0"/>
                    <a:pt x="0" y="0"/>
                    <a:pt x="0" y="0"/>
                  </a:cubicBezTo>
                  <a:cubicBezTo>
                    <a:pt x="6" y="0"/>
                    <a:pt x="6" y="0"/>
                    <a:pt x="6" y="0"/>
                  </a:cubicBezTo>
                  <a:cubicBezTo>
                    <a:pt x="6" y="3"/>
                    <a:pt x="6" y="3"/>
                    <a:pt x="6" y="3"/>
                  </a:cubicBezTo>
                  <a:cubicBezTo>
                    <a:pt x="7" y="1"/>
                    <a:pt x="10" y="0"/>
                    <a:pt x="13" y="0"/>
                  </a:cubicBezTo>
                  <a:cubicBezTo>
                    <a:pt x="18" y="0"/>
                    <a:pt x="21" y="4"/>
                    <a:pt x="21" y="9"/>
                  </a:cubicBezTo>
                  <a:cubicBezTo>
                    <a:pt x="21" y="23"/>
                    <a:pt x="21" y="23"/>
                    <a:pt x="21" y="23"/>
                  </a:cubicBezTo>
                  <a:cubicBezTo>
                    <a:pt x="15" y="23"/>
                    <a:pt x="15" y="23"/>
                    <a:pt x="15" y="23"/>
                  </a:cubicBezTo>
                  <a:cubicBezTo>
                    <a:pt x="15" y="10"/>
                    <a:pt x="15" y="10"/>
                    <a:pt x="15" y="10"/>
                  </a:cubicBezTo>
                  <a:cubicBezTo>
                    <a:pt x="15" y="7"/>
                    <a:pt x="13" y="5"/>
                    <a:pt x="10" y="5"/>
                  </a:cubicBezTo>
                  <a:cubicBezTo>
                    <a:pt x="8" y="5"/>
                    <a:pt x="6" y="8"/>
                    <a:pt x="6" y="10"/>
                  </a:cubicBez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1"/>
            <p:cNvSpPr>
              <a:spLocks/>
            </p:cNvSpPr>
            <p:nvPr userDrawn="1"/>
          </p:nvSpPr>
          <p:spPr bwMode="auto">
            <a:xfrm>
              <a:off x="13971588" y="3303588"/>
              <a:ext cx="800100" cy="841375"/>
            </a:xfrm>
            <a:custGeom>
              <a:avLst/>
              <a:gdLst>
                <a:gd name="T0" fmla="*/ 6 w 23"/>
                <a:gd name="T1" fmla="*/ 12 h 24"/>
                <a:gd name="T2" fmla="*/ 12 w 23"/>
                <a:gd name="T3" fmla="*/ 18 h 24"/>
                <a:gd name="T4" fmla="*/ 17 w 23"/>
                <a:gd name="T5" fmla="*/ 15 h 24"/>
                <a:gd name="T6" fmla="*/ 23 w 23"/>
                <a:gd name="T7" fmla="*/ 16 h 24"/>
                <a:gd name="T8" fmla="*/ 12 w 23"/>
                <a:gd name="T9" fmla="*/ 24 h 24"/>
                <a:gd name="T10" fmla="*/ 0 w 23"/>
                <a:gd name="T11" fmla="*/ 12 h 24"/>
                <a:gd name="T12" fmla="*/ 12 w 23"/>
                <a:gd name="T13" fmla="*/ 0 h 24"/>
                <a:gd name="T14" fmla="*/ 22 w 23"/>
                <a:gd name="T15" fmla="*/ 7 h 24"/>
                <a:gd name="T16" fmla="*/ 17 w 23"/>
                <a:gd name="T17" fmla="*/ 9 h 24"/>
                <a:gd name="T18" fmla="*/ 12 w 23"/>
                <a:gd name="T19" fmla="*/ 5 h 24"/>
                <a:gd name="T20" fmla="*/ 6 w 23"/>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4">
                  <a:moveTo>
                    <a:pt x="6" y="12"/>
                  </a:moveTo>
                  <a:cubicBezTo>
                    <a:pt x="6" y="16"/>
                    <a:pt x="9" y="18"/>
                    <a:pt x="12" y="18"/>
                  </a:cubicBezTo>
                  <a:cubicBezTo>
                    <a:pt x="15" y="18"/>
                    <a:pt x="17" y="16"/>
                    <a:pt x="17" y="15"/>
                  </a:cubicBezTo>
                  <a:cubicBezTo>
                    <a:pt x="23" y="16"/>
                    <a:pt x="23" y="16"/>
                    <a:pt x="23" y="16"/>
                  </a:cubicBezTo>
                  <a:cubicBezTo>
                    <a:pt x="21" y="20"/>
                    <a:pt x="18" y="24"/>
                    <a:pt x="12" y="24"/>
                  </a:cubicBezTo>
                  <a:cubicBezTo>
                    <a:pt x="5" y="24"/>
                    <a:pt x="0" y="19"/>
                    <a:pt x="0" y="12"/>
                  </a:cubicBezTo>
                  <a:cubicBezTo>
                    <a:pt x="0" y="5"/>
                    <a:pt x="5" y="0"/>
                    <a:pt x="12" y="0"/>
                  </a:cubicBezTo>
                  <a:cubicBezTo>
                    <a:pt x="18" y="0"/>
                    <a:pt x="21" y="4"/>
                    <a:pt x="22" y="7"/>
                  </a:cubicBezTo>
                  <a:cubicBezTo>
                    <a:pt x="17" y="9"/>
                    <a:pt x="17" y="9"/>
                    <a:pt x="17" y="9"/>
                  </a:cubicBezTo>
                  <a:cubicBezTo>
                    <a:pt x="16" y="7"/>
                    <a:pt x="15" y="5"/>
                    <a:pt x="12" y="5"/>
                  </a:cubicBezTo>
                  <a:cubicBezTo>
                    <a:pt x="9" y="5"/>
                    <a:pt x="6" y="8"/>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noEditPoints="1"/>
            </p:cNvSpPr>
            <p:nvPr userDrawn="1"/>
          </p:nvSpPr>
          <p:spPr bwMode="auto">
            <a:xfrm>
              <a:off x="14839951" y="3303588"/>
              <a:ext cx="800100" cy="841375"/>
            </a:xfrm>
            <a:custGeom>
              <a:avLst/>
              <a:gdLst>
                <a:gd name="T0" fmla="*/ 22 w 23"/>
                <a:gd name="T1" fmla="*/ 17 h 24"/>
                <a:gd name="T2" fmla="*/ 12 w 23"/>
                <a:gd name="T3" fmla="*/ 24 h 24"/>
                <a:gd name="T4" fmla="*/ 0 w 23"/>
                <a:gd name="T5" fmla="*/ 12 h 24"/>
                <a:gd name="T6" fmla="*/ 11 w 23"/>
                <a:gd name="T7" fmla="*/ 0 h 24"/>
                <a:gd name="T8" fmla="*/ 23 w 23"/>
                <a:gd name="T9" fmla="*/ 12 h 24"/>
                <a:gd name="T10" fmla="*/ 23 w 23"/>
                <a:gd name="T11" fmla="*/ 14 h 24"/>
                <a:gd name="T12" fmla="*/ 6 w 23"/>
                <a:gd name="T13" fmla="*/ 14 h 24"/>
                <a:gd name="T14" fmla="*/ 12 w 23"/>
                <a:gd name="T15" fmla="*/ 19 h 24"/>
                <a:gd name="T16" fmla="*/ 17 w 23"/>
                <a:gd name="T17" fmla="*/ 15 h 24"/>
                <a:gd name="T18" fmla="*/ 22 w 23"/>
                <a:gd name="T19" fmla="*/ 17 h 24"/>
                <a:gd name="T20" fmla="*/ 16 w 23"/>
                <a:gd name="T21" fmla="*/ 9 h 24"/>
                <a:gd name="T22" fmla="*/ 11 w 23"/>
                <a:gd name="T23" fmla="*/ 5 h 24"/>
                <a:gd name="T24" fmla="*/ 6 w 23"/>
                <a:gd name="T25" fmla="*/ 9 h 24"/>
                <a:gd name="T26" fmla="*/ 16 w 23"/>
                <a:gd name="T2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4">
                  <a:moveTo>
                    <a:pt x="22" y="17"/>
                  </a:moveTo>
                  <a:cubicBezTo>
                    <a:pt x="21" y="21"/>
                    <a:pt x="17" y="24"/>
                    <a:pt x="12" y="24"/>
                  </a:cubicBezTo>
                  <a:cubicBezTo>
                    <a:pt x="6" y="24"/>
                    <a:pt x="0" y="20"/>
                    <a:pt x="0" y="12"/>
                  </a:cubicBezTo>
                  <a:cubicBezTo>
                    <a:pt x="0" y="4"/>
                    <a:pt x="5" y="0"/>
                    <a:pt x="11" y="0"/>
                  </a:cubicBezTo>
                  <a:cubicBezTo>
                    <a:pt x="18" y="0"/>
                    <a:pt x="23" y="4"/>
                    <a:pt x="23" y="12"/>
                  </a:cubicBezTo>
                  <a:cubicBezTo>
                    <a:pt x="23" y="12"/>
                    <a:pt x="23" y="13"/>
                    <a:pt x="23" y="14"/>
                  </a:cubicBezTo>
                  <a:cubicBezTo>
                    <a:pt x="6" y="14"/>
                    <a:pt x="6" y="14"/>
                    <a:pt x="6" y="14"/>
                  </a:cubicBezTo>
                  <a:cubicBezTo>
                    <a:pt x="6" y="17"/>
                    <a:pt x="9" y="19"/>
                    <a:pt x="12" y="19"/>
                  </a:cubicBezTo>
                  <a:cubicBezTo>
                    <a:pt x="15" y="19"/>
                    <a:pt x="16" y="17"/>
                    <a:pt x="17" y="15"/>
                  </a:cubicBezTo>
                  <a:lnTo>
                    <a:pt x="22" y="17"/>
                  </a:lnTo>
                  <a:close/>
                  <a:moveTo>
                    <a:pt x="16" y="9"/>
                  </a:moveTo>
                  <a:cubicBezTo>
                    <a:pt x="16" y="7"/>
                    <a:pt x="15" y="5"/>
                    <a:pt x="11" y="5"/>
                  </a:cubicBezTo>
                  <a:cubicBezTo>
                    <a:pt x="8" y="5"/>
                    <a:pt x="6" y="7"/>
                    <a:pt x="6" y="9"/>
                  </a:cubicBezTo>
                  <a:lnTo>
                    <a:pt x="1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13"/>
            <p:cNvSpPr>
              <a:spLocks noChangeArrowheads="1"/>
            </p:cNvSpPr>
            <p:nvPr userDrawn="1"/>
          </p:nvSpPr>
          <p:spPr bwMode="auto">
            <a:xfrm>
              <a:off x="15744826" y="3829050"/>
              <a:ext cx="312738" cy="315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4"/>
            <p:cNvSpPr>
              <a:spLocks noEditPoints="1"/>
            </p:cNvSpPr>
            <p:nvPr userDrawn="1"/>
          </p:nvSpPr>
          <p:spPr bwMode="auto">
            <a:xfrm>
              <a:off x="9836151" y="4776788"/>
              <a:ext cx="1146175" cy="1155700"/>
            </a:xfrm>
            <a:custGeom>
              <a:avLst/>
              <a:gdLst>
                <a:gd name="T0" fmla="*/ 503 w 722"/>
                <a:gd name="T1" fmla="*/ 552 h 728"/>
                <a:gd name="T2" fmla="*/ 219 w 722"/>
                <a:gd name="T3" fmla="*/ 552 h 728"/>
                <a:gd name="T4" fmla="*/ 153 w 722"/>
                <a:gd name="T5" fmla="*/ 728 h 728"/>
                <a:gd name="T6" fmla="*/ 0 w 722"/>
                <a:gd name="T7" fmla="*/ 728 h 728"/>
                <a:gd name="T8" fmla="*/ 285 w 722"/>
                <a:gd name="T9" fmla="*/ 0 h 728"/>
                <a:gd name="T10" fmla="*/ 438 w 722"/>
                <a:gd name="T11" fmla="*/ 0 h 728"/>
                <a:gd name="T12" fmla="*/ 722 w 722"/>
                <a:gd name="T13" fmla="*/ 728 h 728"/>
                <a:gd name="T14" fmla="*/ 569 w 722"/>
                <a:gd name="T15" fmla="*/ 728 h 728"/>
                <a:gd name="T16" fmla="*/ 503 w 722"/>
                <a:gd name="T17" fmla="*/ 552 h 728"/>
                <a:gd name="T18" fmla="*/ 263 w 722"/>
                <a:gd name="T19" fmla="*/ 419 h 728"/>
                <a:gd name="T20" fmla="*/ 460 w 722"/>
                <a:gd name="T21" fmla="*/ 419 h 728"/>
                <a:gd name="T22" fmla="*/ 350 w 722"/>
                <a:gd name="T23" fmla="*/ 154 h 728"/>
                <a:gd name="T24" fmla="*/ 263 w 722"/>
                <a:gd name="T25" fmla="*/ 41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728">
                  <a:moveTo>
                    <a:pt x="503" y="552"/>
                  </a:moveTo>
                  <a:lnTo>
                    <a:pt x="219" y="552"/>
                  </a:lnTo>
                  <a:lnTo>
                    <a:pt x="153" y="728"/>
                  </a:lnTo>
                  <a:lnTo>
                    <a:pt x="0" y="728"/>
                  </a:lnTo>
                  <a:lnTo>
                    <a:pt x="285" y="0"/>
                  </a:lnTo>
                  <a:lnTo>
                    <a:pt x="438" y="0"/>
                  </a:lnTo>
                  <a:lnTo>
                    <a:pt x="722" y="728"/>
                  </a:lnTo>
                  <a:lnTo>
                    <a:pt x="569" y="728"/>
                  </a:lnTo>
                  <a:lnTo>
                    <a:pt x="503" y="552"/>
                  </a:lnTo>
                  <a:close/>
                  <a:moveTo>
                    <a:pt x="263" y="419"/>
                  </a:moveTo>
                  <a:lnTo>
                    <a:pt x="460" y="419"/>
                  </a:lnTo>
                  <a:lnTo>
                    <a:pt x="350" y="154"/>
                  </a:lnTo>
                  <a:lnTo>
                    <a:pt x="263" y="4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5"/>
            <p:cNvSpPr>
              <a:spLocks noEditPoints="1"/>
            </p:cNvSpPr>
            <p:nvPr userDrawn="1"/>
          </p:nvSpPr>
          <p:spPr bwMode="auto">
            <a:xfrm>
              <a:off x="11087101"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7 w 24"/>
                <a:gd name="T15" fmla="*/ 22 h 33"/>
                <a:gd name="T16" fmla="*/ 7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20" y="24"/>
                    <a:pt x="13" y="24"/>
                  </a:cubicBezTo>
                  <a:cubicBezTo>
                    <a:pt x="10" y="24"/>
                    <a:pt x="8" y="23"/>
                    <a:pt x="7" y="22"/>
                  </a:cubicBezTo>
                  <a:cubicBezTo>
                    <a:pt x="7" y="33"/>
                    <a:pt x="7" y="33"/>
                    <a:pt x="7"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6"/>
            <p:cNvSpPr>
              <a:spLocks noEditPoints="1"/>
            </p:cNvSpPr>
            <p:nvPr userDrawn="1"/>
          </p:nvSpPr>
          <p:spPr bwMode="auto">
            <a:xfrm>
              <a:off x="12060238" y="5091113"/>
              <a:ext cx="833438" cy="1157288"/>
            </a:xfrm>
            <a:custGeom>
              <a:avLst/>
              <a:gdLst>
                <a:gd name="T0" fmla="*/ 0 w 24"/>
                <a:gd name="T1" fmla="*/ 33 h 33"/>
                <a:gd name="T2" fmla="*/ 0 w 24"/>
                <a:gd name="T3" fmla="*/ 1 h 33"/>
                <a:gd name="T4" fmla="*/ 6 w 24"/>
                <a:gd name="T5" fmla="*/ 1 h 33"/>
                <a:gd name="T6" fmla="*/ 6 w 24"/>
                <a:gd name="T7" fmla="*/ 4 h 33"/>
                <a:gd name="T8" fmla="*/ 13 w 24"/>
                <a:gd name="T9" fmla="*/ 0 h 33"/>
                <a:gd name="T10" fmla="*/ 24 w 24"/>
                <a:gd name="T11" fmla="*/ 12 h 33"/>
                <a:gd name="T12" fmla="*/ 13 w 24"/>
                <a:gd name="T13" fmla="*/ 24 h 33"/>
                <a:gd name="T14" fmla="*/ 6 w 24"/>
                <a:gd name="T15" fmla="*/ 22 h 33"/>
                <a:gd name="T16" fmla="*/ 6 w 24"/>
                <a:gd name="T17" fmla="*/ 33 h 33"/>
                <a:gd name="T18" fmla="*/ 0 w 24"/>
                <a:gd name="T19" fmla="*/ 33 h 33"/>
                <a:gd name="T20" fmla="*/ 12 w 24"/>
                <a:gd name="T21" fmla="*/ 6 h 33"/>
                <a:gd name="T22" fmla="*/ 6 w 24"/>
                <a:gd name="T23" fmla="*/ 12 h 33"/>
                <a:gd name="T24" fmla="*/ 12 w 24"/>
                <a:gd name="T25" fmla="*/ 19 h 33"/>
                <a:gd name="T26" fmla="*/ 18 w 24"/>
                <a:gd name="T27" fmla="*/ 12 h 33"/>
                <a:gd name="T28" fmla="*/ 12 w 24"/>
                <a:gd name="T29"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3">
                  <a:moveTo>
                    <a:pt x="0" y="33"/>
                  </a:moveTo>
                  <a:cubicBezTo>
                    <a:pt x="0" y="1"/>
                    <a:pt x="0" y="1"/>
                    <a:pt x="0" y="1"/>
                  </a:cubicBezTo>
                  <a:cubicBezTo>
                    <a:pt x="6" y="1"/>
                    <a:pt x="6" y="1"/>
                    <a:pt x="6" y="1"/>
                  </a:cubicBezTo>
                  <a:cubicBezTo>
                    <a:pt x="6" y="4"/>
                    <a:pt x="6" y="4"/>
                    <a:pt x="6" y="4"/>
                  </a:cubicBezTo>
                  <a:cubicBezTo>
                    <a:pt x="7" y="2"/>
                    <a:pt x="10" y="0"/>
                    <a:pt x="13" y="0"/>
                  </a:cubicBezTo>
                  <a:cubicBezTo>
                    <a:pt x="20" y="0"/>
                    <a:pt x="24" y="5"/>
                    <a:pt x="24" y="12"/>
                  </a:cubicBezTo>
                  <a:cubicBezTo>
                    <a:pt x="24" y="19"/>
                    <a:pt x="19" y="24"/>
                    <a:pt x="13" y="24"/>
                  </a:cubicBezTo>
                  <a:cubicBezTo>
                    <a:pt x="10" y="24"/>
                    <a:pt x="7" y="23"/>
                    <a:pt x="6" y="22"/>
                  </a:cubicBezTo>
                  <a:cubicBezTo>
                    <a:pt x="6" y="33"/>
                    <a:pt x="6" y="33"/>
                    <a:pt x="6" y="33"/>
                  </a:cubicBezTo>
                  <a:lnTo>
                    <a:pt x="0" y="33"/>
                  </a:lnTo>
                  <a:close/>
                  <a:moveTo>
                    <a:pt x="12" y="6"/>
                  </a:moveTo>
                  <a:cubicBezTo>
                    <a:pt x="9" y="6"/>
                    <a:pt x="6" y="8"/>
                    <a:pt x="6" y="12"/>
                  </a:cubicBezTo>
                  <a:cubicBezTo>
                    <a:pt x="6" y="16"/>
                    <a:pt x="9" y="19"/>
                    <a:pt x="12" y="19"/>
                  </a:cubicBezTo>
                  <a:cubicBezTo>
                    <a:pt x="15" y="19"/>
                    <a:pt x="18" y="16"/>
                    <a:pt x="18" y="12"/>
                  </a:cubicBezTo>
                  <a:cubicBezTo>
                    <a:pt x="18" y="8"/>
                    <a:pt x="15" y="6"/>
                    <a:pt x="12"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7"/>
            <p:cNvSpPr>
              <a:spLocks noChangeArrowheads="1"/>
            </p:cNvSpPr>
            <p:nvPr userDrawn="1"/>
          </p:nvSpPr>
          <p:spPr bwMode="auto">
            <a:xfrm>
              <a:off x="13033376" y="4741863"/>
              <a:ext cx="207963" cy="1190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8"/>
            <p:cNvSpPr>
              <a:spLocks noEditPoints="1"/>
            </p:cNvSpPr>
            <p:nvPr userDrawn="1"/>
          </p:nvSpPr>
          <p:spPr bwMode="auto">
            <a:xfrm>
              <a:off x="13450888" y="4705350"/>
              <a:ext cx="242888" cy="1227138"/>
            </a:xfrm>
            <a:custGeom>
              <a:avLst/>
              <a:gdLst>
                <a:gd name="T0" fmla="*/ 4 w 7"/>
                <a:gd name="T1" fmla="*/ 0 h 35"/>
                <a:gd name="T2" fmla="*/ 7 w 7"/>
                <a:gd name="T3" fmla="*/ 4 h 35"/>
                <a:gd name="T4" fmla="*/ 4 w 7"/>
                <a:gd name="T5" fmla="*/ 8 h 35"/>
                <a:gd name="T6" fmla="*/ 0 w 7"/>
                <a:gd name="T7" fmla="*/ 4 h 35"/>
                <a:gd name="T8" fmla="*/ 4 w 7"/>
                <a:gd name="T9" fmla="*/ 0 h 35"/>
                <a:gd name="T10" fmla="*/ 1 w 7"/>
                <a:gd name="T11" fmla="*/ 35 h 35"/>
                <a:gd name="T12" fmla="*/ 1 w 7"/>
                <a:gd name="T13" fmla="*/ 12 h 35"/>
                <a:gd name="T14" fmla="*/ 7 w 7"/>
                <a:gd name="T15" fmla="*/ 12 h 35"/>
                <a:gd name="T16" fmla="*/ 7 w 7"/>
                <a:gd name="T17" fmla="*/ 35 h 35"/>
                <a:gd name="T18" fmla="*/ 1 w 7"/>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5">
                  <a:moveTo>
                    <a:pt x="4" y="0"/>
                  </a:moveTo>
                  <a:cubicBezTo>
                    <a:pt x="6" y="0"/>
                    <a:pt x="7" y="2"/>
                    <a:pt x="7" y="4"/>
                  </a:cubicBezTo>
                  <a:cubicBezTo>
                    <a:pt x="7"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9"/>
            <p:cNvSpPr>
              <a:spLocks noEditPoints="1"/>
            </p:cNvSpPr>
            <p:nvPr userDrawn="1"/>
          </p:nvSpPr>
          <p:spPr bwMode="auto">
            <a:xfrm>
              <a:off x="13866813" y="5091113"/>
              <a:ext cx="765175" cy="841375"/>
            </a:xfrm>
            <a:custGeom>
              <a:avLst/>
              <a:gdLst>
                <a:gd name="T0" fmla="*/ 22 w 22"/>
                <a:gd name="T1" fmla="*/ 17 h 24"/>
                <a:gd name="T2" fmla="*/ 11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1"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0"/>
            <p:cNvSpPr>
              <a:spLocks noEditPoints="1"/>
            </p:cNvSpPr>
            <p:nvPr userDrawn="1"/>
          </p:nvSpPr>
          <p:spPr bwMode="auto">
            <a:xfrm>
              <a:off x="14736763" y="4741863"/>
              <a:ext cx="833438" cy="1190625"/>
            </a:xfrm>
            <a:custGeom>
              <a:avLst/>
              <a:gdLst>
                <a:gd name="T0" fmla="*/ 24 w 24"/>
                <a:gd name="T1" fmla="*/ 30 h 34"/>
                <a:gd name="T2" fmla="*/ 24 w 24"/>
                <a:gd name="T3" fmla="*/ 34 h 34"/>
                <a:gd name="T4" fmla="*/ 18 w 24"/>
                <a:gd name="T5" fmla="*/ 34 h 34"/>
                <a:gd name="T6" fmla="*/ 18 w 24"/>
                <a:gd name="T7" fmla="*/ 31 h 34"/>
                <a:gd name="T8" fmla="*/ 12 w 24"/>
                <a:gd name="T9" fmla="*/ 34 h 34"/>
                <a:gd name="T10" fmla="*/ 0 w 24"/>
                <a:gd name="T11" fmla="*/ 22 h 34"/>
                <a:gd name="T12" fmla="*/ 11 w 24"/>
                <a:gd name="T13" fmla="*/ 10 h 34"/>
                <a:gd name="T14" fmla="*/ 18 w 24"/>
                <a:gd name="T15" fmla="*/ 13 h 34"/>
                <a:gd name="T16" fmla="*/ 18 w 24"/>
                <a:gd name="T17" fmla="*/ 0 h 34"/>
                <a:gd name="T18" fmla="*/ 24 w 24"/>
                <a:gd name="T19" fmla="*/ 0 h 34"/>
                <a:gd name="T20" fmla="*/ 24 w 24"/>
                <a:gd name="T21" fmla="*/ 30 h 34"/>
                <a:gd name="T22" fmla="*/ 12 w 24"/>
                <a:gd name="T23" fmla="*/ 29 h 34"/>
                <a:gd name="T24" fmla="*/ 18 w 24"/>
                <a:gd name="T25" fmla="*/ 22 h 34"/>
                <a:gd name="T26" fmla="*/ 12 w 24"/>
                <a:gd name="T27" fmla="*/ 16 h 34"/>
                <a:gd name="T28" fmla="*/ 7 w 24"/>
                <a:gd name="T29" fmla="*/ 22 h 34"/>
                <a:gd name="T30" fmla="*/ 12 w 24"/>
                <a:gd name="T31"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4">
                  <a:moveTo>
                    <a:pt x="24" y="30"/>
                  </a:moveTo>
                  <a:cubicBezTo>
                    <a:pt x="24" y="31"/>
                    <a:pt x="24" y="33"/>
                    <a:pt x="24" y="34"/>
                  </a:cubicBezTo>
                  <a:cubicBezTo>
                    <a:pt x="18" y="34"/>
                    <a:pt x="18" y="34"/>
                    <a:pt x="18" y="34"/>
                  </a:cubicBezTo>
                  <a:cubicBezTo>
                    <a:pt x="18" y="33"/>
                    <a:pt x="18" y="32"/>
                    <a:pt x="18" y="31"/>
                  </a:cubicBezTo>
                  <a:cubicBezTo>
                    <a:pt x="17" y="33"/>
                    <a:pt x="15" y="34"/>
                    <a:pt x="12" y="34"/>
                  </a:cubicBezTo>
                  <a:cubicBezTo>
                    <a:pt x="5" y="34"/>
                    <a:pt x="0" y="29"/>
                    <a:pt x="0" y="22"/>
                  </a:cubicBezTo>
                  <a:cubicBezTo>
                    <a:pt x="0" y="15"/>
                    <a:pt x="5" y="10"/>
                    <a:pt x="11" y="10"/>
                  </a:cubicBezTo>
                  <a:cubicBezTo>
                    <a:pt x="15" y="10"/>
                    <a:pt x="17" y="12"/>
                    <a:pt x="18" y="13"/>
                  </a:cubicBezTo>
                  <a:cubicBezTo>
                    <a:pt x="18" y="0"/>
                    <a:pt x="18" y="0"/>
                    <a:pt x="18" y="0"/>
                  </a:cubicBezTo>
                  <a:cubicBezTo>
                    <a:pt x="24" y="0"/>
                    <a:pt x="24" y="0"/>
                    <a:pt x="24" y="0"/>
                  </a:cubicBezTo>
                  <a:lnTo>
                    <a:pt x="24" y="30"/>
                  </a:lnTo>
                  <a:close/>
                  <a:moveTo>
                    <a:pt x="12" y="29"/>
                  </a:moveTo>
                  <a:cubicBezTo>
                    <a:pt x="15" y="29"/>
                    <a:pt x="18" y="26"/>
                    <a:pt x="18" y="22"/>
                  </a:cubicBezTo>
                  <a:cubicBezTo>
                    <a:pt x="18" y="18"/>
                    <a:pt x="15" y="16"/>
                    <a:pt x="12" y="16"/>
                  </a:cubicBezTo>
                  <a:cubicBezTo>
                    <a:pt x="9" y="16"/>
                    <a:pt x="7" y="18"/>
                    <a:pt x="7" y="22"/>
                  </a:cubicBezTo>
                  <a:cubicBezTo>
                    <a:pt x="7" y="26"/>
                    <a:pt x="9" y="29"/>
                    <a:pt x="12"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1"/>
            <p:cNvSpPr>
              <a:spLocks/>
            </p:cNvSpPr>
            <p:nvPr userDrawn="1"/>
          </p:nvSpPr>
          <p:spPr bwMode="auto">
            <a:xfrm>
              <a:off x="16057563" y="4881563"/>
              <a:ext cx="520700" cy="1050925"/>
            </a:xfrm>
            <a:custGeom>
              <a:avLst/>
              <a:gdLst>
                <a:gd name="T0" fmla="*/ 10 w 15"/>
                <a:gd name="T1" fmla="*/ 7 h 30"/>
                <a:gd name="T2" fmla="*/ 15 w 15"/>
                <a:gd name="T3" fmla="*/ 7 h 30"/>
                <a:gd name="T4" fmla="*/ 15 w 15"/>
                <a:gd name="T5" fmla="*/ 12 h 30"/>
                <a:gd name="T6" fmla="*/ 10 w 15"/>
                <a:gd name="T7" fmla="*/ 12 h 30"/>
                <a:gd name="T8" fmla="*/ 10 w 15"/>
                <a:gd name="T9" fmla="*/ 22 h 30"/>
                <a:gd name="T10" fmla="*/ 13 w 15"/>
                <a:gd name="T11" fmla="*/ 25 h 30"/>
                <a:gd name="T12" fmla="*/ 15 w 15"/>
                <a:gd name="T13" fmla="*/ 24 h 30"/>
                <a:gd name="T14" fmla="*/ 15 w 15"/>
                <a:gd name="T15" fmla="*/ 30 h 30"/>
                <a:gd name="T16" fmla="*/ 11 w 15"/>
                <a:gd name="T17" fmla="*/ 30 h 30"/>
                <a:gd name="T18" fmla="*/ 4 w 15"/>
                <a:gd name="T19" fmla="*/ 23 h 30"/>
                <a:gd name="T20" fmla="*/ 4 w 15"/>
                <a:gd name="T21" fmla="*/ 12 h 30"/>
                <a:gd name="T22" fmla="*/ 0 w 15"/>
                <a:gd name="T23" fmla="*/ 12 h 30"/>
                <a:gd name="T24" fmla="*/ 0 w 15"/>
                <a:gd name="T25" fmla="*/ 7 h 30"/>
                <a:gd name="T26" fmla="*/ 1 w 15"/>
                <a:gd name="T27" fmla="*/ 7 h 30"/>
                <a:gd name="T28" fmla="*/ 5 w 15"/>
                <a:gd name="T29" fmla="*/ 3 h 30"/>
                <a:gd name="T30" fmla="*/ 5 w 15"/>
                <a:gd name="T31" fmla="*/ 0 h 30"/>
                <a:gd name="T32" fmla="*/ 10 w 15"/>
                <a:gd name="T33" fmla="*/ 0 h 30"/>
                <a:gd name="T34" fmla="*/ 10 w 15"/>
                <a:gd name="T35"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10" y="7"/>
                  </a:moveTo>
                  <a:cubicBezTo>
                    <a:pt x="15" y="7"/>
                    <a:pt x="15" y="7"/>
                    <a:pt x="15" y="7"/>
                  </a:cubicBezTo>
                  <a:cubicBezTo>
                    <a:pt x="15" y="12"/>
                    <a:pt x="15" y="12"/>
                    <a:pt x="15" y="12"/>
                  </a:cubicBezTo>
                  <a:cubicBezTo>
                    <a:pt x="10" y="12"/>
                    <a:pt x="10" y="12"/>
                    <a:pt x="10" y="12"/>
                  </a:cubicBezTo>
                  <a:cubicBezTo>
                    <a:pt x="10" y="22"/>
                    <a:pt x="10" y="22"/>
                    <a:pt x="10" y="22"/>
                  </a:cubicBezTo>
                  <a:cubicBezTo>
                    <a:pt x="10" y="24"/>
                    <a:pt x="11" y="25"/>
                    <a:pt x="13" y="25"/>
                  </a:cubicBezTo>
                  <a:cubicBezTo>
                    <a:pt x="14" y="25"/>
                    <a:pt x="15" y="24"/>
                    <a:pt x="15" y="24"/>
                  </a:cubicBezTo>
                  <a:cubicBezTo>
                    <a:pt x="15" y="30"/>
                    <a:pt x="15" y="30"/>
                    <a:pt x="15" y="30"/>
                  </a:cubicBezTo>
                  <a:cubicBezTo>
                    <a:pt x="14" y="30"/>
                    <a:pt x="13" y="30"/>
                    <a:pt x="11" y="30"/>
                  </a:cubicBezTo>
                  <a:cubicBezTo>
                    <a:pt x="7" y="30"/>
                    <a:pt x="4" y="27"/>
                    <a:pt x="4" y="23"/>
                  </a:cubicBezTo>
                  <a:cubicBezTo>
                    <a:pt x="4" y="12"/>
                    <a:pt x="4" y="12"/>
                    <a:pt x="4" y="12"/>
                  </a:cubicBezTo>
                  <a:cubicBezTo>
                    <a:pt x="0" y="12"/>
                    <a:pt x="0" y="12"/>
                    <a:pt x="0" y="12"/>
                  </a:cubicBezTo>
                  <a:cubicBezTo>
                    <a:pt x="0" y="7"/>
                    <a:pt x="0" y="7"/>
                    <a:pt x="0" y="7"/>
                  </a:cubicBezTo>
                  <a:cubicBezTo>
                    <a:pt x="1" y="7"/>
                    <a:pt x="1" y="7"/>
                    <a:pt x="1" y="7"/>
                  </a:cubicBezTo>
                  <a:cubicBezTo>
                    <a:pt x="4" y="7"/>
                    <a:pt x="5" y="5"/>
                    <a:pt x="5" y="3"/>
                  </a:cubicBezTo>
                  <a:cubicBezTo>
                    <a:pt x="5" y="0"/>
                    <a:pt x="5" y="0"/>
                    <a:pt x="5" y="0"/>
                  </a:cubicBezTo>
                  <a:cubicBezTo>
                    <a:pt x="10" y="0"/>
                    <a:pt x="10" y="0"/>
                    <a:pt x="10" y="0"/>
                  </a:cubicBezTo>
                  <a:lnTo>
                    <a:pt x="1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2"/>
            <p:cNvSpPr>
              <a:spLocks noEditPoints="1"/>
            </p:cNvSpPr>
            <p:nvPr userDrawn="1"/>
          </p:nvSpPr>
          <p:spPr bwMode="auto">
            <a:xfrm>
              <a:off x="16683038" y="5091113"/>
              <a:ext cx="833438" cy="841375"/>
            </a:xfrm>
            <a:custGeom>
              <a:avLst/>
              <a:gdLst>
                <a:gd name="T0" fmla="*/ 24 w 24"/>
                <a:gd name="T1" fmla="*/ 12 h 24"/>
                <a:gd name="T2" fmla="*/ 12 w 24"/>
                <a:gd name="T3" fmla="*/ 24 h 24"/>
                <a:gd name="T4" fmla="*/ 0 w 24"/>
                <a:gd name="T5" fmla="*/ 12 h 24"/>
                <a:gd name="T6" fmla="*/ 12 w 24"/>
                <a:gd name="T7" fmla="*/ 0 h 24"/>
                <a:gd name="T8" fmla="*/ 24 w 24"/>
                <a:gd name="T9" fmla="*/ 12 h 24"/>
                <a:gd name="T10" fmla="*/ 18 w 24"/>
                <a:gd name="T11" fmla="*/ 12 h 24"/>
                <a:gd name="T12" fmla="*/ 12 w 24"/>
                <a:gd name="T13" fmla="*/ 6 h 24"/>
                <a:gd name="T14" fmla="*/ 6 w 24"/>
                <a:gd name="T15" fmla="*/ 12 h 24"/>
                <a:gd name="T16" fmla="*/ 12 w 24"/>
                <a:gd name="T17" fmla="*/ 19 h 24"/>
                <a:gd name="T18" fmla="*/ 1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18" y="12"/>
                  </a:moveTo>
                  <a:cubicBezTo>
                    <a:pt x="18" y="8"/>
                    <a:pt x="15" y="6"/>
                    <a:pt x="12" y="6"/>
                  </a:cubicBezTo>
                  <a:cubicBezTo>
                    <a:pt x="9" y="6"/>
                    <a:pt x="6" y="8"/>
                    <a:pt x="6" y="12"/>
                  </a:cubicBezTo>
                  <a:cubicBezTo>
                    <a:pt x="6" y="17"/>
                    <a:pt x="9" y="19"/>
                    <a:pt x="12" y="19"/>
                  </a:cubicBezTo>
                  <a:cubicBezTo>
                    <a:pt x="15" y="19"/>
                    <a:pt x="18" y="17"/>
                    <a:pt x="1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3"/>
            <p:cNvSpPr>
              <a:spLocks/>
            </p:cNvSpPr>
            <p:nvPr userDrawn="1"/>
          </p:nvSpPr>
          <p:spPr bwMode="auto">
            <a:xfrm>
              <a:off x="18003838" y="4776788"/>
              <a:ext cx="728663" cy="1155700"/>
            </a:xfrm>
            <a:custGeom>
              <a:avLst/>
              <a:gdLst>
                <a:gd name="T0" fmla="*/ 0 w 459"/>
                <a:gd name="T1" fmla="*/ 728 h 728"/>
                <a:gd name="T2" fmla="*/ 0 w 459"/>
                <a:gd name="T3" fmla="*/ 0 h 728"/>
                <a:gd name="T4" fmla="*/ 131 w 459"/>
                <a:gd name="T5" fmla="*/ 0 h 728"/>
                <a:gd name="T6" fmla="*/ 131 w 459"/>
                <a:gd name="T7" fmla="*/ 596 h 728"/>
                <a:gd name="T8" fmla="*/ 459 w 459"/>
                <a:gd name="T9" fmla="*/ 596 h 728"/>
                <a:gd name="T10" fmla="*/ 459 w 459"/>
                <a:gd name="T11" fmla="*/ 728 h 728"/>
                <a:gd name="T12" fmla="*/ 0 w 459"/>
                <a:gd name="T13" fmla="*/ 728 h 728"/>
              </a:gdLst>
              <a:ahLst/>
              <a:cxnLst>
                <a:cxn ang="0">
                  <a:pos x="T0" y="T1"/>
                </a:cxn>
                <a:cxn ang="0">
                  <a:pos x="T2" y="T3"/>
                </a:cxn>
                <a:cxn ang="0">
                  <a:pos x="T4" y="T5"/>
                </a:cxn>
                <a:cxn ang="0">
                  <a:pos x="T6" y="T7"/>
                </a:cxn>
                <a:cxn ang="0">
                  <a:pos x="T8" y="T9"/>
                </a:cxn>
                <a:cxn ang="0">
                  <a:pos x="T10" y="T11"/>
                </a:cxn>
                <a:cxn ang="0">
                  <a:pos x="T12" y="T13"/>
                </a:cxn>
              </a:cxnLst>
              <a:rect l="0" t="0" r="r" b="b"/>
              <a:pathLst>
                <a:path w="459" h="728">
                  <a:moveTo>
                    <a:pt x="0" y="728"/>
                  </a:moveTo>
                  <a:lnTo>
                    <a:pt x="0" y="0"/>
                  </a:lnTo>
                  <a:lnTo>
                    <a:pt x="131" y="0"/>
                  </a:lnTo>
                  <a:lnTo>
                    <a:pt x="131" y="596"/>
                  </a:lnTo>
                  <a:lnTo>
                    <a:pt x="459" y="596"/>
                  </a:lnTo>
                  <a:lnTo>
                    <a:pt x="459" y="728"/>
                  </a:lnTo>
                  <a:lnTo>
                    <a:pt x="0" y="7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4"/>
            <p:cNvSpPr>
              <a:spLocks noEditPoints="1"/>
            </p:cNvSpPr>
            <p:nvPr userDrawn="1"/>
          </p:nvSpPr>
          <p:spPr bwMode="auto">
            <a:xfrm>
              <a:off x="18837276" y="4705350"/>
              <a:ext cx="277813" cy="1227138"/>
            </a:xfrm>
            <a:custGeom>
              <a:avLst/>
              <a:gdLst>
                <a:gd name="T0" fmla="*/ 4 w 8"/>
                <a:gd name="T1" fmla="*/ 0 h 35"/>
                <a:gd name="T2" fmla="*/ 8 w 8"/>
                <a:gd name="T3" fmla="*/ 4 h 35"/>
                <a:gd name="T4" fmla="*/ 4 w 8"/>
                <a:gd name="T5" fmla="*/ 8 h 35"/>
                <a:gd name="T6" fmla="*/ 0 w 8"/>
                <a:gd name="T7" fmla="*/ 4 h 35"/>
                <a:gd name="T8" fmla="*/ 4 w 8"/>
                <a:gd name="T9" fmla="*/ 0 h 35"/>
                <a:gd name="T10" fmla="*/ 1 w 8"/>
                <a:gd name="T11" fmla="*/ 35 h 35"/>
                <a:gd name="T12" fmla="*/ 1 w 8"/>
                <a:gd name="T13" fmla="*/ 12 h 35"/>
                <a:gd name="T14" fmla="*/ 7 w 8"/>
                <a:gd name="T15" fmla="*/ 12 h 35"/>
                <a:gd name="T16" fmla="*/ 7 w 8"/>
                <a:gd name="T17" fmla="*/ 35 h 35"/>
                <a:gd name="T18" fmla="*/ 1 w 8"/>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5">
                  <a:moveTo>
                    <a:pt x="4" y="0"/>
                  </a:moveTo>
                  <a:cubicBezTo>
                    <a:pt x="6" y="0"/>
                    <a:pt x="8" y="2"/>
                    <a:pt x="8" y="4"/>
                  </a:cubicBezTo>
                  <a:cubicBezTo>
                    <a:pt x="8" y="6"/>
                    <a:pt x="6" y="8"/>
                    <a:pt x="4" y="8"/>
                  </a:cubicBezTo>
                  <a:cubicBezTo>
                    <a:pt x="2" y="8"/>
                    <a:pt x="0" y="6"/>
                    <a:pt x="0" y="4"/>
                  </a:cubicBezTo>
                  <a:cubicBezTo>
                    <a:pt x="0" y="2"/>
                    <a:pt x="2" y="0"/>
                    <a:pt x="4" y="0"/>
                  </a:cubicBezTo>
                  <a:close/>
                  <a:moveTo>
                    <a:pt x="1" y="35"/>
                  </a:moveTo>
                  <a:cubicBezTo>
                    <a:pt x="1" y="12"/>
                    <a:pt x="1" y="12"/>
                    <a:pt x="1" y="12"/>
                  </a:cubicBezTo>
                  <a:cubicBezTo>
                    <a:pt x="7" y="12"/>
                    <a:pt x="7" y="12"/>
                    <a:pt x="7" y="12"/>
                  </a:cubicBezTo>
                  <a:cubicBezTo>
                    <a:pt x="7" y="35"/>
                    <a:pt x="7" y="35"/>
                    <a:pt x="7" y="35"/>
                  </a:cubicBezTo>
                  <a:lnTo>
                    <a:pt x="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userDrawn="1"/>
          </p:nvSpPr>
          <p:spPr bwMode="auto">
            <a:xfrm>
              <a:off x="19254788" y="4741863"/>
              <a:ext cx="520700" cy="1190625"/>
            </a:xfrm>
            <a:custGeom>
              <a:avLst/>
              <a:gdLst>
                <a:gd name="T0" fmla="*/ 10 w 15"/>
                <a:gd name="T1" fmla="*/ 8 h 34"/>
                <a:gd name="T2" fmla="*/ 10 w 15"/>
                <a:gd name="T3" fmla="*/ 11 h 34"/>
                <a:gd name="T4" fmla="*/ 15 w 15"/>
                <a:gd name="T5" fmla="*/ 11 h 34"/>
                <a:gd name="T6" fmla="*/ 15 w 15"/>
                <a:gd name="T7" fmla="*/ 16 h 34"/>
                <a:gd name="T8" fmla="*/ 10 w 15"/>
                <a:gd name="T9" fmla="*/ 16 h 34"/>
                <a:gd name="T10" fmla="*/ 10 w 15"/>
                <a:gd name="T11" fmla="*/ 34 h 34"/>
                <a:gd name="T12" fmla="*/ 4 w 15"/>
                <a:gd name="T13" fmla="*/ 34 h 34"/>
                <a:gd name="T14" fmla="*/ 4 w 15"/>
                <a:gd name="T15" fmla="*/ 16 h 34"/>
                <a:gd name="T16" fmla="*/ 0 w 15"/>
                <a:gd name="T17" fmla="*/ 16 h 34"/>
                <a:gd name="T18" fmla="*/ 0 w 15"/>
                <a:gd name="T19" fmla="*/ 11 h 34"/>
                <a:gd name="T20" fmla="*/ 4 w 15"/>
                <a:gd name="T21" fmla="*/ 11 h 34"/>
                <a:gd name="T22" fmla="*/ 4 w 15"/>
                <a:gd name="T23" fmla="*/ 8 h 34"/>
                <a:gd name="T24" fmla="*/ 12 w 15"/>
                <a:gd name="T25" fmla="*/ 0 h 34"/>
                <a:gd name="T26" fmla="*/ 15 w 15"/>
                <a:gd name="T27" fmla="*/ 0 h 34"/>
                <a:gd name="T28" fmla="*/ 15 w 15"/>
                <a:gd name="T29" fmla="*/ 5 h 34"/>
                <a:gd name="T30" fmla="*/ 13 w 15"/>
                <a:gd name="T31" fmla="*/ 5 h 34"/>
                <a:gd name="T32" fmla="*/ 10 w 15"/>
                <a:gd name="T3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4">
                  <a:moveTo>
                    <a:pt x="10" y="8"/>
                  </a:moveTo>
                  <a:cubicBezTo>
                    <a:pt x="10" y="11"/>
                    <a:pt x="10" y="11"/>
                    <a:pt x="10" y="11"/>
                  </a:cubicBezTo>
                  <a:cubicBezTo>
                    <a:pt x="15" y="11"/>
                    <a:pt x="15" y="11"/>
                    <a:pt x="15" y="11"/>
                  </a:cubicBezTo>
                  <a:cubicBezTo>
                    <a:pt x="15" y="16"/>
                    <a:pt x="15" y="16"/>
                    <a:pt x="15" y="16"/>
                  </a:cubicBezTo>
                  <a:cubicBezTo>
                    <a:pt x="10" y="16"/>
                    <a:pt x="10" y="16"/>
                    <a:pt x="10" y="16"/>
                  </a:cubicBezTo>
                  <a:cubicBezTo>
                    <a:pt x="10" y="34"/>
                    <a:pt x="10" y="34"/>
                    <a:pt x="10" y="34"/>
                  </a:cubicBezTo>
                  <a:cubicBezTo>
                    <a:pt x="4" y="34"/>
                    <a:pt x="4" y="34"/>
                    <a:pt x="4" y="34"/>
                  </a:cubicBezTo>
                  <a:cubicBezTo>
                    <a:pt x="4" y="16"/>
                    <a:pt x="4" y="16"/>
                    <a:pt x="4" y="16"/>
                  </a:cubicBezTo>
                  <a:cubicBezTo>
                    <a:pt x="0" y="16"/>
                    <a:pt x="0" y="16"/>
                    <a:pt x="0" y="16"/>
                  </a:cubicBezTo>
                  <a:cubicBezTo>
                    <a:pt x="0" y="11"/>
                    <a:pt x="0" y="11"/>
                    <a:pt x="0" y="11"/>
                  </a:cubicBezTo>
                  <a:cubicBezTo>
                    <a:pt x="4" y="11"/>
                    <a:pt x="4" y="11"/>
                    <a:pt x="4" y="11"/>
                  </a:cubicBezTo>
                  <a:cubicBezTo>
                    <a:pt x="4" y="8"/>
                    <a:pt x="4" y="8"/>
                    <a:pt x="4" y="8"/>
                  </a:cubicBezTo>
                  <a:cubicBezTo>
                    <a:pt x="4" y="3"/>
                    <a:pt x="7" y="0"/>
                    <a:pt x="12" y="0"/>
                  </a:cubicBezTo>
                  <a:cubicBezTo>
                    <a:pt x="13" y="0"/>
                    <a:pt x="15" y="0"/>
                    <a:pt x="15" y="0"/>
                  </a:cubicBezTo>
                  <a:cubicBezTo>
                    <a:pt x="15" y="5"/>
                    <a:pt x="15" y="5"/>
                    <a:pt x="15" y="5"/>
                  </a:cubicBezTo>
                  <a:cubicBezTo>
                    <a:pt x="15" y="5"/>
                    <a:pt x="14" y="5"/>
                    <a:pt x="13" y="5"/>
                  </a:cubicBezTo>
                  <a:cubicBezTo>
                    <a:pt x="12" y="5"/>
                    <a:pt x="10" y="6"/>
                    <a:pt x="10"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6"/>
            <p:cNvSpPr>
              <a:spLocks noEditPoints="1"/>
            </p:cNvSpPr>
            <p:nvPr userDrawn="1"/>
          </p:nvSpPr>
          <p:spPr bwMode="auto">
            <a:xfrm>
              <a:off x="19845338" y="5091113"/>
              <a:ext cx="763588" cy="841375"/>
            </a:xfrm>
            <a:custGeom>
              <a:avLst/>
              <a:gdLst>
                <a:gd name="T0" fmla="*/ 22 w 22"/>
                <a:gd name="T1" fmla="*/ 17 h 24"/>
                <a:gd name="T2" fmla="*/ 12 w 22"/>
                <a:gd name="T3" fmla="*/ 24 h 24"/>
                <a:gd name="T4" fmla="*/ 0 w 22"/>
                <a:gd name="T5" fmla="*/ 12 h 24"/>
                <a:gd name="T6" fmla="*/ 11 w 22"/>
                <a:gd name="T7" fmla="*/ 0 h 24"/>
                <a:gd name="T8" fmla="*/ 22 w 22"/>
                <a:gd name="T9" fmla="*/ 12 h 24"/>
                <a:gd name="T10" fmla="*/ 22 w 22"/>
                <a:gd name="T11" fmla="*/ 14 h 24"/>
                <a:gd name="T12" fmla="*/ 6 w 22"/>
                <a:gd name="T13" fmla="*/ 14 h 24"/>
                <a:gd name="T14" fmla="*/ 12 w 22"/>
                <a:gd name="T15" fmla="*/ 19 h 24"/>
                <a:gd name="T16" fmla="*/ 17 w 22"/>
                <a:gd name="T17" fmla="*/ 16 h 24"/>
                <a:gd name="T18" fmla="*/ 22 w 22"/>
                <a:gd name="T19" fmla="*/ 17 h 24"/>
                <a:gd name="T20" fmla="*/ 16 w 22"/>
                <a:gd name="T21" fmla="*/ 10 h 24"/>
                <a:gd name="T22" fmla="*/ 11 w 22"/>
                <a:gd name="T23" fmla="*/ 5 h 24"/>
                <a:gd name="T24" fmla="*/ 6 w 22"/>
                <a:gd name="T25" fmla="*/ 10 h 24"/>
                <a:gd name="T26" fmla="*/ 16 w 22"/>
                <a:gd name="T2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4">
                  <a:moveTo>
                    <a:pt x="22" y="17"/>
                  </a:moveTo>
                  <a:cubicBezTo>
                    <a:pt x="21" y="21"/>
                    <a:pt x="17" y="24"/>
                    <a:pt x="12" y="24"/>
                  </a:cubicBezTo>
                  <a:cubicBezTo>
                    <a:pt x="5" y="24"/>
                    <a:pt x="0" y="20"/>
                    <a:pt x="0" y="12"/>
                  </a:cubicBezTo>
                  <a:cubicBezTo>
                    <a:pt x="0" y="5"/>
                    <a:pt x="5" y="0"/>
                    <a:pt x="11" y="0"/>
                  </a:cubicBezTo>
                  <a:cubicBezTo>
                    <a:pt x="18" y="0"/>
                    <a:pt x="22" y="5"/>
                    <a:pt x="22" y="12"/>
                  </a:cubicBezTo>
                  <a:cubicBezTo>
                    <a:pt x="22" y="13"/>
                    <a:pt x="22" y="14"/>
                    <a:pt x="22" y="14"/>
                  </a:cubicBezTo>
                  <a:cubicBezTo>
                    <a:pt x="6" y="14"/>
                    <a:pt x="6" y="14"/>
                    <a:pt x="6" y="14"/>
                  </a:cubicBezTo>
                  <a:cubicBezTo>
                    <a:pt x="6" y="17"/>
                    <a:pt x="8" y="19"/>
                    <a:pt x="12" y="19"/>
                  </a:cubicBezTo>
                  <a:cubicBezTo>
                    <a:pt x="14" y="19"/>
                    <a:pt x="16" y="18"/>
                    <a:pt x="17" y="16"/>
                  </a:cubicBezTo>
                  <a:lnTo>
                    <a:pt x="22" y="17"/>
                  </a:lnTo>
                  <a:close/>
                  <a:moveTo>
                    <a:pt x="16" y="10"/>
                  </a:moveTo>
                  <a:cubicBezTo>
                    <a:pt x="16" y="7"/>
                    <a:pt x="15" y="5"/>
                    <a:pt x="11" y="5"/>
                  </a:cubicBezTo>
                  <a:cubicBezTo>
                    <a:pt x="8" y="5"/>
                    <a:pt x="6" y="8"/>
                    <a:pt x="6" y="10"/>
                  </a:cubicBezTo>
                  <a:lnTo>
                    <a:pt x="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27"/>
            <p:cNvSpPr>
              <a:spLocks noChangeArrowheads="1"/>
            </p:cNvSpPr>
            <p:nvPr userDrawn="1"/>
          </p:nvSpPr>
          <p:spPr bwMode="auto">
            <a:xfrm>
              <a:off x="20748626" y="5653088"/>
              <a:ext cx="312738" cy="2794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8"/>
            <p:cNvSpPr>
              <a:spLocks/>
            </p:cNvSpPr>
            <p:nvPr userDrawn="1"/>
          </p:nvSpPr>
          <p:spPr bwMode="auto">
            <a:xfrm>
              <a:off x="21409026" y="4776788"/>
              <a:ext cx="382588" cy="349250"/>
            </a:xfrm>
            <a:custGeom>
              <a:avLst/>
              <a:gdLst>
                <a:gd name="T0" fmla="*/ 0 w 241"/>
                <a:gd name="T1" fmla="*/ 220 h 220"/>
                <a:gd name="T2" fmla="*/ 0 w 241"/>
                <a:gd name="T3" fmla="*/ 0 h 220"/>
                <a:gd name="T4" fmla="*/ 44 w 241"/>
                <a:gd name="T5" fmla="*/ 0 h 220"/>
                <a:gd name="T6" fmla="*/ 109 w 241"/>
                <a:gd name="T7" fmla="*/ 154 h 220"/>
                <a:gd name="T8" fmla="*/ 175 w 241"/>
                <a:gd name="T9" fmla="*/ 0 h 220"/>
                <a:gd name="T10" fmla="*/ 241 w 241"/>
                <a:gd name="T11" fmla="*/ 0 h 220"/>
                <a:gd name="T12" fmla="*/ 241 w 241"/>
                <a:gd name="T13" fmla="*/ 220 h 220"/>
                <a:gd name="T14" fmla="*/ 197 w 241"/>
                <a:gd name="T15" fmla="*/ 220 h 220"/>
                <a:gd name="T16" fmla="*/ 197 w 241"/>
                <a:gd name="T17" fmla="*/ 66 h 220"/>
                <a:gd name="T18" fmla="*/ 131 w 241"/>
                <a:gd name="T19" fmla="*/ 220 h 220"/>
                <a:gd name="T20" fmla="*/ 109 w 241"/>
                <a:gd name="T21" fmla="*/ 220 h 220"/>
                <a:gd name="T22" fmla="*/ 44 w 241"/>
                <a:gd name="T23" fmla="*/ 66 h 220"/>
                <a:gd name="T24" fmla="*/ 44 w 241"/>
                <a:gd name="T25" fmla="*/ 220 h 220"/>
                <a:gd name="T26" fmla="*/ 0 w 241"/>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220">
                  <a:moveTo>
                    <a:pt x="0" y="220"/>
                  </a:moveTo>
                  <a:lnTo>
                    <a:pt x="0" y="0"/>
                  </a:lnTo>
                  <a:lnTo>
                    <a:pt x="44" y="0"/>
                  </a:lnTo>
                  <a:lnTo>
                    <a:pt x="109" y="154"/>
                  </a:lnTo>
                  <a:lnTo>
                    <a:pt x="175" y="0"/>
                  </a:lnTo>
                  <a:lnTo>
                    <a:pt x="241" y="0"/>
                  </a:lnTo>
                  <a:lnTo>
                    <a:pt x="241" y="220"/>
                  </a:lnTo>
                  <a:lnTo>
                    <a:pt x="197" y="220"/>
                  </a:lnTo>
                  <a:lnTo>
                    <a:pt x="197" y="66"/>
                  </a:lnTo>
                  <a:lnTo>
                    <a:pt x="131" y="220"/>
                  </a:lnTo>
                  <a:lnTo>
                    <a:pt x="109" y="220"/>
                  </a:lnTo>
                  <a:lnTo>
                    <a:pt x="44" y="66"/>
                  </a:lnTo>
                  <a:lnTo>
                    <a:pt x="44" y="220"/>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9"/>
            <p:cNvSpPr>
              <a:spLocks/>
            </p:cNvSpPr>
            <p:nvPr userDrawn="1"/>
          </p:nvSpPr>
          <p:spPr bwMode="auto">
            <a:xfrm>
              <a:off x="21061363" y="4776788"/>
              <a:ext cx="277813" cy="349250"/>
            </a:xfrm>
            <a:custGeom>
              <a:avLst/>
              <a:gdLst>
                <a:gd name="T0" fmla="*/ 0 w 175"/>
                <a:gd name="T1" fmla="*/ 0 h 220"/>
                <a:gd name="T2" fmla="*/ 175 w 175"/>
                <a:gd name="T3" fmla="*/ 0 h 220"/>
                <a:gd name="T4" fmla="*/ 175 w 175"/>
                <a:gd name="T5" fmla="*/ 44 h 220"/>
                <a:gd name="T6" fmla="*/ 110 w 175"/>
                <a:gd name="T7" fmla="*/ 44 h 220"/>
                <a:gd name="T8" fmla="*/ 110 w 175"/>
                <a:gd name="T9" fmla="*/ 220 h 220"/>
                <a:gd name="T10" fmla="*/ 66 w 175"/>
                <a:gd name="T11" fmla="*/ 220 h 220"/>
                <a:gd name="T12" fmla="*/ 66 w 175"/>
                <a:gd name="T13" fmla="*/ 44 h 220"/>
                <a:gd name="T14" fmla="*/ 0 w 175"/>
                <a:gd name="T15" fmla="*/ 44 h 220"/>
                <a:gd name="T16" fmla="*/ 0 w 175"/>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220">
                  <a:moveTo>
                    <a:pt x="0" y="0"/>
                  </a:moveTo>
                  <a:lnTo>
                    <a:pt x="175" y="0"/>
                  </a:lnTo>
                  <a:lnTo>
                    <a:pt x="175" y="44"/>
                  </a:lnTo>
                  <a:lnTo>
                    <a:pt x="110" y="44"/>
                  </a:lnTo>
                  <a:lnTo>
                    <a:pt x="110" y="220"/>
                  </a:lnTo>
                  <a:lnTo>
                    <a:pt x="66" y="220"/>
                  </a:lnTo>
                  <a:lnTo>
                    <a:pt x="66" y="44"/>
                  </a:lnTo>
                  <a:lnTo>
                    <a:pt x="0"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879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_Gradient_1">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2" y="-2"/>
            <a:ext cx="12192001" cy="6929121"/>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6" name="Text Placeholder 45">
            <a:extLst>
              <a:ext uri="{FF2B5EF4-FFF2-40B4-BE49-F238E27FC236}">
                <a16:creationId xmlns:a16="http://schemas.microsoft.com/office/drawing/2014/main" id="{28CD6D42-3E48-3442-8BD1-469134AE2ADD}"/>
              </a:ext>
            </a:extLst>
          </p:cNvPr>
          <p:cNvSpPr>
            <a:spLocks noGrp="1"/>
          </p:cNvSpPr>
          <p:nvPr>
            <p:ph type="body" sz="quarter" idx="10" hasCustomPrompt="1"/>
          </p:nvPr>
        </p:nvSpPr>
        <p:spPr>
          <a:xfrm>
            <a:off x="374904" y="2743200"/>
            <a:ext cx="8291512" cy="1014413"/>
          </a:xfrm>
        </p:spPr>
        <p:txBody>
          <a:bodyPr/>
          <a:lstStyle>
            <a:lvl1pPr>
              <a:defRPr sz="5000">
                <a:solidFill>
                  <a:schemeClr val="bg1"/>
                </a:solidFill>
                <a:latin typeface="+mj-lt"/>
              </a:defRPr>
            </a:lvl1pPr>
          </a:lstStyle>
          <a:p>
            <a:pPr lvl="0"/>
            <a:r>
              <a:rPr lang="en-US"/>
              <a:t>Divider Slide</a:t>
            </a:r>
          </a:p>
        </p:txBody>
      </p:sp>
    </p:spTree>
    <p:extLst>
      <p:ext uri="{BB962C8B-B14F-4D97-AF65-F5344CB8AC3E}">
        <p14:creationId xmlns:p14="http://schemas.microsoft.com/office/powerpoint/2010/main" val="13557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Color_Block">
    <p:spTree>
      <p:nvGrpSpPr>
        <p:cNvPr id="1" name=""/>
        <p:cNvGrpSpPr/>
        <p:nvPr/>
      </p:nvGrpSpPr>
      <p:grpSpPr>
        <a:xfrm>
          <a:off x="0" y="0"/>
          <a:ext cx="0" cy="0"/>
          <a:chOff x="0" y="0"/>
          <a:chExt cx="0" cy="0"/>
        </a:xfrm>
      </p:grpSpPr>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1" name="Rectangle 40">
            <a:extLst>
              <a:ext uri="{FF2B5EF4-FFF2-40B4-BE49-F238E27FC236}">
                <a16:creationId xmlns:a16="http://schemas.microsoft.com/office/drawing/2014/main" id="{B34349EE-095D-4F41-A12A-9F3D57FC2C79}"/>
              </a:ext>
            </a:extLst>
          </p:cNvPr>
          <p:cNvSpPr/>
          <p:nvPr userDrawn="1"/>
        </p:nvSpPr>
        <p:spPr>
          <a:xfrm>
            <a:off x="-2" y="-2"/>
            <a:ext cx="12192001" cy="69291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7" name="Text Placeholder 45">
            <a:extLst>
              <a:ext uri="{FF2B5EF4-FFF2-40B4-BE49-F238E27FC236}">
                <a16:creationId xmlns:a16="http://schemas.microsoft.com/office/drawing/2014/main" id="{FB9BB99E-0EE0-DA49-8096-DEC2AA0FC1EB}"/>
              </a:ext>
            </a:extLst>
          </p:cNvPr>
          <p:cNvSpPr>
            <a:spLocks noGrp="1"/>
          </p:cNvSpPr>
          <p:nvPr>
            <p:ph type="body" sz="quarter" idx="10" hasCustomPrompt="1"/>
          </p:nvPr>
        </p:nvSpPr>
        <p:spPr>
          <a:xfrm>
            <a:off x="374904" y="2743200"/>
            <a:ext cx="8291512" cy="1014413"/>
          </a:xfrm>
        </p:spPr>
        <p:txBody>
          <a:bodyPr/>
          <a:lstStyle>
            <a:lvl1pPr>
              <a:defRPr sz="5000">
                <a:solidFill>
                  <a:schemeClr val="bg1"/>
                </a:solidFill>
                <a:latin typeface="+mj-lt"/>
              </a:defRPr>
            </a:lvl1pPr>
          </a:lstStyle>
          <a:p>
            <a:pPr lvl="0"/>
            <a:r>
              <a:rPr lang="en-US"/>
              <a:t>Divider Slide</a:t>
            </a:r>
          </a:p>
        </p:txBody>
      </p:sp>
    </p:spTree>
    <p:extLst>
      <p:ext uri="{BB962C8B-B14F-4D97-AF65-F5344CB8AC3E}">
        <p14:creationId xmlns:p14="http://schemas.microsoft.com/office/powerpoint/2010/main" val="1750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_Mesh">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grpSp>
        <p:nvGrpSpPr>
          <p:cNvPr id="3" name="Group 2"/>
          <p:cNvGrpSpPr/>
          <p:nvPr userDrawn="1"/>
        </p:nvGrpSpPr>
        <p:grpSpPr>
          <a:xfrm>
            <a:off x="-9845" y="-7221"/>
            <a:ext cx="12210731" cy="6884165"/>
            <a:chOff x="-9845" y="-7221"/>
            <a:chExt cx="12210731" cy="6884165"/>
          </a:xfrm>
        </p:grpSpPr>
        <p:sp>
          <p:nvSpPr>
            <p:cNvPr id="6" name="Freeform 5"/>
            <p:cNvSpPr/>
            <p:nvPr/>
          </p:nvSpPr>
          <p:spPr>
            <a:xfrm>
              <a:off x="-6314" y="3602940"/>
              <a:ext cx="3593122" cy="3267566"/>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00000">
                  <a:schemeClr val="accent3"/>
                </a:gs>
                <a:gs pos="44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 name="Freeform 6"/>
            <p:cNvSpPr/>
            <p:nvPr/>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00000">
                  <a:schemeClr val="accent3"/>
                </a:gs>
                <a:gs pos="44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8" name="Freeform 7"/>
            <p:cNvSpPr/>
            <p:nvPr/>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3"/>
                </a:gs>
                <a:gs pos="35000">
                  <a:schemeClr val="accent2"/>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100000">
                  <a:schemeClr val="accent3"/>
                </a:gs>
                <a:gs pos="44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0" name="Freeform 9"/>
            <p:cNvSpPr/>
            <p:nvPr/>
          </p:nvSpPr>
          <p:spPr>
            <a:xfrm>
              <a:off x="-3085" y="0"/>
              <a:ext cx="3366670" cy="1804474"/>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3"/>
                </a:gs>
                <a:gs pos="39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1" name="Freeform 10"/>
            <p:cNvSpPr/>
            <p:nvPr/>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2" name="Freeform 11"/>
            <p:cNvSpPr/>
            <p:nvPr/>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100000">
                  <a:schemeClr val="accent3"/>
                </a:gs>
                <a:gs pos="36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3" name="Freeform 12"/>
            <p:cNvSpPr/>
            <p:nvPr/>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4" name="Freeform 13"/>
            <p:cNvSpPr/>
            <p:nvPr/>
          </p:nvSpPr>
          <p:spPr>
            <a:xfrm>
              <a:off x="-227" y="-2"/>
              <a:ext cx="1040749" cy="6875699"/>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96000">
                  <a:schemeClr val="accent3"/>
                </a:gs>
                <a:gs pos="18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5" name="Freeform 14"/>
            <p:cNvSpPr/>
            <p:nvPr/>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100000">
                  <a:schemeClr val="accent3"/>
                </a:gs>
                <a:gs pos="6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6" name="Freeform 15"/>
            <p:cNvSpPr/>
            <p:nvPr/>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0">
                  <a:schemeClr val="accent3"/>
                </a:gs>
                <a:gs pos="44000">
                  <a:schemeClr val="accent2"/>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t>s</a:t>
              </a:r>
            </a:p>
          </p:txBody>
        </p:sp>
        <p:sp>
          <p:nvSpPr>
            <p:cNvPr id="17" name="Freeform 16"/>
            <p:cNvSpPr/>
            <p:nvPr/>
          </p:nvSpPr>
          <p:spPr>
            <a:xfrm>
              <a:off x="7667625" y="1"/>
              <a:ext cx="4533261"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8" name="Freeform 17"/>
            <p:cNvSpPr/>
            <p:nvPr/>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100000">
                  <a:schemeClr val="accent3"/>
                </a:gs>
                <a:gs pos="44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19" name="Freeform 18"/>
            <p:cNvSpPr/>
            <p:nvPr/>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0" name="Freeform 19"/>
            <p:cNvSpPr/>
            <p:nvPr/>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100000">
                  <a:schemeClr val="accent3"/>
                </a:gs>
                <a:gs pos="44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1" name="Freeform 20"/>
            <p:cNvSpPr/>
            <p:nvPr/>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100000">
                  <a:schemeClr val="accent3"/>
                </a:gs>
                <a:gs pos="44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2" name="Freeform 21"/>
            <p:cNvSpPr/>
            <p:nvPr/>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3" name="Freeform 22"/>
            <p:cNvSpPr/>
            <p:nvPr/>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100000">
                  <a:schemeClr val="accent3"/>
                </a:gs>
                <a:gs pos="44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4" name="Freeform 23"/>
            <p:cNvSpPr/>
            <p:nvPr/>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6" name="Freeform 25"/>
            <p:cNvSpPr/>
            <p:nvPr/>
          </p:nvSpPr>
          <p:spPr>
            <a:xfrm>
              <a:off x="10990536" y="3785435"/>
              <a:ext cx="1209457"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100000">
                  <a:schemeClr val="accent3"/>
                </a:gs>
                <a:gs pos="4400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7" name="Freeform 26"/>
            <p:cNvSpPr/>
            <p:nvPr/>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100000">
                  <a:schemeClr val="accent3"/>
                </a:gs>
                <a:gs pos="44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8" name="Freeform 27"/>
            <p:cNvSpPr/>
            <p:nvPr/>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9" name="Freeform 28"/>
            <p:cNvSpPr/>
            <p:nvPr/>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0" name="Freeform 29"/>
            <p:cNvSpPr/>
            <p:nvPr/>
          </p:nvSpPr>
          <p:spPr>
            <a:xfrm>
              <a:off x="-9845" y="-7221"/>
              <a:ext cx="3120462" cy="1793286"/>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62000">
                  <a:schemeClr val="accent3"/>
                </a:gs>
                <a:gs pos="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1" name="Freeform 30"/>
            <p:cNvSpPr/>
            <p:nvPr/>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00000">
                  <a:schemeClr val="accent3"/>
                </a:gs>
                <a:gs pos="44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2" name="Freeform 31"/>
            <p:cNvSpPr/>
            <p:nvPr/>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100000">
                  <a:schemeClr val="accent3"/>
                </a:gs>
                <a:gs pos="29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3" name="Freeform 32"/>
            <p:cNvSpPr/>
            <p:nvPr/>
          </p:nvSpPr>
          <p:spPr>
            <a:xfrm>
              <a:off x="9669015" y="1066800"/>
              <a:ext cx="2530575" cy="2762250"/>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4" name="Freeform 33"/>
            <p:cNvSpPr/>
            <p:nvPr/>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3"/>
                </a:gs>
                <a:gs pos="8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8690614" y="3782459"/>
              <a:ext cx="2818349" cy="3087424"/>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00000">
                  <a:schemeClr val="accent3"/>
                </a:gs>
                <a:gs pos="32000">
                  <a:schemeClr val="accent2"/>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6" name="Freeform 35"/>
            <p:cNvSpPr/>
            <p:nvPr/>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100000">
                  <a:schemeClr val="accent3"/>
                </a:gs>
                <a:gs pos="44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7" name="Freeform 36"/>
            <p:cNvSpPr/>
            <p:nvPr/>
          </p:nvSpPr>
          <p:spPr>
            <a:xfrm>
              <a:off x="4067336" y="4700371"/>
              <a:ext cx="4645354" cy="2166557"/>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Lst>
              <a:ahLst/>
              <a:cxnLst>
                <a:cxn ang="0">
                  <a:pos x="connsiteX0" y="connsiteY0"/>
                </a:cxn>
                <a:cxn ang="0">
                  <a:pos x="connsiteX1" y="connsiteY1"/>
                </a:cxn>
                <a:cxn ang="0">
                  <a:pos x="connsiteX2" y="connsiteY2"/>
                </a:cxn>
                <a:cxn ang="0">
                  <a:pos x="connsiteX3" y="connsiteY3"/>
                </a:cxn>
              </a:cxnLst>
              <a:rect l="l" t="t" r="r" b="b"/>
              <a:pathLst>
                <a:path w="4645354" h="2166557">
                  <a:moveTo>
                    <a:pt x="0" y="1243230"/>
                  </a:moveTo>
                  <a:lnTo>
                    <a:pt x="3652962" y="0"/>
                  </a:lnTo>
                  <a:lnTo>
                    <a:pt x="4645354" y="2166557"/>
                  </a:lnTo>
                  <a:lnTo>
                    <a:pt x="0" y="1243230"/>
                  </a:lnTo>
                  <a:close/>
                </a:path>
              </a:pathLst>
            </a:custGeom>
            <a:gradFill>
              <a:gsLst>
                <a:gs pos="100000">
                  <a:schemeClr val="accent3"/>
                </a:gs>
                <a:gs pos="4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8" name="Freeform 37"/>
            <p:cNvSpPr/>
            <p:nvPr/>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00000">
                  <a:schemeClr val="accent3"/>
                </a:gs>
                <a:gs pos="44000">
                  <a:schemeClr val="accent2"/>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grpSp>
      <p:sp>
        <p:nvSpPr>
          <p:cNvPr id="39" name="Text Placeholder 45">
            <a:extLst>
              <a:ext uri="{FF2B5EF4-FFF2-40B4-BE49-F238E27FC236}">
                <a16:creationId xmlns:a16="http://schemas.microsoft.com/office/drawing/2014/main" id="{8B252A1D-CC01-724F-82EB-AE41A3B6DABA}"/>
              </a:ext>
            </a:extLst>
          </p:cNvPr>
          <p:cNvSpPr>
            <a:spLocks noGrp="1"/>
          </p:cNvSpPr>
          <p:nvPr>
            <p:ph type="body" sz="quarter" idx="10" hasCustomPrompt="1"/>
          </p:nvPr>
        </p:nvSpPr>
        <p:spPr>
          <a:xfrm>
            <a:off x="374904" y="2743200"/>
            <a:ext cx="8291512" cy="1014413"/>
          </a:xfrm>
        </p:spPr>
        <p:txBody>
          <a:bodyPr/>
          <a:lstStyle>
            <a:lvl1pPr>
              <a:defRPr sz="5000">
                <a:solidFill>
                  <a:schemeClr val="bg1"/>
                </a:solidFill>
                <a:latin typeface="+mj-lt"/>
              </a:defRPr>
            </a:lvl1pPr>
          </a:lstStyle>
          <a:p>
            <a:pPr lvl="0"/>
            <a:r>
              <a:rPr lang="en-US"/>
              <a:t>Divider Slide</a:t>
            </a:r>
          </a:p>
        </p:txBody>
      </p:sp>
    </p:spTree>
    <p:extLst>
      <p:ext uri="{BB962C8B-B14F-4D97-AF65-F5344CB8AC3E}">
        <p14:creationId xmlns:p14="http://schemas.microsoft.com/office/powerpoint/2010/main" val="202240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Divider_Mesh">
    <p:spTree>
      <p:nvGrpSpPr>
        <p:cNvPr id="1" name=""/>
        <p:cNvGrpSpPr/>
        <p:nvPr/>
      </p:nvGrpSpPr>
      <p:grpSpPr>
        <a:xfrm>
          <a:off x="0" y="0"/>
          <a:ext cx="0" cy="0"/>
          <a:chOff x="0" y="0"/>
          <a:chExt cx="0" cy="0"/>
        </a:xfrm>
      </p:grpSpPr>
      <p:sp>
        <p:nvSpPr>
          <p:cNvPr id="41" name="Rectangle 40"/>
          <p:cNvSpPr/>
          <p:nvPr userDrawn="1"/>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0" name="Rectangle 39">
            <a:extLst>
              <a:ext uri="{FF2B5EF4-FFF2-40B4-BE49-F238E27FC236}">
                <a16:creationId xmlns:a16="http://schemas.microsoft.com/office/drawing/2014/main" id="{568CD001-DB0A-434C-A4D9-C996D29C984E}"/>
              </a:ext>
            </a:extLst>
          </p:cNvPr>
          <p:cNvSpPr/>
          <p:nvPr userDrawn="1"/>
        </p:nvSpPr>
        <p:spPr>
          <a:xfrm>
            <a:off x="3532" y="33077"/>
            <a:ext cx="12185420" cy="6829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2" name="Freeform 5">
            <a:extLst>
              <a:ext uri="{FF2B5EF4-FFF2-40B4-BE49-F238E27FC236}">
                <a16:creationId xmlns:a16="http://schemas.microsoft.com/office/drawing/2014/main" id="{664B3331-1A95-491B-A362-BB7B41288F0C}"/>
              </a:ext>
            </a:extLst>
          </p:cNvPr>
          <p:cNvSpPr/>
          <p:nvPr userDrawn="1"/>
        </p:nvSpPr>
        <p:spPr>
          <a:xfrm>
            <a:off x="0" y="3602940"/>
            <a:ext cx="3586808" cy="3259673"/>
          </a:xfrm>
          <a:custGeom>
            <a:avLst/>
            <a:gdLst>
              <a:gd name="connsiteX0" fmla="*/ 1392248 w 3580909"/>
              <a:gd name="connsiteY0" fmla="*/ 0 h 3209249"/>
              <a:gd name="connsiteX1" fmla="*/ 0 w 3580909"/>
              <a:gd name="connsiteY1" fmla="*/ 3209249 h 3209249"/>
              <a:gd name="connsiteX2" fmla="*/ 3580909 w 3580909"/>
              <a:gd name="connsiteY2" fmla="*/ 1215267 h 3209249"/>
              <a:gd name="connsiteX3" fmla="*/ 1392248 w 3580909"/>
              <a:gd name="connsiteY3" fmla="*/ 0 h 3209249"/>
              <a:gd name="connsiteX0" fmla="*/ 1406371 w 3595032"/>
              <a:gd name="connsiteY0" fmla="*/ 0 h 3209249"/>
              <a:gd name="connsiteX1" fmla="*/ 0 w 3595032"/>
              <a:gd name="connsiteY1" fmla="*/ 3209249 h 3209249"/>
              <a:gd name="connsiteX2" fmla="*/ 3595032 w 3595032"/>
              <a:gd name="connsiteY2" fmla="*/ 1215267 h 3209249"/>
              <a:gd name="connsiteX3" fmla="*/ 1406371 w 3595032"/>
              <a:gd name="connsiteY3" fmla="*/ 0 h 3209249"/>
              <a:gd name="connsiteX0" fmla="*/ 1399310 w 3587971"/>
              <a:gd name="connsiteY0" fmla="*/ 0 h 3209249"/>
              <a:gd name="connsiteX1" fmla="*/ 0 w 3587971"/>
              <a:gd name="connsiteY1" fmla="*/ 3209249 h 3209249"/>
              <a:gd name="connsiteX2" fmla="*/ 3587971 w 3587971"/>
              <a:gd name="connsiteY2" fmla="*/ 1215267 h 3209249"/>
              <a:gd name="connsiteX3" fmla="*/ 1399310 w 3587971"/>
              <a:gd name="connsiteY3" fmla="*/ 0 h 3209249"/>
              <a:gd name="connsiteX0" fmla="*/ 1399310 w 3587971"/>
              <a:gd name="connsiteY0" fmla="*/ 0 h 3252111"/>
              <a:gd name="connsiteX1" fmla="*/ 0 w 3587971"/>
              <a:gd name="connsiteY1" fmla="*/ 3252111 h 3252111"/>
              <a:gd name="connsiteX2" fmla="*/ 3587971 w 3587971"/>
              <a:gd name="connsiteY2" fmla="*/ 1258129 h 3252111"/>
              <a:gd name="connsiteX3" fmla="*/ 1399310 w 3587971"/>
              <a:gd name="connsiteY3" fmla="*/ 0 h 3252111"/>
              <a:gd name="connsiteX0" fmla="*/ 1396734 w 3585395"/>
              <a:gd name="connsiteY0" fmla="*/ 0 h 3264990"/>
              <a:gd name="connsiteX1" fmla="*/ 0 w 3585395"/>
              <a:gd name="connsiteY1" fmla="*/ 3264990 h 3264990"/>
              <a:gd name="connsiteX2" fmla="*/ 3585395 w 3585395"/>
              <a:gd name="connsiteY2" fmla="*/ 1258129 h 3264990"/>
              <a:gd name="connsiteX3" fmla="*/ 1396734 w 3585395"/>
              <a:gd name="connsiteY3" fmla="*/ 0 h 3264990"/>
              <a:gd name="connsiteX0" fmla="*/ 1404461 w 3593122"/>
              <a:gd name="connsiteY0" fmla="*/ 0 h 3267566"/>
              <a:gd name="connsiteX1" fmla="*/ 0 w 3593122"/>
              <a:gd name="connsiteY1" fmla="*/ 3267566 h 3267566"/>
              <a:gd name="connsiteX2" fmla="*/ 3593122 w 3593122"/>
              <a:gd name="connsiteY2" fmla="*/ 1258129 h 3267566"/>
              <a:gd name="connsiteX3" fmla="*/ 1404461 w 3593122"/>
              <a:gd name="connsiteY3" fmla="*/ 0 h 3267566"/>
            </a:gdLst>
            <a:ahLst/>
            <a:cxnLst>
              <a:cxn ang="0">
                <a:pos x="connsiteX0" y="connsiteY0"/>
              </a:cxn>
              <a:cxn ang="0">
                <a:pos x="connsiteX1" y="connsiteY1"/>
              </a:cxn>
              <a:cxn ang="0">
                <a:pos x="connsiteX2" y="connsiteY2"/>
              </a:cxn>
              <a:cxn ang="0">
                <a:pos x="connsiteX3" y="connsiteY3"/>
              </a:cxn>
            </a:cxnLst>
            <a:rect l="l" t="t" r="r" b="b"/>
            <a:pathLst>
              <a:path w="3593122" h="3267566">
                <a:moveTo>
                  <a:pt x="1404461" y="0"/>
                </a:moveTo>
                <a:lnTo>
                  <a:pt x="0" y="3267566"/>
                </a:lnTo>
                <a:lnTo>
                  <a:pt x="3593122" y="1258129"/>
                </a:lnTo>
                <a:lnTo>
                  <a:pt x="1404461"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3" name="Freeform 6">
            <a:extLst>
              <a:ext uri="{FF2B5EF4-FFF2-40B4-BE49-F238E27FC236}">
                <a16:creationId xmlns:a16="http://schemas.microsoft.com/office/drawing/2014/main" id="{D4AC202D-B2C2-465A-947A-C1FD0D782096}"/>
              </a:ext>
            </a:extLst>
          </p:cNvPr>
          <p:cNvSpPr/>
          <p:nvPr userDrawn="1"/>
        </p:nvSpPr>
        <p:spPr>
          <a:xfrm>
            <a:off x="1390330" y="1741468"/>
            <a:ext cx="2199979" cy="3164694"/>
          </a:xfrm>
          <a:custGeom>
            <a:avLst/>
            <a:gdLst>
              <a:gd name="connsiteX0" fmla="*/ 1739462 w 2186152"/>
              <a:gd name="connsiteY0" fmla="*/ 0 h 3095296"/>
              <a:gd name="connsiteX1" fmla="*/ 0 w 2186152"/>
              <a:gd name="connsiteY1" fmla="*/ 1891862 h 3095296"/>
              <a:gd name="connsiteX2" fmla="*/ 2186152 w 2186152"/>
              <a:gd name="connsiteY2" fmla="*/ 3095296 h 3095296"/>
              <a:gd name="connsiteX3" fmla="*/ 1739462 w 2186152"/>
              <a:gd name="connsiteY3" fmla="*/ 0 h 3095296"/>
              <a:gd name="connsiteX0" fmla="*/ 1733563 w 2186152"/>
              <a:gd name="connsiteY0" fmla="*/ 0 h 3112994"/>
              <a:gd name="connsiteX1" fmla="*/ 0 w 2186152"/>
              <a:gd name="connsiteY1" fmla="*/ 1909560 h 3112994"/>
              <a:gd name="connsiteX2" fmla="*/ 2186152 w 2186152"/>
              <a:gd name="connsiteY2" fmla="*/ 3112994 h 3112994"/>
              <a:gd name="connsiteX3" fmla="*/ 1733563 w 2186152"/>
              <a:gd name="connsiteY3" fmla="*/ 0 h 3112994"/>
              <a:gd name="connsiteX0" fmla="*/ 1752613 w 2186152"/>
              <a:gd name="connsiteY0" fmla="*/ 0 h 3108232"/>
              <a:gd name="connsiteX1" fmla="*/ 0 w 2186152"/>
              <a:gd name="connsiteY1" fmla="*/ 1904798 h 3108232"/>
              <a:gd name="connsiteX2" fmla="*/ 2186152 w 2186152"/>
              <a:gd name="connsiteY2" fmla="*/ 3108232 h 3108232"/>
              <a:gd name="connsiteX3" fmla="*/ 1752613 w 2186152"/>
              <a:gd name="connsiteY3" fmla="*/ 0 h 3108232"/>
              <a:gd name="connsiteX0" fmla="*/ 1738326 w 2186152"/>
              <a:gd name="connsiteY0" fmla="*/ 0 h 3108232"/>
              <a:gd name="connsiteX1" fmla="*/ 0 w 2186152"/>
              <a:gd name="connsiteY1" fmla="*/ 1904798 h 3108232"/>
              <a:gd name="connsiteX2" fmla="*/ 2186152 w 2186152"/>
              <a:gd name="connsiteY2" fmla="*/ 3108232 h 3108232"/>
              <a:gd name="connsiteX3" fmla="*/ 1738326 w 2186152"/>
              <a:gd name="connsiteY3" fmla="*/ 0 h 3108232"/>
              <a:gd name="connsiteX0" fmla="*/ 1724039 w 2186152"/>
              <a:gd name="connsiteY0" fmla="*/ 0 h 3089182"/>
              <a:gd name="connsiteX1" fmla="*/ 0 w 2186152"/>
              <a:gd name="connsiteY1" fmla="*/ 1885748 h 3089182"/>
              <a:gd name="connsiteX2" fmla="*/ 2186152 w 2186152"/>
              <a:gd name="connsiteY2" fmla="*/ 3089182 h 3089182"/>
              <a:gd name="connsiteX3" fmla="*/ 1724039 w 2186152"/>
              <a:gd name="connsiteY3" fmla="*/ 0 h 3089182"/>
              <a:gd name="connsiteX0" fmla="*/ 1743089 w 2205202"/>
              <a:gd name="connsiteY0" fmla="*/ 0 h 3089182"/>
              <a:gd name="connsiteX1" fmla="*/ 0 w 2205202"/>
              <a:gd name="connsiteY1" fmla="*/ 1861935 h 3089182"/>
              <a:gd name="connsiteX2" fmla="*/ 2205202 w 2205202"/>
              <a:gd name="connsiteY2" fmla="*/ 3089182 h 3089182"/>
              <a:gd name="connsiteX3" fmla="*/ 1743089 w 2205202"/>
              <a:gd name="connsiteY3" fmla="*/ 0 h 3089182"/>
              <a:gd name="connsiteX0" fmla="*/ 1733564 w 2205202"/>
              <a:gd name="connsiteY0" fmla="*/ 0 h 3079657"/>
              <a:gd name="connsiteX1" fmla="*/ 0 w 2205202"/>
              <a:gd name="connsiteY1" fmla="*/ 1852410 h 3079657"/>
              <a:gd name="connsiteX2" fmla="*/ 2205202 w 2205202"/>
              <a:gd name="connsiteY2" fmla="*/ 3079657 h 3079657"/>
              <a:gd name="connsiteX3" fmla="*/ 1733564 w 2205202"/>
              <a:gd name="connsiteY3" fmla="*/ 0 h 3079657"/>
              <a:gd name="connsiteX0" fmla="*/ 1695464 w 2167102"/>
              <a:gd name="connsiteY0" fmla="*/ 0 h 3079657"/>
              <a:gd name="connsiteX1" fmla="*/ 0 w 2167102"/>
              <a:gd name="connsiteY1" fmla="*/ 1871460 h 3079657"/>
              <a:gd name="connsiteX2" fmla="*/ 2167102 w 2167102"/>
              <a:gd name="connsiteY2" fmla="*/ 3079657 h 3079657"/>
              <a:gd name="connsiteX3" fmla="*/ 1695464 w 2167102"/>
              <a:gd name="connsiteY3" fmla="*/ 0 h 3079657"/>
              <a:gd name="connsiteX0" fmla="*/ 1724039 w 2195677"/>
              <a:gd name="connsiteY0" fmla="*/ 0 h 3079657"/>
              <a:gd name="connsiteX1" fmla="*/ 0 w 2195677"/>
              <a:gd name="connsiteY1" fmla="*/ 1866698 h 3079657"/>
              <a:gd name="connsiteX2" fmla="*/ 2195677 w 2195677"/>
              <a:gd name="connsiteY2" fmla="*/ 3079657 h 3079657"/>
              <a:gd name="connsiteX3" fmla="*/ 1724039 w 2195677"/>
              <a:gd name="connsiteY3" fmla="*/ 0 h 3079657"/>
              <a:gd name="connsiteX0" fmla="*/ 1746073 w 2195677"/>
              <a:gd name="connsiteY0" fmla="*/ 0 h 3079657"/>
              <a:gd name="connsiteX1" fmla="*/ 0 w 2195677"/>
              <a:gd name="connsiteY1" fmla="*/ 1866698 h 3079657"/>
              <a:gd name="connsiteX2" fmla="*/ 2195677 w 2195677"/>
              <a:gd name="connsiteY2" fmla="*/ 3079657 h 3079657"/>
              <a:gd name="connsiteX3" fmla="*/ 1746073 w 2195677"/>
              <a:gd name="connsiteY3" fmla="*/ 0 h 3079657"/>
              <a:gd name="connsiteX0" fmla="*/ 1714323 w 2195677"/>
              <a:gd name="connsiteY0" fmla="*/ 0 h 3098707"/>
              <a:gd name="connsiteX1" fmla="*/ 0 w 2195677"/>
              <a:gd name="connsiteY1" fmla="*/ 1885748 h 3098707"/>
              <a:gd name="connsiteX2" fmla="*/ 2195677 w 2195677"/>
              <a:gd name="connsiteY2" fmla="*/ 3098707 h 3098707"/>
              <a:gd name="connsiteX3" fmla="*/ 1714323 w 2195677"/>
              <a:gd name="connsiteY3" fmla="*/ 0 h 3098707"/>
              <a:gd name="connsiteX0" fmla="*/ 1720673 w 2195677"/>
              <a:gd name="connsiteY0" fmla="*/ 0 h 3092357"/>
              <a:gd name="connsiteX1" fmla="*/ 0 w 2195677"/>
              <a:gd name="connsiteY1" fmla="*/ 1879398 h 3092357"/>
              <a:gd name="connsiteX2" fmla="*/ 2195677 w 2195677"/>
              <a:gd name="connsiteY2" fmla="*/ 3092357 h 3092357"/>
              <a:gd name="connsiteX3" fmla="*/ 1720673 w 2195677"/>
              <a:gd name="connsiteY3" fmla="*/ 0 h 3092357"/>
              <a:gd name="connsiteX0" fmla="*/ 1739723 w 2195677"/>
              <a:gd name="connsiteY0" fmla="*/ 0 h 3086007"/>
              <a:gd name="connsiteX1" fmla="*/ 0 w 2195677"/>
              <a:gd name="connsiteY1" fmla="*/ 1873048 h 3086007"/>
              <a:gd name="connsiteX2" fmla="*/ 2195677 w 2195677"/>
              <a:gd name="connsiteY2" fmla="*/ 3086007 h 3086007"/>
              <a:gd name="connsiteX3" fmla="*/ 1739723 w 2195677"/>
              <a:gd name="connsiteY3" fmla="*/ 0 h 3086007"/>
              <a:gd name="connsiteX0" fmla="*/ 1720673 w 2195677"/>
              <a:gd name="connsiteY0" fmla="*/ 0 h 3155857"/>
              <a:gd name="connsiteX1" fmla="*/ 0 w 2195677"/>
              <a:gd name="connsiteY1" fmla="*/ 1942898 h 3155857"/>
              <a:gd name="connsiteX2" fmla="*/ 2195677 w 2195677"/>
              <a:gd name="connsiteY2" fmla="*/ 3155857 h 3155857"/>
              <a:gd name="connsiteX3" fmla="*/ 1720673 w 2195677"/>
              <a:gd name="connsiteY3" fmla="*/ 0 h 3155857"/>
              <a:gd name="connsiteX0" fmla="*/ 1720673 w 2195677"/>
              <a:gd name="connsiteY0" fmla="*/ 0 h 3079657"/>
              <a:gd name="connsiteX1" fmla="*/ 0 w 2195677"/>
              <a:gd name="connsiteY1" fmla="*/ 1866698 h 3079657"/>
              <a:gd name="connsiteX2" fmla="*/ 2195677 w 2195677"/>
              <a:gd name="connsiteY2" fmla="*/ 3079657 h 3079657"/>
              <a:gd name="connsiteX3" fmla="*/ 1720673 w 2195677"/>
              <a:gd name="connsiteY3" fmla="*/ 0 h 3079657"/>
              <a:gd name="connsiteX0" fmla="*/ 1720673 w 2195677"/>
              <a:gd name="connsiteY0" fmla="*/ 0 h 3149507"/>
              <a:gd name="connsiteX1" fmla="*/ 0 w 2195677"/>
              <a:gd name="connsiteY1" fmla="*/ 1936548 h 3149507"/>
              <a:gd name="connsiteX2" fmla="*/ 2195677 w 2195677"/>
              <a:gd name="connsiteY2" fmla="*/ 3149507 h 3149507"/>
              <a:gd name="connsiteX3" fmla="*/ 1720673 w 219567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39723 w 2214727"/>
              <a:gd name="connsiteY0" fmla="*/ 0 h 3149507"/>
              <a:gd name="connsiteX1" fmla="*/ 0 w 2214727"/>
              <a:gd name="connsiteY1" fmla="*/ 1936548 h 3149507"/>
              <a:gd name="connsiteX2" fmla="*/ 2214727 w 2214727"/>
              <a:gd name="connsiteY2" fmla="*/ 3149507 h 3149507"/>
              <a:gd name="connsiteX3" fmla="*/ 1739723 w 2214727"/>
              <a:gd name="connsiteY3" fmla="*/ 0 h 3149507"/>
              <a:gd name="connsiteX0" fmla="*/ 1724975 w 2199979"/>
              <a:gd name="connsiteY0" fmla="*/ 0 h 3149507"/>
              <a:gd name="connsiteX1" fmla="*/ 0 w 2199979"/>
              <a:gd name="connsiteY1" fmla="*/ 1921800 h 3149507"/>
              <a:gd name="connsiteX2" fmla="*/ 2199979 w 2199979"/>
              <a:gd name="connsiteY2" fmla="*/ 3149507 h 3149507"/>
              <a:gd name="connsiteX3" fmla="*/ 1724975 w 2199979"/>
              <a:gd name="connsiteY3" fmla="*/ 0 h 3149507"/>
              <a:gd name="connsiteX0" fmla="*/ 1722399 w 2199979"/>
              <a:gd name="connsiteY0" fmla="*/ 0 h 3072234"/>
              <a:gd name="connsiteX1" fmla="*/ 0 w 2199979"/>
              <a:gd name="connsiteY1" fmla="*/ 1844527 h 3072234"/>
              <a:gd name="connsiteX2" fmla="*/ 2199979 w 2199979"/>
              <a:gd name="connsiteY2" fmla="*/ 3072234 h 3072234"/>
              <a:gd name="connsiteX3" fmla="*/ 1722399 w 2199979"/>
              <a:gd name="connsiteY3" fmla="*/ 0 h 3072234"/>
              <a:gd name="connsiteX0" fmla="*/ 1722399 w 2199979"/>
              <a:gd name="connsiteY0" fmla="*/ 0 h 3123750"/>
              <a:gd name="connsiteX1" fmla="*/ 0 w 2199979"/>
              <a:gd name="connsiteY1" fmla="*/ 1896043 h 3123750"/>
              <a:gd name="connsiteX2" fmla="*/ 2199979 w 2199979"/>
              <a:gd name="connsiteY2" fmla="*/ 3123750 h 3123750"/>
              <a:gd name="connsiteX3" fmla="*/ 1722399 w 2199979"/>
              <a:gd name="connsiteY3" fmla="*/ 0 h 3123750"/>
              <a:gd name="connsiteX0" fmla="*/ 1736047 w 2199979"/>
              <a:gd name="connsiteY0" fmla="*/ 0 h 3164694"/>
              <a:gd name="connsiteX1" fmla="*/ 0 w 2199979"/>
              <a:gd name="connsiteY1" fmla="*/ 1936987 h 3164694"/>
              <a:gd name="connsiteX2" fmla="*/ 2199979 w 2199979"/>
              <a:gd name="connsiteY2" fmla="*/ 3164694 h 3164694"/>
              <a:gd name="connsiteX3" fmla="*/ 1736047 w 2199979"/>
              <a:gd name="connsiteY3" fmla="*/ 0 h 3164694"/>
            </a:gdLst>
            <a:ahLst/>
            <a:cxnLst>
              <a:cxn ang="0">
                <a:pos x="connsiteX0" y="connsiteY0"/>
              </a:cxn>
              <a:cxn ang="0">
                <a:pos x="connsiteX1" y="connsiteY1"/>
              </a:cxn>
              <a:cxn ang="0">
                <a:pos x="connsiteX2" y="connsiteY2"/>
              </a:cxn>
              <a:cxn ang="0">
                <a:pos x="connsiteX3" y="connsiteY3"/>
              </a:cxn>
            </a:cxnLst>
            <a:rect l="l" t="t" r="r" b="b"/>
            <a:pathLst>
              <a:path w="2199979" h="3164694">
                <a:moveTo>
                  <a:pt x="1736047" y="0"/>
                </a:moveTo>
                <a:lnTo>
                  <a:pt x="0" y="1936987"/>
                </a:lnTo>
                <a:lnTo>
                  <a:pt x="2199979" y="3164694"/>
                </a:lnTo>
                <a:lnTo>
                  <a:pt x="1736047" y="0"/>
                </a:lnTo>
                <a:close/>
              </a:path>
            </a:pathLst>
          </a:custGeom>
          <a:gradFill>
            <a:gsLst>
              <a:gs pos="15000">
                <a:schemeClr val="accent2"/>
              </a:gs>
              <a:gs pos="100000">
                <a:schemeClr val="accent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4" name="Freeform 7">
            <a:extLst>
              <a:ext uri="{FF2B5EF4-FFF2-40B4-BE49-F238E27FC236}">
                <a16:creationId xmlns:a16="http://schemas.microsoft.com/office/drawing/2014/main" id="{61EF25C6-527F-4054-B2C4-13E661ACC907}"/>
              </a:ext>
            </a:extLst>
          </p:cNvPr>
          <p:cNvSpPr/>
          <p:nvPr userDrawn="1"/>
        </p:nvSpPr>
        <p:spPr>
          <a:xfrm>
            <a:off x="6375805" y="1"/>
            <a:ext cx="4644129" cy="1222744"/>
          </a:xfrm>
          <a:custGeom>
            <a:avLst/>
            <a:gdLst>
              <a:gd name="connsiteX0" fmla="*/ 0 w 4550735"/>
              <a:gd name="connsiteY0" fmla="*/ 0 h 1222745"/>
              <a:gd name="connsiteX1" fmla="*/ 1222744 w 4550735"/>
              <a:gd name="connsiteY1" fmla="*/ 1222745 h 1222745"/>
              <a:gd name="connsiteX2" fmla="*/ 4550735 w 4550735"/>
              <a:gd name="connsiteY2" fmla="*/ 10633 h 1222745"/>
              <a:gd name="connsiteX3" fmla="*/ 0 w 4550735"/>
              <a:gd name="connsiteY3" fmla="*/ 0 h 1222745"/>
              <a:gd name="connsiteX0" fmla="*/ 0 w 4582633"/>
              <a:gd name="connsiteY0" fmla="*/ 10633 h 1212112"/>
              <a:gd name="connsiteX1" fmla="*/ 1254642 w 4582633"/>
              <a:gd name="connsiteY1" fmla="*/ 1212112 h 1212112"/>
              <a:gd name="connsiteX2" fmla="*/ 4582633 w 4582633"/>
              <a:gd name="connsiteY2" fmla="*/ 0 h 1212112"/>
              <a:gd name="connsiteX3" fmla="*/ 0 w 4582633"/>
              <a:gd name="connsiteY3" fmla="*/ 10633 h 1212112"/>
              <a:gd name="connsiteX0" fmla="*/ 0 w 4566685"/>
              <a:gd name="connsiteY0" fmla="*/ 0 h 1228061"/>
              <a:gd name="connsiteX1" fmla="*/ 1238694 w 4566685"/>
              <a:gd name="connsiteY1" fmla="*/ 1228061 h 1228061"/>
              <a:gd name="connsiteX2" fmla="*/ 4566685 w 4566685"/>
              <a:gd name="connsiteY2" fmla="*/ 15949 h 1228061"/>
              <a:gd name="connsiteX3" fmla="*/ 0 w 4566685"/>
              <a:gd name="connsiteY3" fmla="*/ 0 h 1228061"/>
              <a:gd name="connsiteX0" fmla="*/ 0 w 4566685"/>
              <a:gd name="connsiteY0" fmla="*/ 0 h 1217428"/>
              <a:gd name="connsiteX1" fmla="*/ 1238694 w 4566685"/>
              <a:gd name="connsiteY1" fmla="*/ 1217428 h 1217428"/>
              <a:gd name="connsiteX2" fmla="*/ 4566685 w 4566685"/>
              <a:gd name="connsiteY2" fmla="*/ 5316 h 1217428"/>
              <a:gd name="connsiteX3" fmla="*/ 0 w 4566685"/>
              <a:gd name="connsiteY3" fmla="*/ 0 h 1217428"/>
              <a:gd name="connsiteX0" fmla="*/ 0 w 4614532"/>
              <a:gd name="connsiteY0" fmla="*/ 0 h 1217428"/>
              <a:gd name="connsiteX1" fmla="*/ 1238694 w 4614532"/>
              <a:gd name="connsiteY1" fmla="*/ 1217428 h 1217428"/>
              <a:gd name="connsiteX2" fmla="*/ 4614532 w 4614532"/>
              <a:gd name="connsiteY2" fmla="*/ 5316 h 1217428"/>
              <a:gd name="connsiteX3" fmla="*/ 0 w 4614532"/>
              <a:gd name="connsiteY3" fmla="*/ 0 h 1217428"/>
              <a:gd name="connsiteX0" fmla="*/ 0 w 4614532"/>
              <a:gd name="connsiteY0" fmla="*/ 0 h 1228060"/>
              <a:gd name="connsiteX1" fmla="*/ 1286541 w 4614532"/>
              <a:gd name="connsiteY1" fmla="*/ 1228060 h 1228060"/>
              <a:gd name="connsiteX2" fmla="*/ 4614532 w 4614532"/>
              <a:gd name="connsiteY2" fmla="*/ 5316 h 1228060"/>
              <a:gd name="connsiteX3" fmla="*/ 0 w 4614532"/>
              <a:gd name="connsiteY3" fmla="*/ 0 h 1228060"/>
              <a:gd name="connsiteX0" fmla="*/ 0 w 4614532"/>
              <a:gd name="connsiteY0" fmla="*/ 10633 h 1222744"/>
              <a:gd name="connsiteX1" fmla="*/ 1286541 w 4614532"/>
              <a:gd name="connsiteY1" fmla="*/ 1222744 h 1222744"/>
              <a:gd name="connsiteX2" fmla="*/ 4614532 w 4614532"/>
              <a:gd name="connsiteY2" fmla="*/ 0 h 1222744"/>
              <a:gd name="connsiteX3" fmla="*/ 0 w 4614532"/>
              <a:gd name="connsiteY3" fmla="*/ 10633 h 1222744"/>
              <a:gd name="connsiteX0" fmla="*/ 0 w 4614532"/>
              <a:gd name="connsiteY0" fmla="*/ 10633 h 1201479"/>
              <a:gd name="connsiteX1" fmla="*/ 1238695 w 4614532"/>
              <a:gd name="connsiteY1" fmla="*/ 1201479 h 1201479"/>
              <a:gd name="connsiteX2" fmla="*/ 4614532 w 4614532"/>
              <a:gd name="connsiteY2" fmla="*/ 0 h 1201479"/>
              <a:gd name="connsiteX3" fmla="*/ 0 w 4614532"/>
              <a:gd name="connsiteY3" fmla="*/ 10633 h 1201479"/>
              <a:gd name="connsiteX0" fmla="*/ 0 w 4614532"/>
              <a:gd name="connsiteY0" fmla="*/ 10633 h 1222744"/>
              <a:gd name="connsiteX1" fmla="*/ 1249328 w 4614532"/>
              <a:gd name="connsiteY1" fmla="*/ 1222744 h 1222744"/>
              <a:gd name="connsiteX2" fmla="*/ 4614532 w 4614532"/>
              <a:gd name="connsiteY2" fmla="*/ 0 h 1222744"/>
              <a:gd name="connsiteX3" fmla="*/ 0 w 4614532"/>
              <a:gd name="connsiteY3" fmla="*/ 10633 h 1222744"/>
              <a:gd name="connsiteX0" fmla="*/ 0 w 4614532"/>
              <a:gd name="connsiteY0" fmla="*/ 0 h 1222744"/>
              <a:gd name="connsiteX1" fmla="*/ 1249328 w 4614532"/>
              <a:gd name="connsiteY1" fmla="*/ 1222744 h 1222744"/>
              <a:gd name="connsiteX2" fmla="*/ 4614532 w 4614532"/>
              <a:gd name="connsiteY2" fmla="*/ 0 h 1222744"/>
              <a:gd name="connsiteX3" fmla="*/ 0 w 4614532"/>
              <a:gd name="connsiteY3" fmla="*/ 0 h 1222744"/>
              <a:gd name="connsiteX0" fmla="*/ 0 w 4630481"/>
              <a:gd name="connsiteY0" fmla="*/ 0 h 1222744"/>
              <a:gd name="connsiteX1" fmla="*/ 1249328 w 4630481"/>
              <a:gd name="connsiteY1" fmla="*/ 1222744 h 1222744"/>
              <a:gd name="connsiteX2" fmla="*/ 4630481 w 4630481"/>
              <a:gd name="connsiteY2" fmla="*/ 0 h 1222744"/>
              <a:gd name="connsiteX3" fmla="*/ 0 w 4630481"/>
              <a:gd name="connsiteY3" fmla="*/ 0 h 1222744"/>
              <a:gd name="connsiteX0" fmla="*/ 0 w 4671425"/>
              <a:gd name="connsiteY0" fmla="*/ 0 h 1222744"/>
              <a:gd name="connsiteX1" fmla="*/ 1290272 w 4671425"/>
              <a:gd name="connsiteY1" fmla="*/ 1222744 h 1222744"/>
              <a:gd name="connsiteX2" fmla="*/ 4671425 w 4671425"/>
              <a:gd name="connsiteY2" fmla="*/ 0 h 1222744"/>
              <a:gd name="connsiteX3" fmla="*/ 0 w 4671425"/>
              <a:gd name="connsiteY3" fmla="*/ 0 h 1222744"/>
              <a:gd name="connsiteX0" fmla="*/ 0 w 4671425"/>
              <a:gd name="connsiteY0" fmla="*/ 0 h 1222744"/>
              <a:gd name="connsiteX1" fmla="*/ 1290272 w 4671425"/>
              <a:gd name="connsiteY1" fmla="*/ 1222744 h 1222744"/>
              <a:gd name="connsiteX2" fmla="*/ 4671425 w 4671425"/>
              <a:gd name="connsiteY2" fmla="*/ 614149 h 1222744"/>
              <a:gd name="connsiteX3" fmla="*/ 0 w 4671425"/>
              <a:gd name="connsiteY3" fmla="*/ 0 h 1222744"/>
              <a:gd name="connsiteX0" fmla="*/ 0 w 4657777"/>
              <a:gd name="connsiteY0" fmla="*/ 13648 h 1236392"/>
              <a:gd name="connsiteX1" fmla="*/ 1290272 w 4657777"/>
              <a:gd name="connsiteY1" fmla="*/ 1236392 h 1236392"/>
              <a:gd name="connsiteX2" fmla="*/ 4657777 w 4657777"/>
              <a:gd name="connsiteY2" fmla="*/ 0 h 1236392"/>
              <a:gd name="connsiteX3" fmla="*/ 0 w 4657777"/>
              <a:gd name="connsiteY3" fmla="*/ 13648 h 1236392"/>
              <a:gd name="connsiteX0" fmla="*/ 0 w 4644129"/>
              <a:gd name="connsiteY0" fmla="*/ 0 h 1222744"/>
              <a:gd name="connsiteX1" fmla="*/ 1290272 w 4644129"/>
              <a:gd name="connsiteY1" fmla="*/ 1222744 h 1222744"/>
              <a:gd name="connsiteX2" fmla="*/ 4644129 w 4644129"/>
              <a:gd name="connsiteY2" fmla="*/ 0 h 1222744"/>
              <a:gd name="connsiteX3" fmla="*/ 0 w 4644129"/>
              <a:gd name="connsiteY3" fmla="*/ 0 h 1222744"/>
            </a:gdLst>
            <a:ahLst/>
            <a:cxnLst>
              <a:cxn ang="0">
                <a:pos x="connsiteX0" y="connsiteY0"/>
              </a:cxn>
              <a:cxn ang="0">
                <a:pos x="connsiteX1" y="connsiteY1"/>
              </a:cxn>
              <a:cxn ang="0">
                <a:pos x="connsiteX2" y="connsiteY2"/>
              </a:cxn>
              <a:cxn ang="0">
                <a:pos x="connsiteX3" y="connsiteY3"/>
              </a:cxn>
            </a:cxnLst>
            <a:rect l="l" t="t" r="r" b="b"/>
            <a:pathLst>
              <a:path w="4644129" h="1222744">
                <a:moveTo>
                  <a:pt x="0" y="0"/>
                </a:moveTo>
                <a:lnTo>
                  <a:pt x="1290272" y="1222744"/>
                </a:lnTo>
                <a:lnTo>
                  <a:pt x="4644129" y="0"/>
                </a:lnTo>
                <a:lnTo>
                  <a:pt x="0" y="0"/>
                </a:lnTo>
                <a:close/>
              </a:path>
            </a:pathLst>
          </a:custGeom>
          <a:gradFill>
            <a:gsLst>
              <a:gs pos="100000">
                <a:schemeClr val="accent2"/>
              </a:gs>
              <a:gs pos="44000">
                <a:schemeClr val="accent1"/>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A8F1371B-B0E6-4D84-8A45-10D9839F6269}"/>
              </a:ext>
            </a:extLst>
          </p:cNvPr>
          <p:cNvSpPr/>
          <p:nvPr userDrawn="1"/>
        </p:nvSpPr>
        <p:spPr>
          <a:xfrm>
            <a:off x="4052439" y="2989173"/>
            <a:ext cx="3708351" cy="2971471"/>
          </a:xfrm>
          <a:custGeom>
            <a:avLst/>
            <a:gdLst>
              <a:gd name="connsiteX0" fmla="*/ 2291255 w 3641834"/>
              <a:gd name="connsiteY0" fmla="*/ 0 h 2958662"/>
              <a:gd name="connsiteX1" fmla="*/ 3641834 w 3641834"/>
              <a:gd name="connsiteY1" fmla="*/ 1692165 h 2958662"/>
              <a:gd name="connsiteX2" fmla="*/ 0 w 3641834"/>
              <a:gd name="connsiteY2" fmla="*/ 2958662 h 2958662"/>
              <a:gd name="connsiteX3" fmla="*/ 2291255 w 3641834"/>
              <a:gd name="connsiteY3" fmla="*/ 0 h 2958662"/>
              <a:gd name="connsiteX0" fmla="*/ 2291255 w 3641834"/>
              <a:gd name="connsiteY0" fmla="*/ 0 h 2963917"/>
              <a:gd name="connsiteX1" fmla="*/ 3641834 w 3641834"/>
              <a:gd name="connsiteY1" fmla="*/ 1697420 h 2963917"/>
              <a:gd name="connsiteX2" fmla="*/ 0 w 3641834"/>
              <a:gd name="connsiteY2" fmla="*/ 2963917 h 2963917"/>
              <a:gd name="connsiteX3" fmla="*/ 2291255 w 3641834"/>
              <a:gd name="connsiteY3" fmla="*/ 0 h 2963917"/>
              <a:gd name="connsiteX0" fmla="*/ 2301765 w 3641834"/>
              <a:gd name="connsiteY0" fmla="*/ 0 h 2948152"/>
              <a:gd name="connsiteX1" fmla="*/ 3641834 w 3641834"/>
              <a:gd name="connsiteY1" fmla="*/ 1681655 h 2948152"/>
              <a:gd name="connsiteX2" fmla="*/ 0 w 3641834"/>
              <a:gd name="connsiteY2" fmla="*/ 2948152 h 2948152"/>
              <a:gd name="connsiteX3" fmla="*/ 2301765 w 3641834"/>
              <a:gd name="connsiteY3" fmla="*/ 0 h 2948152"/>
              <a:gd name="connsiteX0" fmla="*/ 2293452 w 3641834"/>
              <a:gd name="connsiteY0" fmla="*/ 0 h 2948152"/>
              <a:gd name="connsiteX1" fmla="*/ 3641834 w 3641834"/>
              <a:gd name="connsiteY1" fmla="*/ 1681655 h 2948152"/>
              <a:gd name="connsiteX2" fmla="*/ 0 w 3641834"/>
              <a:gd name="connsiteY2" fmla="*/ 2948152 h 2948152"/>
              <a:gd name="connsiteX3" fmla="*/ 2293452 w 3641834"/>
              <a:gd name="connsiteY3" fmla="*/ 0 h 2948152"/>
              <a:gd name="connsiteX0" fmla="*/ 2305379 w 3653761"/>
              <a:gd name="connsiteY0" fmla="*/ 0 h 2944176"/>
              <a:gd name="connsiteX1" fmla="*/ 3653761 w 3653761"/>
              <a:gd name="connsiteY1" fmla="*/ 1681655 h 2944176"/>
              <a:gd name="connsiteX2" fmla="*/ 0 w 3653761"/>
              <a:gd name="connsiteY2" fmla="*/ 2944176 h 2944176"/>
              <a:gd name="connsiteX3" fmla="*/ 2305379 w 3653761"/>
              <a:gd name="connsiteY3" fmla="*/ 0 h 2944176"/>
              <a:gd name="connsiteX0" fmla="*/ 2291731 w 3653761"/>
              <a:gd name="connsiteY0" fmla="*/ 0 h 2944176"/>
              <a:gd name="connsiteX1" fmla="*/ 3653761 w 3653761"/>
              <a:gd name="connsiteY1" fmla="*/ 1681655 h 2944176"/>
              <a:gd name="connsiteX2" fmla="*/ 0 w 3653761"/>
              <a:gd name="connsiteY2" fmla="*/ 2944176 h 2944176"/>
              <a:gd name="connsiteX3" fmla="*/ 2291731 w 3653761"/>
              <a:gd name="connsiteY3" fmla="*/ 0 h 2944176"/>
              <a:gd name="connsiteX0" fmla="*/ 2305378 w 3653761"/>
              <a:gd name="connsiteY0" fmla="*/ 0 h 2971471"/>
              <a:gd name="connsiteX1" fmla="*/ 3653761 w 3653761"/>
              <a:gd name="connsiteY1" fmla="*/ 1708950 h 2971471"/>
              <a:gd name="connsiteX2" fmla="*/ 0 w 3653761"/>
              <a:gd name="connsiteY2" fmla="*/ 2971471 h 2971471"/>
              <a:gd name="connsiteX3" fmla="*/ 2305378 w 3653761"/>
              <a:gd name="connsiteY3" fmla="*/ 0 h 2971471"/>
              <a:gd name="connsiteX0" fmla="*/ 2305378 w 3694704"/>
              <a:gd name="connsiteY0" fmla="*/ 0 h 2971471"/>
              <a:gd name="connsiteX1" fmla="*/ 3694704 w 3694704"/>
              <a:gd name="connsiteY1" fmla="*/ 1722598 h 2971471"/>
              <a:gd name="connsiteX2" fmla="*/ 0 w 3694704"/>
              <a:gd name="connsiteY2" fmla="*/ 2971471 h 2971471"/>
              <a:gd name="connsiteX3" fmla="*/ 2305378 w 3694704"/>
              <a:gd name="connsiteY3" fmla="*/ 0 h 2971471"/>
              <a:gd name="connsiteX0" fmla="*/ 2319025 w 3708351"/>
              <a:gd name="connsiteY0" fmla="*/ 0 h 2971471"/>
              <a:gd name="connsiteX1" fmla="*/ 3708351 w 3708351"/>
              <a:gd name="connsiteY1" fmla="*/ 1722598 h 2971471"/>
              <a:gd name="connsiteX2" fmla="*/ 0 w 3708351"/>
              <a:gd name="connsiteY2" fmla="*/ 2971471 h 2971471"/>
              <a:gd name="connsiteX3" fmla="*/ 2319025 w 3708351"/>
              <a:gd name="connsiteY3" fmla="*/ 0 h 2971471"/>
            </a:gdLst>
            <a:ahLst/>
            <a:cxnLst>
              <a:cxn ang="0">
                <a:pos x="connsiteX0" y="connsiteY0"/>
              </a:cxn>
              <a:cxn ang="0">
                <a:pos x="connsiteX1" y="connsiteY1"/>
              </a:cxn>
              <a:cxn ang="0">
                <a:pos x="connsiteX2" y="connsiteY2"/>
              </a:cxn>
              <a:cxn ang="0">
                <a:pos x="connsiteX3" y="connsiteY3"/>
              </a:cxn>
            </a:cxnLst>
            <a:rect l="l" t="t" r="r" b="b"/>
            <a:pathLst>
              <a:path w="3708351" h="2971471">
                <a:moveTo>
                  <a:pt x="2319025" y="0"/>
                </a:moveTo>
                <a:lnTo>
                  <a:pt x="3708351" y="1722598"/>
                </a:lnTo>
                <a:lnTo>
                  <a:pt x="0" y="2971471"/>
                </a:lnTo>
                <a:lnTo>
                  <a:pt x="2319025" y="0"/>
                </a:lnTo>
                <a:close/>
              </a:path>
            </a:pathLst>
          </a:custGeom>
          <a:gradFill>
            <a:gsLst>
              <a:gs pos="0">
                <a:schemeClr val="accent1"/>
              </a:gs>
              <a:gs pos="85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6" name="Freeform 9">
            <a:extLst>
              <a:ext uri="{FF2B5EF4-FFF2-40B4-BE49-F238E27FC236}">
                <a16:creationId xmlns:a16="http://schemas.microsoft.com/office/drawing/2014/main" id="{471EC3F5-CC6A-4DEA-B75F-5A096101FEED}"/>
              </a:ext>
            </a:extLst>
          </p:cNvPr>
          <p:cNvSpPr/>
          <p:nvPr userDrawn="1"/>
        </p:nvSpPr>
        <p:spPr>
          <a:xfrm>
            <a:off x="-3085" y="-4317"/>
            <a:ext cx="3366670" cy="1808791"/>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346198"/>
              <a:gd name="connsiteY0" fmla="*/ 0 h 1771137"/>
              <a:gd name="connsiteX1" fmla="*/ 3346198 w 3346198"/>
              <a:gd name="connsiteY1" fmla="*/ 3282 h 1771137"/>
              <a:gd name="connsiteX2" fmla="*/ 3153403 w 3346198"/>
              <a:gd name="connsiteY2" fmla="*/ 1771137 h 1771137"/>
              <a:gd name="connsiteX3" fmla="*/ 0 w 3346198"/>
              <a:gd name="connsiteY3" fmla="*/ 0 h 1771137"/>
              <a:gd name="connsiteX0" fmla="*/ 0 w 3346198"/>
              <a:gd name="connsiteY0" fmla="*/ 0 h 1766374"/>
              <a:gd name="connsiteX1" fmla="*/ 3346198 w 3346198"/>
              <a:gd name="connsiteY1" fmla="*/ 3282 h 1766374"/>
              <a:gd name="connsiteX2" fmla="*/ 3110540 w 3346198"/>
              <a:gd name="connsiteY2" fmla="*/ 1766374 h 1766374"/>
              <a:gd name="connsiteX3" fmla="*/ 0 w 3346198"/>
              <a:gd name="connsiteY3" fmla="*/ 0 h 1766374"/>
              <a:gd name="connsiteX0" fmla="*/ 0 w 3346198"/>
              <a:gd name="connsiteY0" fmla="*/ 0 h 1780662"/>
              <a:gd name="connsiteX1" fmla="*/ 3346198 w 3346198"/>
              <a:gd name="connsiteY1" fmla="*/ 3282 h 1780662"/>
              <a:gd name="connsiteX2" fmla="*/ 3091490 w 3346198"/>
              <a:gd name="connsiteY2" fmla="*/ 1780662 h 1780662"/>
              <a:gd name="connsiteX3" fmla="*/ 0 w 3346198"/>
              <a:gd name="connsiteY3" fmla="*/ 0 h 1780662"/>
              <a:gd name="connsiteX0" fmla="*/ 0 w 3346198"/>
              <a:gd name="connsiteY0" fmla="*/ 0 h 1804474"/>
              <a:gd name="connsiteX1" fmla="*/ 3346198 w 3346198"/>
              <a:gd name="connsiteY1" fmla="*/ 3282 h 1804474"/>
              <a:gd name="connsiteX2" fmla="*/ 3115303 w 3346198"/>
              <a:gd name="connsiteY2" fmla="*/ 1804474 h 1804474"/>
              <a:gd name="connsiteX3" fmla="*/ 0 w 3346198"/>
              <a:gd name="connsiteY3" fmla="*/ 0 h 1804474"/>
              <a:gd name="connsiteX0" fmla="*/ 0 w 3346198"/>
              <a:gd name="connsiteY0" fmla="*/ 10366 h 1801192"/>
              <a:gd name="connsiteX1" fmla="*/ 3346198 w 3346198"/>
              <a:gd name="connsiteY1" fmla="*/ 0 h 1801192"/>
              <a:gd name="connsiteX2" fmla="*/ 3115303 w 3346198"/>
              <a:gd name="connsiteY2" fmla="*/ 1801192 h 1801192"/>
              <a:gd name="connsiteX3" fmla="*/ 0 w 3346198"/>
              <a:gd name="connsiteY3" fmla="*/ 10366 h 1801192"/>
              <a:gd name="connsiteX0" fmla="*/ 0 w 3366670"/>
              <a:gd name="connsiteY0" fmla="*/ 0 h 1818122"/>
              <a:gd name="connsiteX1" fmla="*/ 3366670 w 3366670"/>
              <a:gd name="connsiteY1" fmla="*/ 16930 h 1818122"/>
              <a:gd name="connsiteX2" fmla="*/ 3135775 w 3366670"/>
              <a:gd name="connsiteY2" fmla="*/ 1818122 h 1818122"/>
              <a:gd name="connsiteX3" fmla="*/ 0 w 3366670"/>
              <a:gd name="connsiteY3" fmla="*/ 0 h 1818122"/>
              <a:gd name="connsiteX0" fmla="*/ 0 w 3363258"/>
              <a:gd name="connsiteY0" fmla="*/ 0 h 1811298"/>
              <a:gd name="connsiteX1" fmla="*/ 3363258 w 3363258"/>
              <a:gd name="connsiteY1" fmla="*/ 10106 h 1811298"/>
              <a:gd name="connsiteX2" fmla="*/ 3132363 w 3363258"/>
              <a:gd name="connsiteY2" fmla="*/ 1811298 h 1811298"/>
              <a:gd name="connsiteX3" fmla="*/ 0 w 3363258"/>
              <a:gd name="connsiteY3" fmla="*/ 0 h 1811298"/>
              <a:gd name="connsiteX0" fmla="*/ 0 w 3363258"/>
              <a:gd name="connsiteY0" fmla="*/ 0 h 1807886"/>
              <a:gd name="connsiteX1" fmla="*/ 3363258 w 3363258"/>
              <a:gd name="connsiteY1" fmla="*/ 6694 h 1807886"/>
              <a:gd name="connsiteX2" fmla="*/ 3132363 w 3363258"/>
              <a:gd name="connsiteY2" fmla="*/ 1807886 h 1807886"/>
              <a:gd name="connsiteX3" fmla="*/ 0 w 3363258"/>
              <a:gd name="connsiteY3" fmla="*/ 0 h 1807886"/>
              <a:gd name="connsiteX0" fmla="*/ 0 w 3363258"/>
              <a:gd name="connsiteY0" fmla="*/ 3542 h 1801192"/>
              <a:gd name="connsiteX1" fmla="*/ 3363258 w 3363258"/>
              <a:gd name="connsiteY1" fmla="*/ 0 h 1801192"/>
              <a:gd name="connsiteX2" fmla="*/ 3132363 w 3363258"/>
              <a:gd name="connsiteY2" fmla="*/ 1801192 h 1801192"/>
              <a:gd name="connsiteX3" fmla="*/ 0 w 3363258"/>
              <a:gd name="connsiteY3" fmla="*/ 3542 h 1801192"/>
              <a:gd name="connsiteX0" fmla="*/ 0 w 3366670"/>
              <a:gd name="connsiteY0" fmla="*/ 0 h 1804474"/>
              <a:gd name="connsiteX1" fmla="*/ 3366670 w 3366670"/>
              <a:gd name="connsiteY1" fmla="*/ 3282 h 1804474"/>
              <a:gd name="connsiteX2" fmla="*/ 3135775 w 3366670"/>
              <a:gd name="connsiteY2" fmla="*/ 1804474 h 1804474"/>
              <a:gd name="connsiteX3" fmla="*/ 0 w 3366670"/>
              <a:gd name="connsiteY3" fmla="*/ 0 h 1804474"/>
            </a:gdLst>
            <a:ahLst/>
            <a:cxnLst>
              <a:cxn ang="0">
                <a:pos x="connsiteX0" y="connsiteY0"/>
              </a:cxn>
              <a:cxn ang="0">
                <a:pos x="connsiteX1" y="connsiteY1"/>
              </a:cxn>
              <a:cxn ang="0">
                <a:pos x="connsiteX2" y="connsiteY2"/>
              </a:cxn>
              <a:cxn ang="0">
                <a:pos x="connsiteX3" y="connsiteY3"/>
              </a:cxn>
            </a:cxnLst>
            <a:rect l="l" t="t" r="r" b="b"/>
            <a:pathLst>
              <a:path w="3366670" h="1804474">
                <a:moveTo>
                  <a:pt x="0" y="0"/>
                </a:moveTo>
                <a:lnTo>
                  <a:pt x="3366670" y="3282"/>
                </a:lnTo>
                <a:lnTo>
                  <a:pt x="3135775" y="180447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7" name="Freeform 10">
            <a:extLst>
              <a:ext uri="{FF2B5EF4-FFF2-40B4-BE49-F238E27FC236}">
                <a16:creationId xmlns:a16="http://schemas.microsoft.com/office/drawing/2014/main" id="{CBD29963-234B-4479-A113-3D789647E2EE}"/>
              </a:ext>
            </a:extLst>
          </p:cNvPr>
          <p:cNvSpPr/>
          <p:nvPr userDrawn="1"/>
        </p:nvSpPr>
        <p:spPr>
          <a:xfrm>
            <a:off x="3111696" y="1778988"/>
            <a:ext cx="3269644" cy="3085357"/>
          </a:xfrm>
          <a:custGeom>
            <a:avLst/>
            <a:gdLst>
              <a:gd name="connsiteX0" fmla="*/ 0 w 3237186"/>
              <a:gd name="connsiteY0" fmla="*/ 0 h 3095296"/>
              <a:gd name="connsiteX1" fmla="*/ 441434 w 3237186"/>
              <a:gd name="connsiteY1" fmla="*/ 3095296 h 3095296"/>
              <a:gd name="connsiteX2" fmla="*/ 3237186 w 3237186"/>
              <a:gd name="connsiteY2" fmla="*/ 1255986 h 3095296"/>
              <a:gd name="connsiteX3" fmla="*/ 0 w 3237186"/>
              <a:gd name="connsiteY3" fmla="*/ 0 h 3095296"/>
              <a:gd name="connsiteX0" fmla="*/ 0 w 3237186"/>
              <a:gd name="connsiteY0" fmla="*/ 0 h 3109584"/>
              <a:gd name="connsiteX1" fmla="*/ 441434 w 3237186"/>
              <a:gd name="connsiteY1" fmla="*/ 3109584 h 3109584"/>
              <a:gd name="connsiteX2" fmla="*/ 3237186 w 3237186"/>
              <a:gd name="connsiteY2" fmla="*/ 1270274 h 3109584"/>
              <a:gd name="connsiteX3" fmla="*/ 0 w 3237186"/>
              <a:gd name="connsiteY3" fmla="*/ 0 h 3109584"/>
              <a:gd name="connsiteX0" fmla="*/ 0 w 3237186"/>
              <a:gd name="connsiteY0" fmla="*/ 0 h 3085764"/>
              <a:gd name="connsiteX1" fmla="*/ 441434 w 3237186"/>
              <a:gd name="connsiteY1" fmla="*/ 3085764 h 3085764"/>
              <a:gd name="connsiteX2" fmla="*/ 3237186 w 3237186"/>
              <a:gd name="connsiteY2" fmla="*/ 1246454 h 3085764"/>
              <a:gd name="connsiteX3" fmla="*/ 0 w 3237186"/>
              <a:gd name="connsiteY3" fmla="*/ 0 h 3085764"/>
              <a:gd name="connsiteX0" fmla="*/ 0 w 3255520"/>
              <a:gd name="connsiteY0" fmla="*/ 0 h 3085764"/>
              <a:gd name="connsiteX1" fmla="*/ 441434 w 3255520"/>
              <a:gd name="connsiteY1" fmla="*/ 3085764 h 3085764"/>
              <a:gd name="connsiteX2" fmla="*/ 3255520 w 3255520"/>
              <a:gd name="connsiteY2" fmla="*/ 1239108 h 3085764"/>
              <a:gd name="connsiteX3" fmla="*/ 0 w 3255520"/>
              <a:gd name="connsiteY3" fmla="*/ 0 h 3085764"/>
              <a:gd name="connsiteX0" fmla="*/ 0 w 3255520"/>
              <a:gd name="connsiteY0" fmla="*/ 0 h 3088940"/>
              <a:gd name="connsiteX1" fmla="*/ 460457 w 3255520"/>
              <a:gd name="connsiteY1" fmla="*/ 3088940 h 3088940"/>
              <a:gd name="connsiteX2" fmla="*/ 3255520 w 3255520"/>
              <a:gd name="connsiteY2" fmla="*/ 1239108 h 3088940"/>
              <a:gd name="connsiteX3" fmla="*/ 0 w 3255520"/>
              <a:gd name="connsiteY3" fmla="*/ 0 h 3088940"/>
              <a:gd name="connsiteX0" fmla="*/ 0 w 3262334"/>
              <a:gd name="connsiteY0" fmla="*/ 0 h 3088940"/>
              <a:gd name="connsiteX1" fmla="*/ 460457 w 3262334"/>
              <a:gd name="connsiteY1" fmla="*/ 3088940 h 3088940"/>
              <a:gd name="connsiteX2" fmla="*/ 3262334 w 3262334"/>
              <a:gd name="connsiteY2" fmla="*/ 1239108 h 3088940"/>
              <a:gd name="connsiteX3" fmla="*/ 0 w 3262334"/>
              <a:gd name="connsiteY3" fmla="*/ 0 h 3088940"/>
              <a:gd name="connsiteX0" fmla="*/ 0 w 3264905"/>
              <a:gd name="connsiteY0" fmla="*/ 0 h 3086363"/>
              <a:gd name="connsiteX1" fmla="*/ 463028 w 3264905"/>
              <a:gd name="connsiteY1" fmla="*/ 3086363 h 3086363"/>
              <a:gd name="connsiteX2" fmla="*/ 3264905 w 3264905"/>
              <a:gd name="connsiteY2" fmla="*/ 1236531 h 3086363"/>
              <a:gd name="connsiteX3" fmla="*/ 0 w 3264905"/>
              <a:gd name="connsiteY3" fmla="*/ 0 h 3086363"/>
            </a:gdLst>
            <a:ahLst/>
            <a:cxnLst>
              <a:cxn ang="0">
                <a:pos x="connsiteX0" y="connsiteY0"/>
              </a:cxn>
              <a:cxn ang="0">
                <a:pos x="connsiteX1" y="connsiteY1"/>
              </a:cxn>
              <a:cxn ang="0">
                <a:pos x="connsiteX2" y="connsiteY2"/>
              </a:cxn>
              <a:cxn ang="0">
                <a:pos x="connsiteX3" y="connsiteY3"/>
              </a:cxn>
            </a:cxnLst>
            <a:rect l="l" t="t" r="r" b="b"/>
            <a:pathLst>
              <a:path w="3264905" h="3086363">
                <a:moveTo>
                  <a:pt x="0" y="0"/>
                </a:moveTo>
                <a:lnTo>
                  <a:pt x="463028" y="3086363"/>
                </a:lnTo>
                <a:lnTo>
                  <a:pt x="3264905" y="1236531"/>
                </a:lnTo>
                <a:lnTo>
                  <a:pt x="0" y="0"/>
                </a:lnTo>
                <a:close/>
              </a:path>
            </a:pathLst>
          </a:custGeom>
          <a:gradFill>
            <a:gsLst>
              <a:gs pos="15000">
                <a:schemeClr val="accent2"/>
              </a:gs>
              <a:gs pos="100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8" name="Freeform 11">
            <a:extLst>
              <a:ext uri="{FF2B5EF4-FFF2-40B4-BE49-F238E27FC236}">
                <a16:creationId xmlns:a16="http://schemas.microsoft.com/office/drawing/2014/main" id="{C52C0FCD-0904-467F-B004-E180179231D3}"/>
              </a:ext>
            </a:extLst>
          </p:cNvPr>
          <p:cNvSpPr/>
          <p:nvPr userDrawn="1"/>
        </p:nvSpPr>
        <p:spPr>
          <a:xfrm>
            <a:off x="7713406" y="2411362"/>
            <a:ext cx="1983659" cy="4457360"/>
          </a:xfrm>
          <a:custGeom>
            <a:avLst/>
            <a:gdLst>
              <a:gd name="connsiteX0" fmla="*/ 1983659 w 1983659"/>
              <a:gd name="connsiteY0" fmla="*/ 0 h 4431891"/>
              <a:gd name="connsiteX1" fmla="*/ 1032388 w 1983659"/>
              <a:gd name="connsiteY1" fmla="*/ 4431891 h 4431891"/>
              <a:gd name="connsiteX2" fmla="*/ 0 w 1983659"/>
              <a:gd name="connsiteY2" fmla="*/ 2286000 h 4431891"/>
              <a:gd name="connsiteX3" fmla="*/ 1983659 w 1983659"/>
              <a:gd name="connsiteY3" fmla="*/ 0 h 4431891"/>
              <a:gd name="connsiteX0" fmla="*/ 1983659 w 1983659"/>
              <a:gd name="connsiteY0" fmla="*/ 0 h 4439842"/>
              <a:gd name="connsiteX1" fmla="*/ 1000583 w 1983659"/>
              <a:gd name="connsiteY1" fmla="*/ 4439842 h 4439842"/>
              <a:gd name="connsiteX2" fmla="*/ 0 w 1983659"/>
              <a:gd name="connsiteY2" fmla="*/ 2286000 h 4439842"/>
              <a:gd name="connsiteX3" fmla="*/ 1983659 w 1983659"/>
              <a:gd name="connsiteY3" fmla="*/ 0 h 4439842"/>
              <a:gd name="connsiteX0" fmla="*/ 1983659 w 1983659"/>
              <a:gd name="connsiteY0" fmla="*/ 0 h 4447794"/>
              <a:gd name="connsiteX1" fmla="*/ 1000583 w 1983659"/>
              <a:gd name="connsiteY1" fmla="*/ 4447794 h 4447794"/>
              <a:gd name="connsiteX2" fmla="*/ 0 w 1983659"/>
              <a:gd name="connsiteY2" fmla="*/ 2286000 h 4447794"/>
              <a:gd name="connsiteX3" fmla="*/ 1983659 w 1983659"/>
              <a:gd name="connsiteY3" fmla="*/ 0 h 4447794"/>
              <a:gd name="connsiteX0" fmla="*/ 1983659 w 1983659"/>
              <a:gd name="connsiteY0" fmla="*/ 0 h 4471648"/>
              <a:gd name="connsiteX1" fmla="*/ 1000583 w 1983659"/>
              <a:gd name="connsiteY1" fmla="*/ 4471648 h 4471648"/>
              <a:gd name="connsiteX2" fmla="*/ 0 w 1983659"/>
              <a:gd name="connsiteY2" fmla="*/ 2286000 h 4471648"/>
              <a:gd name="connsiteX3" fmla="*/ 1983659 w 1983659"/>
              <a:gd name="connsiteY3" fmla="*/ 0 h 4471648"/>
              <a:gd name="connsiteX0" fmla="*/ 1983659 w 1983659"/>
              <a:gd name="connsiteY0" fmla="*/ 0 h 4457360"/>
              <a:gd name="connsiteX1" fmla="*/ 995820 w 1983659"/>
              <a:gd name="connsiteY1" fmla="*/ 4457360 h 4457360"/>
              <a:gd name="connsiteX2" fmla="*/ 0 w 1983659"/>
              <a:gd name="connsiteY2" fmla="*/ 2286000 h 4457360"/>
              <a:gd name="connsiteX3" fmla="*/ 1983659 w 1983659"/>
              <a:gd name="connsiteY3" fmla="*/ 0 h 4457360"/>
              <a:gd name="connsiteX0" fmla="*/ 1983659 w 1983659"/>
              <a:gd name="connsiteY0" fmla="*/ 0 h 4457360"/>
              <a:gd name="connsiteX1" fmla="*/ 991058 w 1983659"/>
              <a:gd name="connsiteY1" fmla="*/ 4457360 h 4457360"/>
              <a:gd name="connsiteX2" fmla="*/ 0 w 1983659"/>
              <a:gd name="connsiteY2" fmla="*/ 2286000 h 4457360"/>
              <a:gd name="connsiteX3" fmla="*/ 1983659 w 1983659"/>
              <a:gd name="connsiteY3" fmla="*/ 0 h 4457360"/>
            </a:gdLst>
            <a:ahLst/>
            <a:cxnLst>
              <a:cxn ang="0">
                <a:pos x="connsiteX0" y="connsiteY0"/>
              </a:cxn>
              <a:cxn ang="0">
                <a:pos x="connsiteX1" y="connsiteY1"/>
              </a:cxn>
              <a:cxn ang="0">
                <a:pos x="connsiteX2" y="connsiteY2"/>
              </a:cxn>
              <a:cxn ang="0">
                <a:pos x="connsiteX3" y="connsiteY3"/>
              </a:cxn>
            </a:cxnLst>
            <a:rect l="l" t="t" r="r" b="b"/>
            <a:pathLst>
              <a:path w="1983659" h="4457360">
                <a:moveTo>
                  <a:pt x="1983659" y="0"/>
                </a:moveTo>
                <a:lnTo>
                  <a:pt x="991058" y="4457360"/>
                </a:lnTo>
                <a:lnTo>
                  <a:pt x="0" y="2286000"/>
                </a:lnTo>
                <a:lnTo>
                  <a:pt x="1983659" y="0"/>
                </a:lnTo>
                <a:close/>
              </a:path>
            </a:pathLst>
          </a:custGeom>
          <a:gradFill>
            <a:gsLst>
              <a:gs pos="0">
                <a:schemeClr val="accent1"/>
              </a:gs>
              <a:gs pos="73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49" name="Freeform 12">
            <a:extLst>
              <a:ext uri="{FF2B5EF4-FFF2-40B4-BE49-F238E27FC236}">
                <a16:creationId xmlns:a16="http://schemas.microsoft.com/office/drawing/2014/main" id="{3A7FBB23-08F5-44B8-A990-8EED679C6703}"/>
              </a:ext>
            </a:extLst>
          </p:cNvPr>
          <p:cNvSpPr/>
          <p:nvPr userDrawn="1"/>
        </p:nvSpPr>
        <p:spPr>
          <a:xfrm>
            <a:off x="6341757" y="1209676"/>
            <a:ext cx="3359456" cy="1822946"/>
          </a:xfrm>
          <a:custGeom>
            <a:avLst/>
            <a:gdLst>
              <a:gd name="connsiteX0" fmla="*/ 1271587 w 3305175"/>
              <a:gd name="connsiteY0" fmla="*/ 0 h 1809750"/>
              <a:gd name="connsiteX1" fmla="*/ 3305175 w 3305175"/>
              <a:gd name="connsiteY1" fmla="*/ 1233487 h 1809750"/>
              <a:gd name="connsiteX2" fmla="*/ 0 w 3305175"/>
              <a:gd name="connsiteY2" fmla="*/ 1809750 h 1809750"/>
              <a:gd name="connsiteX3" fmla="*/ 1271587 w 3305175"/>
              <a:gd name="connsiteY3" fmla="*/ 0 h 1809750"/>
              <a:gd name="connsiteX0" fmla="*/ 1281112 w 3314700"/>
              <a:gd name="connsiteY0" fmla="*/ 0 h 1828800"/>
              <a:gd name="connsiteX1" fmla="*/ 3314700 w 3314700"/>
              <a:gd name="connsiteY1" fmla="*/ 1233487 h 1828800"/>
              <a:gd name="connsiteX2" fmla="*/ 0 w 3314700"/>
              <a:gd name="connsiteY2" fmla="*/ 1828800 h 1828800"/>
              <a:gd name="connsiteX3" fmla="*/ 1281112 w 3314700"/>
              <a:gd name="connsiteY3" fmla="*/ 0 h 1828800"/>
              <a:gd name="connsiteX0" fmla="*/ 1300162 w 3333750"/>
              <a:gd name="connsiteY0" fmla="*/ 0 h 1824037"/>
              <a:gd name="connsiteX1" fmla="*/ 3333750 w 3333750"/>
              <a:gd name="connsiteY1" fmla="*/ 1233487 h 1824037"/>
              <a:gd name="connsiteX2" fmla="*/ 0 w 3333750"/>
              <a:gd name="connsiteY2" fmla="*/ 1824037 h 1824037"/>
              <a:gd name="connsiteX3" fmla="*/ 1300162 w 3333750"/>
              <a:gd name="connsiteY3" fmla="*/ 0 h 1824037"/>
              <a:gd name="connsiteX0" fmla="*/ 1314449 w 3333750"/>
              <a:gd name="connsiteY0" fmla="*/ 0 h 1381124"/>
              <a:gd name="connsiteX1" fmla="*/ 3333750 w 3333750"/>
              <a:gd name="connsiteY1" fmla="*/ 790574 h 1381124"/>
              <a:gd name="connsiteX2" fmla="*/ 0 w 3333750"/>
              <a:gd name="connsiteY2" fmla="*/ 1381124 h 1381124"/>
              <a:gd name="connsiteX3" fmla="*/ 1314449 w 3333750"/>
              <a:gd name="connsiteY3" fmla="*/ 0 h 138112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00162 w 3333750"/>
              <a:gd name="connsiteY0" fmla="*/ 0 h 1819274"/>
              <a:gd name="connsiteX1" fmla="*/ 3333750 w 3333750"/>
              <a:gd name="connsiteY1" fmla="*/ 1228724 h 1819274"/>
              <a:gd name="connsiteX2" fmla="*/ 0 w 3333750"/>
              <a:gd name="connsiteY2" fmla="*/ 1819274 h 1819274"/>
              <a:gd name="connsiteX3" fmla="*/ 1300162 w 3333750"/>
              <a:gd name="connsiteY3" fmla="*/ 0 h 1819274"/>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 name="connsiteX0" fmla="*/ 1325868 w 3359456"/>
              <a:gd name="connsiteY0" fmla="*/ 0 h 1822946"/>
              <a:gd name="connsiteX1" fmla="*/ 3359456 w 3359456"/>
              <a:gd name="connsiteY1" fmla="*/ 1228724 h 1822946"/>
              <a:gd name="connsiteX2" fmla="*/ 0 w 3359456"/>
              <a:gd name="connsiteY2" fmla="*/ 1822946 h 1822946"/>
              <a:gd name="connsiteX3" fmla="*/ 1325868 w 3359456"/>
              <a:gd name="connsiteY3" fmla="*/ 0 h 1822946"/>
            </a:gdLst>
            <a:ahLst/>
            <a:cxnLst>
              <a:cxn ang="0">
                <a:pos x="connsiteX0" y="connsiteY0"/>
              </a:cxn>
              <a:cxn ang="0">
                <a:pos x="connsiteX1" y="connsiteY1"/>
              </a:cxn>
              <a:cxn ang="0">
                <a:pos x="connsiteX2" y="connsiteY2"/>
              </a:cxn>
              <a:cxn ang="0">
                <a:pos x="connsiteX3" y="connsiteY3"/>
              </a:cxn>
            </a:cxnLst>
            <a:rect l="l" t="t" r="r" b="b"/>
            <a:pathLst>
              <a:path w="3359456" h="1822946">
                <a:moveTo>
                  <a:pt x="1325868" y="0"/>
                </a:moveTo>
                <a:lnTo>
                  <a:pt x="3359456" y="1228724"/>
                </a:lnTo>
                <a:lnTo>
                  <a:pt x="0" y="1822946"/>
                </a:lnTo>
                <a:lnTo>
                  <a:pt x="1325868" y="0"/>
                </a:lnTo>
                <a:close/>
              </a:path>
            </a:pathLst>
          </a:custGeom>
          <a:gradFill>
            <a:gsLst>
              <a:gs pos="0">
                <a:schemeClr val="accent1"/>
              </a:gs>
              <a:gs pos="96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0" name="Freeform 13">
            <a:extLst>
              <a:ext uri="{FF2B5EF4-FFF2-40B4-BE49-F238E27FC236}">
                <a16:creationId xmlns:a16="http://schemas.microsoft.com/office/drawing/2014/main" id="{95CADEBE-28BC-4B2A-9D43-A8CFE1E222D6}"/>
              </a:ext>
            </a:extLst>
          </p:cNvPr>
          <p:cNvSpPr/>
          <p:nvPr userDrawn="1"/>
        </p:nvSpPr>
        <p:spPr>
          <a:xfrm>
            <a:off x="-227" y="-2"/>
            <a:ext cx="1040749" cy="6862615"/>
          </a:xfrm>
          <a:custGeom>
            <a:avLst/>
            <a:gdLst>
              <a:gd name="connsiteX0" fmla="*/ 0 w 1076445"/>
              <a:gd name="connsiteY0" fmla="*/ 0 h 6817489"/>
              <a:gd name="connsiteX1" fmla="*/ 1076445 w 1076445"/>
              <a:gd name="connsiteY1" fmla="*/ 1805651 h 6817489"/>
              <a:gd name="connsiteX2" fmla="*/ 11574 w 1076445"/>
              <a:gd name="connsiteY2" fmla="*/ 6817489 h 6817489"/>
              <a:gd name="connsiteX3" fmla="*/ 0 w 1076445"/>
              <a:gd name="connsiteY3" fmla="*/ 0 h 6817489"/>
              <a:gd name="connsiteX0" fmla="*/ 0 w 873245"/>
              <a:gd name="connsiteY0" fmla="*/ 0 h 6817489"/>
              <a:gd name="connsiteX1" fmla="*/ 873245 w 873245"/>
              <a:gd name="connsiteY1" fmla="*/ 1764376 h 6817489"/>
              <a:gd name="connsiteX2" fmla="*/ 11574 w 873245"/>
              <a:gd name="connsiteY2" fmla="*/ 6817489 h 6817489"/>
              <a:gd name="connsiteX3" fmla="*/ 0 w 873245"/>
              <a:gd name="connsiteY3" fmla="*/ 0 h 6817489"/>
              <a:gd name="connsiteX0" fmla="*/ 0 w 1047870"/>
              <a:gd name="connsiteY0" fmla="*/ 0 h 6817489"/>
              <a:gd name="connsiteX1" fmla="*/ 1047870 w 1047870"/>
              <a:gd name="connsiteY1" fmla="*/ 1770726 h 6817489"/>
              <a:gd name="connsiteX2" fmla="*/ 11574 w 1047870"/>
              <a:gd name="connsiteY2" fmla="*/ 6817489 h 6817489"/>
              <a:gd name="connsiteX3" fmla="*/ 0 w 1047870"/>
              <a:gd name="connsiteY3" fmla="*/ 0 h 6817489"/>
              <a:gd name="connsiteX0" fmla="*/ 0 w 698013"/>
              <a:gd name="connsiteY0" fmla="*/ 0 h 6817489"/>
              <a:gd name="connsiteX1" fmla="*/ 698013 w 698013"/>
              <a:gd name="connsiteY1" fmla="*/ 2181752 h 6817489"/>
              <a:gd name="connsiteX2" fmla="*/ 11574 w 698013"/>
              <a:gd name="connsiteY2" fmla="*/ 6817489 h 6817489"/>
              <a:gd name="connsiteX3" fmla="*/ 0 w 698013"/>
              <a:gd name="connsiteY3" fmla="*/ 0 h 6817489"/>
              <a:gd name="connsiteX0" fmla="*/ 0 w 1039919"/>
              <a:gd name="connsiteY0" fmla="*/ 0 h 6817489"/>
              <a:gd name="connsiteX1" fmla="*/ 1039919 w 1039919"/>
              <a:gd name="connsiteY1" fmla="*/ 1762823 h 6817489"/>
              <a:gd name="connsiteX2" fmla="*/ 11574 w 1039919"/>
              <a:gd name="connsiteY2" fmla="*/ 6817489 h 6817489"/>
              <a:gd name="connsiteX3" fmla="*/ 0 w 1039919"/>
              <a:gd name="connsiteY3" fmla="*/ 0 h 6817489"/>
              <a:gd name="connsiteX0" fmla="*/ 0 w 823788"/>
              <a:gd name="connsiteY0" fmla="*/ 0 h 6817489"/>
              <a:gd name="connsiteX1" fmla="*/ 823788 w 823788"/>
              <a:gd name="connsiteY1" fmla="*/ 1820668 h 6817489"/>
              <a:gd name="connsiteX2" fmla="*/ 11574 w 823788"/>
              <a:gd name="connsiteY2" fmla="*/ 6817489 h 6817489"/>
              <a:gd name="connsiteX3" fmla="*/ 0 w 823788"/>
              <a:gd name="connsiteY3" fmla="*/ 0 h 6817489"/>
              <a:gd name="connsiteX0" fmla="*/ 0 w 1035762"/>
              <a:gd name="connsiteY0" fmla="*/ 0 h 6817489"/>
              <a:gd name="connsiteX1" fmla="*/ 1035762 w 1035762"/>
              <a:gd name="connsiteY1" fmla="*/ 1766955 h 6817489"/>
              <a:gd name="connsiteX2" fmla="*/ 11574 w 1035762"/>
              <a:gd name="connsiteY2" fmla="*/ 6817489 h 6817489"/>
              <a:gd name="connsiteX3" fmla="*/ 0 w 1035762"/>
              <a:gd name="connsiteY3" fmla="*/ 0 h 6817489"/>
              <a:gd name="connsiteX0" fmla="*/ 0 w 1040524"/>
              <a:gd name="connsiteY0" fmla="*/ 0 h 6817489"/>
              <a:gd name="connsiteX1" fmla="*/ 1040524 w 1040524"/>
              <a:gd name="connsiteY1" fmla="*/ 1762221 h 6817489"/>
              <a:gd name="connsiteX2" fmla="*/ 11574 w 1040524"/>
              <a:gd name="connsiteY2" fmla="*/ 6817489 h 6817489"/>
              <a:gd name="connsiteX3" fmla="*/ 0 w 1040524"/>
              <a:gd name="connsiteY3" fmla="*/ 0 h 6817489"/>
              <a:gd name="connsiteX0" fmla="*/ 225 w 1040749"/>
              <a:gd name="connsiteY0" fmla="*/ 0 h 6858541"/>
              <a:gd name="connsiteX1" fmla="*/ 1040749 w 1040749"/>
              <a:gd name="connsiteY1" fmla="*/ 1762221 h 6858541"/>
              <a:gd name="connsiteX2" fmla="*/ 0 w 1040749"/>
              <a:gd name="connsiteY2" fmla="*/ 6858541 h 6858541"/>
              <a:gd name="connsiteX3" fmla="*/ 225 w 1040749"/>
              <a:gd name="connsiteY3" fmla="*/ 0 h 6858541"/>
              <a:gd name="connsiteX0" fmla="*/ 225 w 1040749"/>
              <a:gd name="connsiteY0" fmla="*/ 0 h 6835083"/>
              <a:gd name="connsiteX1" fmla="*/ 1040749 w 1040749"/>
              <a:gd name="connsiteY1" fmla="*/ 1762221 h 6835083"/>
              <a:gd name="connsiteX2" fmla="*/ 0 w 1040749"/>
              <a:gd name="connsiteY2" fmla="*/ 6835083 h 6835083"/>
              <a:gd name="connsiteX3" fmla="*/ 225 w 1040749"/>
              <a:gd name="connsiteY3" fmla="*/ 0 h 6835083"/>
            </a:gdLst>
            <a:ahLst/>
            <a:cxnLst>
              <a:cxn ang="0">
                <a:pos x="connsiteX0" y="connsiteY0"/>
              </a:cxn>
              <a:cxn ang="0">
                <a:pos x="connsiteX1" y="connsiteY1"/>
              </a:cxn>
              <a:cxn ang="0">
                <a:pos x="connsiteX2" y="connsiteY2"/>
              </a:cxn>
              <a:cxn ang="0">
                <a:pos x="connsiteX3" y="connsiteY3"/>
              </a:cxn>
            </a:cxnLst>
            <a:rect l="l" t="t" r="r" b="b"/>
            <a:pathLst>
              <a:path w="1040749" h="6835083">
                <a:moveTo>
                  <a:pt x="225" y="0"/>
                </a:moveTo>
                <a:lnTo>
                  <a:pt x="1040749" y="1762221"/>
                </a:lnTo>
                <a:lnTo>
                  <a:pt x="0" y="6835083"/>
                </a:lnTo>
                <a:lnTo>
                  <a:pt x="225" y="0"/>
                </a:lnTo>
                <a:close/>
              </a:path>
            </a:pathLst>
          </a:custGeom>
          <a:gradFill>
            <a:gsLst>
              <a:gs pos="19000">
                <a:schemeClr val="accent2"/>
              </a:gs>
              <a:gs pos="94000">
                <a:schemeClr val="accent1"/>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1" name="Freeform 14">
            <a:extLst>
              <a:ext uri="{FF2B5EF4-FFF2-40B4-BE49-F238E27FC236}">
                <a16:creationId xmlns:a16="http://schemas.microsoft.com/office/drawing/2014/main" id="{689972AC-691D-4D9E-A951-543009639D12}"/>
              </a:ext>
            </a:extLst>
          </p:cNvPr>
          <p:cNvSpPr/>
          <p:nvPr userDrawn="1"/>
        </p:nvSpPr>
        <p:spPr>
          <a:xfrm>
            <a:off x="3119436" y="-1"/>
            <a:ext cx="3260163" cy="3022037"/>
          </a:xfrm>
          <a:custGeom>
            <a:avLst/>
            <a:gdLst>
              <a:gd name="connsiteX0" fmla="*/ 185737 w 3228975"/>
              <a:gd name="connsiteY0" fmla="*/ 0 h 3024188"/>
              <a:gd name="connsiteX1" fmla="*/ 0 w 3228975"/>
              <a:gd name="connsiteY1" fmla="*/ 1771650 h 3024188"/>
              <a:gd name="connsiteX2" fmla="*/ 3228975 w 3228975"/>
              <a:gd name="connsiteY2" fmla="*/ 3024188 h 3024188"/>
              <a:gd name="connsiteX3" fmla="*/ 185737 w 3228975"/>
              <a:gd name="connsiteY3"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1976437 w 3228975"/>
              <a:gd name="connsiteY3" fmla="*/ 1776413 h 3024188"/>
              <a:gd name="connsiteX4" fmla="*/ 185737 w 3228975"/>
              <a:gd name="connsiteY4" fmla="*/ 0 h 3024188"/>
              <a:gd name="connsiteX0" fmla="*/ 185737 w 3228975"/>
              <a:gd name="connsiteY0" fmla="*/ 0 h 3024188"/>
              <a:gd name="connsiteX1" fmla="*/ 0 w 3228975"/>
              <a:gd name="connsiteY1" fmla="*/ 1771650 h 3024188"/>
              <a:gd name="connsiteX2" fmla="*/ 3228975 w 3228975"/>
              <a:gd name="connsiteY2" fmla="*/ 3024188 h 3024188"/>
              <a:gd name="connsiteX3" fmla="*/ 2733674 w 3228975"/>
              <a:gd name="connsiteY3" fmla="*/ 1281113 h 3024188"/>
              <a:gd name="connsiteX4" fmla="*/ 185737 w 3228975"/>
              <a:gd name="connsiteY4" fmla="*/ 0 h 3024188"/>
              <a:gd name="connsiteX0" fmla="*/ 185737 w 3181350"/>
              <a:gd name="connsiteY0" fmla="*/ 0 h 2481263"/>
              <a:gd name="connsiteX1" fmla="*/ 0 w 3181350"/>
              <a:gd name="connsiteY1" fmla="*/ 1771650 h 2481263"/>
              <a:gd name="connsiteX2" fmla="*/ 3181350 w 3181350"/>
              <a:gd name="connsiteY2" fmla="*/ 2481263 h 2481263"/>
              <a:gd name="connsiteX3" fmla="*/ 2733674 w 3181350"/>
              <a:gd name="connsiteY3" fmla="*/ 1281113 h 2481263"/>
              <a:gd name="connsiteX4" fmla="*/ 185737 w 3181350"/>
              <a:gd name="connsiteY4" fmla="*/ 0 h 24812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1113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2733674 w 3214688"/>
              <a:gd name="connsiteY3" fmla="*/ 1285876 h 3014663"/>
              <a:gd name="connsiteX4" fmla="*/ 185737 w 3214688"/>
              <a:gd name="connsiteY4" fmla="*/ 0 h 3014663"/>
              <a:gd name="connsiteX0" fmla="*/ 185737 w 3214688"/>
              <a:gd name="connsiteY0" fmla="*/ 0 h 3014663"/>
              <a:gd name="connsiteX1" fmla="*/ 0 w 3214688"/>
              <a:gd name="connsiteY1" fmla="*/ 1771650 h 3014663"/>
              <a:gd name="connsiteX2" fmla="*/ 3214688 w 3214688"/>
              <a:gd name="connsiteY2" fmla="*/ 3014663 h 3014663"/>
              <a:gd name="connsiteX3" fmla="*/ 185737 w 3214688"/>
              <a:gd name="connsiteY3" fmla="*/ 0 h 3014663"/>
              <a:gd name="connsiteX0" fmla="*/ 190500 w 3219451"/>
              <a:gd name="connsiteY0" fmla="*/ 0 h 3014663"/>
              <a:gd name="connsiteX1" fmla="*/ 0 w 3219451"/>
              <a:gd name="connsiteY1" fmla="*/ 1781175 h 3014663"/>
              <a:gd name="connsiteX2" fmla="*/ 3219451 w 3219451"/>
              <a:gd name="connsiteY2" fmla="*/ 3014663 h 3014663"/>
              <a:gd name="connsiteX3" fmla="*/ 190500 w 3219451"/>
              <a:gd name="connsiteY3" fmla="*/ 0 h 3014663"/>
              <a:gd name="connsiteX0" fmla="*/ 190500 w 3219451"/>
              <a:gd name="connsiteY0" fmla="*/ 0 h 3014663"/>
              <a:gd name="connsiteX1" fmla="*/ 0 w 3219451"/>
              <a:gd name="connsiteY1" fmla="*/ 1766887 h 3014663"/>
              <a:gd name="connsiteX2" fmla="*/ 3219451 w 3219451"/>
              <a:gd name="connsiteY2" fmla="*/ 3014663 h 3014663"/>
              <a:gd name="connsiteX3" fmla="*/ 190500 w 3219451"/>
              <a:gd name="connsiteY3" fmla="*/ 0 h 3014663"/>
              <a:gd name="connsiteX0" fmla="*/ 223838 w 3252789"/>
              <a:gd name="connsiteY0" fmla="*/ 0 h 3014663"/>
              <a:gd name="connsiteX1" fmla="*/ 0 w 3252789"/>
              <a:gd name="connsiteY1" fmla="*/ 1771650 h 3014663"/>
              <a:gd name="connsiteX2" fmla="*/ 3252789 w 3252789"/>
              <a:gd name="connsiteY2" fmla="*/ 3014663 h 3014663"/>
              <a:gd name="connsiteX3" fmla="*/ 223838 w 3252789"/>
              <a:gd name="connsiteY3" fmla="*/ 0 h 3014663"/>
              <a:gd name="connsiteX0" fmla="*/ 223838 w 3252789"/>
              <a:gd name="connsiteY0" fmla="*/ 0 h 3014663"/>
              <a:gd name="connsiteX1" fmla="*/ 0 w 3252789"/>
              <a:gd name="connsiteY1" fmla="*/ 1790700 h 3014663"/>
              <a:gd name="connsiteX2" fmla="*/ 3252789 w 3252789"/>
              <a:gd name="connsiteY2" fmla="*/ 3014663 h 3014663"/>
              <a:gd name="connsiteX3" fmla="*/ 223838 w 3252789"/>
              <a:gd name="connsiteY3" fmla="*/ 0 h 3014663"/>
              <a:gd name="connsiteX0" fmla="*/ 223838 w 3252789"/>
              <a:gd name="connsiteY0" fmla="*/ 0 h 3022037"/>
              <a:gd name="connsiteX1" fmla="*/ 0 w 3252789"/>
              <a:gd name="connsiteY1" fmla="*/ 1790700 h 3022037"/>
              <a:gd name="connsiteX2" fmla="*/ 3252789 w 3252789"/>
              <a:gd name="connsiteY2" fmla="*/ 3022037 h 3022037"/>
              <a:gd name="connsiteX3" fmla="*/ 223838 w 3252789"/>
              <a:gd name="connsiteY3" fmla="*/ 0 h 3022037"/>
              <a:gd name="connsiteX0" fmla="*/ 223838 w 3260163"/>
              <a:gd name="connsiteY0" fmla="*/ 0 h 3014663"/>
              <a:gd name="connsiteX1" fmla="*/ 0 w 3260163"/>
              <a:gd name="connsiteY1" fmla="*/ 1790700 h 3014663"/>
              <a:gd name="connsiteX2" fmla="*/ 3260163 w 3260163"/>
              <a:gd name="connsiteY2" fmla="*/ 3014663 h 3014663"/>
              <a:gd name="connsiteX3" fmla="*/ 223838 w 3260163"/>
              <a:gd name="connsiteY3" fmla="*/ 0 h 3014663"/>
              <a:gd name="connsiteX0" fmla="*/ 223838 w 3260163"/>
              <a:gd name="connsiteY0" fmla="*/ 0 h 3022037"/>
              <a:gd name="connsiteX1" fmla="*/ 0 w 3260163"/>
              <a:gd name="connsiteY1" fmla="*/ 1790700 h 3022037"/>
              <a:gd name="connsiteX2" fmla="*/ 3260163 w 3260163"/>
              <a:gd name="connsiteY2" fmla="*/ 3022037 h 3022037"/>
              <a:gd name="connsiteX3" fmla="*/ 223838 w 3260163"/>
              <a:gd name="connsiteY3" fmla="*/ 0 h 3022037"/>
            </a:gdLst>
            <a:ahLst/>
            <a:cxnLst>
              <a:cxn ang="0">
                <a:pos x="connsiteX0" y="connsiteY0"/>
              </a:cxn>
              <a:cxn ang="0">
                <a:pos x="connsiteX1" y="connsiteY1"/>
              </a:cxn>
              <a:cxn ang="0">
                <a:pos x="connsiteX2" y="connsiteY2"/>
              </a:cxn>
              <a:cxn ang="0">
                <a:pos x="connsiteX3" y="connsiteY3"/>
              </a:cxn>
            </a:cxnLst>
            <a:rect l="l" t="t" r="r" b="b"/>
            <a:pathLst>
              <a:path w="3260163" h="3022037">
                <a:moveTo>
                  <a:pt x="223838" y="0"/>
                </a:moveTo>
                <a:lnTo>
                  <a:pt x="0" y="1790700"/>
                </a:lnTo>
                <a:lnTo>
                  <a:pt x="3260163" y="3022037"/>
                </a:lnTo>
                <a:lnTo>
                  <a:pt x="223838" y="0"/>
                </a:lnTo>
                <a:close/>
              </a:path>
            </a:pathLst>
          </a:custGeom>
          <a:gradFill>
            <a:gsLst>
              <a:gs pos="58000">
                <a:schemeClr val="accent2"/>
              </a:gs>
              <a:gs pos="0">
                <a:schemeClr val="accent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2" name="Freeform 15">
            <a:extLst>
              <a:ext uri="{FF2B5EF4-FFF2-40B4-BE49-F238E27FC236}">
                <a16:creationId xmlns:a16="http://schemas.microsoft.com/office/drawing/2014/main" id="{29215CAF-AE99-44F2-B129-6AFBB24C8735}"/>
              </a:ext>
            </a:extLst>
          </p:cNvPr>
          <p:cNvSpPr/>
          <p:nvPr userDrawn="1"/>
        </p:nvSpPr>
        <p:spPr>
          <a:xfrm>
            <a:off x="3343275" y="0"/>
            <a:ext cx="4337998" cy="3019426"/>
          </a:xfrm>
          <a:custGeom>
            <a:avLst/>
            <a:gdLst>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24350"/>
              <a:gd name="connsiteY0" fmla="*/ 0 h 3019426"/>
              <a:gd name="connsiteX1" fmla="*/ 4324350 w 4324350"/>
              <a:gd name="connsiteY1" fmla="*/ 1214438 h 3019426"/>
              <a:gd name="connsiteX2" fmla="*/ 3028950 w 4324350"/>
              <a:gd name="connsiteY2" fmla="*/ 3019426 h 3019426"/>
              <a:gd name="connsiteX3" fmla="*/ 0 w 4324350"/>
              <a:gd name="connsiteY3" fmla="*/ 0 h 3019426"/>
              <a:gd name="connsiteX0" fmla="*/ 0 w 4337998"/>
              <a:gd name="connsiteY0" fmla="*/ 0 h 3019426"/>
              <a:gd name="connsiteX1" fmla="*/ 4337998 w 4337998"/>
              <a:gd name="connsiteY1" fmla="*/ 1214438 h 3019426"/>
              <a:gd name="connsiteX2" fmla="*/ 3028950 w 4337998"/>
              <a:gd name="connsiteY2" fmla="*/ 3019426 h 3019426"/>
              <a:gd name="connsiteX3" fmla="*/ 0 w 4337998"/>
              <a:gd name="connsiteY3" fmla="*/ 0 h 3019426"/>
              <a:gd name="connsiteX0" fmla="*/ 0 w 4337998"/>
              <a:gd name="connsiteY0" fmla="*/ 0 h 3019426"/>
              <a:gd name="connsiteX1" fmla="*/ 4337998 w 4337998"/>
              <a:gd name="connsiteY1" fmla="*/ 1214438 h 3019426"/>
              <a:gd name="connsiteX2" fmla="*/ 3015303 w 4337998"/>
              <a:gd name="connsiteY2" fmla="*/ 3019426 h 3019426"/>
              <a:gd name="connsiteX3" fmla="*/ 0 w 4337998"/>
              <a:gd name="connsiteY3" fmla="*/ 0 h 3019426"/>
            </a:gdLst>
            <a:ahLst/>
            <a:cxnLst>
              <a:cxn ang="0">
                <a:pos x="connsiteX0" y="connsiteY0"/>
              </a:cxn>
              <a:cxn ang="0">
                <a:pos x="connsiteX1" y="connsiteY1"/>
              </a:cxn>
              <a:cxn ang="0">
                <a:pos x="connsiteX2" y="connsiteY2"/>
              </a:cxn>
              <a:cxn ang="0">
                <a:pos x="connsiteX3" y="connsiteY3"/>
              </a:cxn>
            </a:cxnLst>
            <a:rect l="l" t="t" r="r" b="b"/>
            <a:pathLst>
              <a:path w="4337998" h="3019426">
                <a:moveTo>
                  <a:pt x="0" y="0"/>
                </a:moveTo>
                <a:lnTo>
                  <a:pt x="4337998" y="1214438"/>
                </a:lnTo>
                <a:lnTo>
                  <a:pt x="3015303" y="3019426"/>
                </a:lnTo>
                <a:lnTo>
                  <a:pt x="0" y="0"/>
                </a:lnTo>
                <a:close/>
              </a:path>
            </a:pathLst>
          </a:custGeom>
          <a:gradFill>
            <a:gsLst>
              <a:gs pos="10000">
                <a:schemeClr val="accent2"/>
              </a:gs>
              <a:gs pos="10000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r>
              <a:rPr lang="en-US" sz="2000"/>
              <a:t>s</a:t>
            </a:r>
          </a:p>
        </p:txBody>
      </p:sp>
      <p:sp>
        <p:nvSpPr>
          <p:cNvPr id="53" name="Freeform 16">
            <a:extLst>
              <a:ext uri="{FF2B5EF4-FFF2-40B4-BE49-F238E27FC236}">
                <a16:creationId xmlns:a16="http://schemas.microsoft.com/office/drawing/2014/main" id="{BCD6455F-18DF-4DEA-86BD-88428229CB73}"/>
              </a:ext>
            </a:extLst>
          </p:cNvPr>
          <p:cNvSpPr/>
          <p:nvPr userDrawn="1"/>
        </p:nvSpPr>
        <p:spPr>
          <a:xfrm>
            <a:off x="7667625" y="1"/>
            <a:ext cx="4524375" cy="1214438"/>
          </a:xfrm>
          <a:custGeom>
            <a:avLst/>
            <a:gdLst>
              <a:gd name="connsiteX0" fmla="*/ 3367088 w 4524375"/>
              <a:gd name="connsiteY0" fmla="*/ 0 h 1223963"/>
              <a:gd name="connsiteX1" fmla="*/ 0 w 4524375"/>
              <a:gd name="connsiteY1" fmla="*/ 1223963 h 1223963"/>
              <a:gd name="connsiteX2" fmla="*/ 4524375 w 4524375"/>
              <a:gd name="connsiteY2" fmla="*/ 1071563 h 1223963"/>
              <a:gd name="connsiteX3" fmla="*/ 3367088 w 4524375"/>
              <a:gd name="connsiteY3" fmla="*/ 0 h 1223963"/>
              <a:gd name="connsiteX0" fmla="*/ 3352800 w 4524375"/>
              <a:gd name="connsiteY0" fmla="*/ 0 h 1233489"/>
              <a:gd name="connsiteX1" fmla="*/ 0 w 4524375"/>
              <a:gd name="connsiteY1" fmla="*/ 1233489 h 1233489"/>
              <a:gd name="connsiteX2" fmla="*/ 4524375 w 4524375"/>
              <a:gd name="connsiteY2" fmla="*/ 1081089 h 1233489"/>
              <a:gd name="connsiteX3" fmla="*/ 3352800 w 4524375"/>
              <a:gd name="connsiteY3" fmla="*/ 0 h 1233489"/>
              <a:gd name="connsiteX0" fmla="*/ 3352800 w 4524375"/>
              <a:gd name="connsiteY0" fmla="*/ 0 h 1228726"/>
              <a:gd name="connsiteX1" fmla="*/ 0 w 4524375"/>
              <a:gd name="connsiteY1" fmla="*/ 1228726 h 1228726"/>
              <a:gd name="connsiteX2" fmla="*/ 4524375 w 4524375"/>
              <a:gd name="connsiteY2" fmla="*/ 1076326 h 1228726"/>
              <a:gd name="connsiteX3" fmla="*/ 3352800 w 4524375"/>
              <a:gd name="connsiteY3" fmla="*/ 0 h 1228726"/>
              <a:gd name="connsiteX0" fmla="*/ 3357563 w 4524375"/>
              <a:gd name="connsiteY0" fmla="*/ 0 h 1223963"/>
              <a:gd name="connsiteX1" fmla="*/ 0 w 4524375"/>
              <a:gd name="connsiteY1" fmla="*/ 1223963 h 1223963"/>
              <a:gd name="connsiteX2" fmla="*/ 4524375 w 4524375"/>
              <a:gd name="connsiteY2" fmla="*/ 1071563 h 1223963"/>
              <a:gd name="connsiteX3" fmla="*/ 3357563 w 4524375"/>
              <a:gd name="connsiteY3" fmla="*/ 0 h 1223963"/>
              <a:gd name="connsiteX0" fmla="*/ 3371851 w 4538663"/>
              <a:gd name="connsiteY0" fmla="*/ 0 h 1219200"/>
              <a:gd name="connsiteX1" fmla="*/ 0 w 4538663"/>
              <a:gd name="connsiteY1" fmla="*/ 1219200 h 1219200"/>
              <a:gd name="connsiteX2" fmla="*/ 4538663 w 4538663"/>
              <a:gd name="connsiteY2" fmla="*/ 1071563 h 1219200"/>
              <a:gd name="connsiteX3" fmla="*/ 3371851 w 4538663"/>
              <a:gd name="connsiteY3" fmla="*/ 0 h 1219200"/>
              <a:gd name="connsiteX0" fmla="*/ 3243264 w 4410076"/>
              <a:gd name="connsiteY0" fmla="*/ 0 h 1071563"/>
              <a:gd name="connsiteX1" fmla="*/ 0 w 4410076"/>
              <a:gd name="connsiteY1" fmla="*/ 1033463 h 1071563"/>
              <a:gd name="connsiteX2" fmla="*/ 4410076 w 4410076"/>
              <a:gd name="connsiteY2" fmla="*/ 1071563 h 1071563"/>
              <a:gd name="connsiteX3" fmla="*/ 3243264 w 4410076"/>
              <a:gd name="connsiteY3" fmla="*/ 0 h 1071563"/>
              <a:gd name="connsiteX0" fmla="*/ 3352801 w 4519613"/>
              <a:gd name="connsiteY0" fmla="*/ 0 h 1214438"/>
              <a:gd name="connsiteX1" fmla="*/ 0 w 4519613"/>
              <a:gd name="connsiteY1" fmla="*/ 1214438 h 1214438"/>
              <a:gd name="connsiteX2" fmla="*/ 4519613 w 4519613"/>
              <a:gd name="connsiteY2" fmla="*/ 1071563 h 1214438"/>
              <a:gd name="connsiteX3" fmla="*/ 3352801 w 4519613"/>
              <a:gd name="connsiteY3" fmla="*/ 0 h 1214438"/>
              <a:gd name="connsiteX0" fmla="*/ 3352801 w 4533261"/>
              <a:gd name="connsiteY0" fmla="*/ 0 h 1214438"/>
              <a:gd name="connsiteX1" fmla="*/ 0 w 4533261"/>
              <a:gd name="connsiteY1" fmla="*/ 1214438 h 1214438"/>
              <a:gd name="connsiteX2" fmla="*/ 4533261 w 4533261"/>
              <a:gd name="connsiteY2" fmla="*/ 1071563 h 1214438"/>
              <a:gd name="connsiteX3" fmla="*/ 3352801 w 4533261"/>
              <a:gd name="connsiteY3" fmla="*/ 0 h 1214438"/>
              <a:gd name="connsiteX0" fmla="*/ 3352801 w 4533261"/>
              <a:gd name="connsiteY0" fmla="*/ 0 h 1214438"/>
              <a:gd name="connsiteX1" fmla="*/ 0 w 4533261"/>
              <a:gd name="connsiteY1" fmla="*/ 1214438 h 1214438"/>
              <a:gd name="connsiteX2" fmla="*/ 4533261 w 4533261"/>
              <a:gd name="connsiteY2" fmla="*/ 1098859 h 1214438"/>
              <a:gd name="connsiteX3" fmla="*/ 3352801 w 4533261"/>
              <a:gd name="connsiteY3" fmla="*/ 0 h 1214438"/>
            </a:gdLst>
            <a:ahLst/>
            <a:cxnLst>
              <a:cxn ang="0">
                <a:pos x="connsiteX0" y="connsiteY0"/>
              </a:cxn>
              <a:cxn ang="0">
                <a:pos x="connsiteX1" y="connsiteY1"/>
              </a:cxn>
              <a:cxn ang="0">
                <a:pos x="connsiteX2" y="connsiteY2"/>
              </a:cxn>
              <a:cxn ang="0">
                <a:pos x="connsiteX3" y="connsiteY3"/>
              </a:cxn>
            </a:cxnLst>
            <a:rect l="l" t="t" r="r" b="b"/>
            <a:pathLst>
              <a:path w="4533261" h="1214438">
                <a:moveTo>
                  <a:pt x="3352801" y="0"/>
                </a:moveTo>
                <a:lnTo>
                  <a:pt x="0" y="1214438"/>
                </a:lnTo>
                <a:lnTo>
                  <a:pt x="4533261" y="1098859"/>
                </a:lnTo>
                <a:lnTo>
                  <a:pt x="3352801" y="0"/>
                </a:lnTo>
                <a:close/>
              </a:path>
            </a:pathLst>
          </a:custGeom>
          <a:gradFill>
            <a:gsLst>
              <a:gs pos="15000">
                <a:schemeClr val="accent2"/>
              </a:gs>
              <a:gs pos="100000">
                <a:schemeClr val="accent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4" name="Freeform 17">
            <a:extLst>
              <a:ext uri="{FF2B5EF4-FFF2-40B4-BE49-F238E27FC236}">
                <a16:creationId xmlns:a16="http://schemas.microsoft.com/office/drawing/2014/main" id="{632F9E7A-EE16-4D14-B87D-C46C9EA0ADC2}"/>
              </a:ext>
            </a:extLst>
          </p:cNvPr>
          <p:cNvSpPr/>
          <p:nvPr userDrawn="1"/>
        </p:nvSpPr>
        <p:spPr>
          <a:xfrm>
            <a:off x="11015664" y="1"/>
            <a:ext cx="1176841" cy="1098080"/>
          </a:xfrm>
          <a:custGeom>
            <a:avLst/>
            <a:gdLst>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1575"/>
              <a:gd name="connsiteY0" fmla="*/ 0 h 1076325"/>
              <a:gd name="connsiteX1" fmla="*/ 1171575 w 1171575"/>
              <a:gd name="connsiteY1" fmla="*/ 1076325 h 1076325"/>
              <a:gd name="connsiteX2" fmla="*/ 1171575 w 1171575"/>
              <a:gd name="connsiteY2" fmla="*/ 0 h 1076325"/>
              <a:gd name="connsiteX3" fmla="*/ 0 w 1171575"/>
              <a:gd name="connsiteY3" fmla="*/ 0 h 1076325"/>
              <a:gd name="connsiteX0" fmla="*/ 0 w 1176299"/>
              <a:gd name="connsiteY0" fmla="*/ 0 h 1085850"/>
              <a:gd name="connsiteX1" fmla="*/ 1176299 w 1176299"/>
              <a:gd name="connsiteY1" fmla="*/ 1085850 h 1085850"/>
              <a:gd name="connsiteX2" fmla="*/ 1171575 w 1176299"/>
              <a:gd name="connsiteY2" fmla="*/ 0 h 1085850"/>
              <a:gd name="connsiteX3" fmla="*/ 0 w 1176299"/>
              <a:gd name="connsiteY3" fmla="*/ 0 h 1085850"/>
              <a:gd name="connsiteX0" fmla="*/ 0 w 1181344"/>
              <a:gd name="connsiteY0" fmla="*/ 0 h 1085850"/>
              <a:gd name="connsiteX1" fmla="*/ 1176299 w 1181344"/>
              <a:gd name="connsiteY1" fmla="*/ 1085850 h 1085850"/>
              <a:gd name="connsiteX2" fmla="*/ 1181138 w 1181344"/>
              <a:gd name="connsiteY2" fmla="*/ 0 h 1085850"/>
              <a:gd name="connsiteX3" fmla="*/ 0 w 1181344"/>
              <a:gd name="connsiteY3" fmla="*/ 0 h 1085850"/>
              <a:gd name="connsiteX0" fmla="*/ 0 w 1181586"/>
              <a:gd name="connsiteY0" fmla="*/ 0 h 1081088"/>
              <a:gd name="connsiteX1" fmla="*/ 1181080 w 1181586"/>
              <a:gd name="connsiteY1" fmla="*/ 1081088 h 1081088"/>
              <a:gd name="connsiteX2" fmla="*/ 1181138 w 1181586"/>
              <a:gd name="connsiteY2" fmla="*/ 0 h 1081088"/>
              <a:gd name="connsiteX3" fmla="*/ 0 w 1181586"/>
              <a:gd name="connsiteY3" fmla="*/ 0 h 1081088"/>
              <a:gd name="connsiteX0" fmla="*/ 0 w 1181586"/>
              <a:gd name="connsiteY0" fmla="*/ 0 h 1070785"/>
              <a:gd name="connsiteX1" fmla="*/ 1181080 w 1181586"/>
              <a:gd name="connsiteY1" fmla="*/ 1070785 h 1070785"/>
              <a:gd name="connsiteX2" fmla="*/ 1181138 w 1181586"/>
              <a:gd name="connsiteY2" fmla="*/ 0 h 1070785"/>
              <a:gd name="connsiteX3" fmla="*/ 0 w 1181586"/>
              <a:gd name="connsiteY3" fmla="*/ 0 h 1070785"/>
              <a:gd name="connsiteX0" fmla="*/ 0 w 1181152"/>
              <a:gd name="connsiteY0" fmla="*/ 0 h 593113"/>
              <a:gd name="connsiteX1" fmla="*/ 1057755 w 1181152"/>
              <a:gd name="connsiteY1" fmla="*/ 593113 h 593113"/>
              <a:gd name="connsiteX2" fmla="*/ 1181138 w 1181152"/>
              <a:gd name="connsiteY2" fmla="*/ 0 h 593113"/>
              <a:gd name="connsiteX3" fmla="*/ 0 w 1181152"/>
              <a:gd name="connsiteY3" fmla="*/ 0 h 593113"/>
              <a:gd name="connsiteX0" fmla="*/ 0 w 1181586"/>
              <a:gd name="connsiteY0" fmla="*/ 0 h 1098080"/>
              <a:gd name="connsiteX1" fmla="*/ 1181081 w 1181586"/>
              <a:gd name="connsiteY1" fmla="*/ 1098080 h 1098080"/>
              <a:gd name="connsiteX2" fmla="*/ 1181138 w 1181586"/>
              <a:gd name="connsiteY2" fmla="*/ 0 h 1098080"/>
              <a:gd name="connsiteX3" fmla="*/ 0 w 1181586"/>
              <a:gd name="connsiteY3" fmla="*/ 0 h 1098080"/>
            </a:gdLst>
            <a:ahLst/>
            <a:cxnLst>
              <a:cxn ang="0">
                <a:pos x="connsiteX0" y="connsiteY0"/>
              </a:cxn>
              <a:cxn ang="0">
                <a:pos x="connsiteX1" y="connsiteY1"/>
              </a:cxn>
              <a:cxn ang="0">
                <a:pos x="connsiteX2" y="connsiteY2"/>
              </a:cxn>
              <a:cxn ang="0">
                <a:pos x="connsiteX3" y="connsiteY3"/>
              </a:cxn>
            </a:cxnLst>
            <a:rect l="l" t="t" r="r" b="b"/>
            <a:pathLst>
              <a:path w="1181586" h="1098080">
                <a:moveTo>
                  <a:pt x="0" y="0"/>
                </a:moveTo>
                <a:lnTo>
                  <a:pt x="1181081" y="1098080"/>
                </a:lnTo>
                <a:cubicBezTo>
                  <a:pt x="1179506" y="736130"/>
                  <a:pt x="1182713" y="361950"/>
                  <a:pt x="1181138" y="0"/>
                </a:cubicBezTo>
                <a:lnTo>
                  <a:pt x="0" y="0"/>
                </a:lnTo>
                <a:close/>
              </a:path>
            </a:pathLst>
          </a:custGeom>
          <a:gradFill>
            <a:gsLst>
              <a:gs pos="23000">
                <a:schemeClr val="accent1"/>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5" name="Freeform 18">
            <a:extLst>
              <a:ext uri="{FF2B5EF4-FFF2-40B4-BE49-F238E27FC236}">
                <a16:creationId xmlns:a16="http://schemas.microsoft.com/office/drawing/2014/main" id="{10FA9D68-988D-49B7-8DEE-D695AB9E55A4}"/>
              </a:ext>
            </a:extLst>
          </p:cNvPr>
          <p:cNvSpPr/>
          <p:nvPr userDrawn="1"/>
        </p:nvSpPr>
        <p:spPr>
          <a:xfrm>
            <a:off x="10959906" y="1057275"/>
            <a:ext cx="1232552" cy="3276600"/>
          </a:xfrm>
          <a:custGeom>
            <a:avLst/>
            <a:gdLst>
              <a:gd name="connsiteX0" fmla="*/ 1171575 w 1176337"/>
              <a:gd name="connsiteY0" fmla="*/ 0 h 3267075"/>
              <a:gd name="connsiteX1" fmla="*/ 0 w 1176337"/>
              <a:gd name="connsiteY1" fmla="*/ 2762250 h 3267075"/>
              <a:gd name="connsiteX2" fmla="*/ 1176337 w 1176337"/>
              <a:gd name="connsiteY2" fmla="*/ 3267075 h 3267075"/>
              <a:gd name="connsiteX3" fmla="*/ 1171575 w 1176337"/>
              <a:gd name="connsiteY3" fmla="*/ 0 h 3267075"/>
              <a:gd name="connsiteX0" fmla="*/ 1176337 w 1176795"/>
              <a:gd name="connsiteY0" fmla="*/ 0 h 3276600"/>
              <a:gd name="connsiteX1" fmla="*/ 0 w 1176795"/>
              <a:gd name="connsiteY1" fmla="*/ 2771775 h 3276600"/>
              <a:gd name="connsiteX2" fmla="*/ 1176337 w 1176795"/>
              <a:gd name="connsiteY2" fmla="*/ 3276600 h 3276600"/>
              <a:gd name="connsiteX3" fmla="*/ 1176337 w 1176795"/>
              <a:gd name="connsiteY3" fmla="*/ 0 h 3276600"/>
              <a:gd name="connsiteX0" fmla="*/ 1209791 w 1210249"/>
              <a:gd name="connsiteY0" fmla="*/ 0 h 3276600"/>
              <a:gd name="connsiteX1" fmla="*/ 0 w 1210249"/>
              <a:gd name="connsiteY1" fmla="*/ 2771775 h 3276600"/>
              <a:gd name="connsiteX2" fmla="*/ 1209791 w 1210249"/>
              <a:gd name="connsiteY2" fmla="*/ 3276600 h 3276600"/>
              <a:gd name="connsiteX3" fmla="*/ 1209791 w 1210249"/>
              <a:gd name="connsiteY3" fmla="*/ 0 h 3276600"/>
              <a:gd name="connsiteX0" fmla="*/ 1232094 w 1232552"/>
              <a:gd name="connsiteY0" fmla="*/ 0 h 3276600"/>
              <a:gd name="connsiteX1" fmla="*/ 0 w 1232552"/>
              <a:gd name="connsiteY1" fmla="*/ 2749472 h 3276600"/>
              <a:gd name="connsiteX2" fmla="*/ 1232094 w 1232552"/>
              <a:gd name="connsiteY2" fmla="*/ 3276600 h 3276600"/>
              <a:gd name="connsiteX3" fmla="*/ 1232094 w 1232552"/>
              <a:gd name="connsiteY3" fmla="*/ 0 h 3276600"/>
            </a:gdLst>
            <a:ahLst/>
            <a:cxnLst>
              <a:cxn ang="0">
                <a:pos x="connsiteX0" y="connsiteY0"/>
              </a:cxn>
              <a:cxn ang="0">
                <a:pos x="connsiteX1" y="connsiteY1"/>
              </a:cxn>
              <a:cxn ang="0">
                <a:pos x="connsiteX2" y="connsiteY2"/>
              </a:cxn>
              <a:cxn ang="0">
                <a:pos x="connsiteX3" y="connsiteY3"/>
              </a:cxn>
            </a:cxnLst>
            <a:rect l="l" t="t" r="r" b="b"/>
            <a:pathLst>
              <a:path w="1232552" h="3276600">
                <a:moveTo>
                  <a:pt x="1232094" y="0"/>
                </a:moveTo>
                <a:lnTo>
                  <a:pt x="0" y="2749472"/>
                </a:lnTo>
                <a:lnTo>
                  <a:pt x="1232094" y="3276600"/>
                </a:lnTo>
                <a:cubicBezTo>
                  <a:pt x="1230507" y="2187575"/>
                  <a:pt x="1233681" y="1089025"/>
                  <a:pt x="1232094" y="0"/>
                </a:cubicBezTo>
                <a:close/>
              </a:path>
            </a:pathLst>
          </a:custGeom>
          <a:gradFill>
            <a:gsLst>
              <a:gs pos="21000">
                <a:schemeClr val="accent1"/>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6" name="Freeform 19">
            <a:extLst>
              <a:ext uri="{FF2B5EF4-FFF2-40B4-BE49-F238E27FC236}">
                <a16:creationId xmlns:a16="http://schemas.microsoft.com/office/drawing/2014/main" id="{7F0FBD88-B12E-4D37-9D79-E4F4281AD5E2}"/>
              </a:ext>
            </a:extLst>
          </p:cNvPr>
          <p:cNvSpPr/>
          <p:nvPr userDrawn="1"/>
        </p:nvSpPr>
        <p:spPr>
          <a:xfrm>
            <a:off x="6366969" y="2428875"/>
            <a:ext cx="3339005" cy="2271713"/>
          </a:xfrm>
          <a:custGeom>
            <a:avLst/>
            <a:gdLst>
              <a:gd name="connsiteX0" fmla="*/ 0 w 3324225"/>
              <a:gd name="connsiteY0" fmla="*/ 590550 h 2271713"/>
              <a:gd name="connsiteX1" fmla="*/ 1343025 w 3324225"/>
              <a:gd name="connsiteY1" fmla="*/ 2271713 h 2271713"/>
              <a:gd name="connsiteX2" fmla="*/ 3324225 w 3324225"/>
              <a:gd name="connsiteY2" fmla="*/ 0 h 2271713"/>
              <a:gd name="connsiteX3" fmla="*/ 0 w 3324225"/>
              <a:gd name="connsiteY3" fmla="*/ 590550 h 2271713"/>
              <a:gd name="connsiteX0" fmla="*/ 0 w 3333750"/>
              <a:gd name="connsiteY0" fmla="*/ 585787 h 2271713"/>
              <a:gd name="connsiteX1" fmla="*/ 1352550 w 3333750"/>
              <a:gd name="connsiteY1" fmla="*/ 2271713 h 2271713"/>
              <a:gd name="connsiteX2" fmla="*/ 3333750 w 3333750"/>
              <a:gd name="connsiteY2" fmla="*/ 0 h 2271713"/>
              <a:gd name="connsiteX3" fmla="*/ 0 w 3333750"/>
              <a:gd name="connsiteY3" fmla="*/ 585787 h 2271713"/>
              <a:gd name="connsiteX0" fmla="*/ 0 w 3333750"/>
              <a:gd name="connsiteY0" fmla="*/ 591043 h 2271713"/>
              <a:gd name="connsiteX1" fmla="*/ 1352550 w 3333750"/>
              <a:gd name="connsiteY1" fmla="*/ 2271713 h 2271713"/>
              <a:gd name="connsiteX2" fmla="*/ 3333750 w 3333750"/>
              <a:gd name="connsiteY2" fmla="*/ 0 h 2271713"/>
              <a:gd name="connsiteX3" fmla="*/ 0 w 3333750"/>
              <a:gd name="connsiteY3" fmla="*/ 591043 h 2271713"/>
              <a:gd name="connsiteX0" fmla="*/ 0 w 3339005"/>
              <a:gd name="connsiteY0" fmla="*/ 591043 h 2271713"/>
              <a:gd name="connsiteX1" fmla="*/ 1357805 w 3339005"/>
              <a:gd name="connsiteY1" fmla="*/ 2271713 h 2271713"/>
              <a:gd name="connsiteX2" fmla="*/ 3339005 w 3339005"/>
              <a:gd name="connsiteY2" fmla="*/ 0 h 2271713"/>
              <a:gd name="connsiteX3" fmla="*/ 0 w 3339005"/>
              <a:gd name="connsiteY3" fmla="*/ 591043 h 2271713"/>
            </a:gdLst>
            <a:ahLst/>
            <a:cxnLst>
              <a:cxn ang="0">
                <a:pos x="connsiteX0" y="connsiteY0"/>
              </a:cxn>
              <a:cxn ang="0">
                <a:pos x="connsiteX1" y="connsiteY1"/>
              </a:cxn>
              <a:cxn ang="0">
                <a:pos x="connsiteX2" y="connsiteY2"/>
              </a:cxn>
              <a:cxn ang="0">
                <a:pos x="connsiteX3" y="connsiteY3"/>
              </a:cxn>
            </a:cxnLst>
            <a:rect l="l" t="t" r="r" b="b"/>
            <a:pathLst>
              <a:path w="3339005" h="2271713">
                <a:moveTo>
                  <a:pt x="0" y="591043"/>
                </a:moveTo>
                <a:lnTo>
                  <a:pt x="1357805" y="2271713"/>
                </a:lnTo>
                <a:lnTo>
                  <a:pt x="3339005" y="0"/>
                </a:lnTo>
                <a:lnTo>
                  <a:pt x="0" y="591043"/>
                </a:lnTo>
                <a:close/>
              </a:path>
            </a:pathLst>
          </a:custGeom>
          <a:gradFill>
            <a:gsLst>
              <a:gs pos="0">
                <a:schemeClr val="accent1"/>
              </a:gs>
              <a:gs pos="87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7" name="Freeform 20">
            <a:extLst>
              <a:ext uri="{FF2B5EF4-FFF2-40B4-BE49-F238E27FC236}">
                <a16:creationId xmlns:a16="http://schemas.microsoft.com/office/drawing/2014/main" id="{3CC05558-4AE9-4E14-86EE-EC88DB9F2E93}"/>
              </a:ext>
            </a:extLst>
          </p:cNvPr>
          <p:cNvSpPr/>
          <p:nvPr userDrawn="1"/>
        </p:nvSpPr>
        <p:spPr>
          <a:xfrm>
            <a:off x="1025774" y="1761707"/>
            <a:ext cx="2098477" cy="1910094"/>
          </a:xfrm>
          <a:custGeom>
            <a:avLst/>
            <a:gdLst>
              <a:gd name="connsiteX0" fmla="*/ 2086304 w 2086304"/>
              <a:gd name="connsiteY0" fmla="*/ 0 h 1886607"/>
              <a:gd name="connsiteX1" fmla="*/ 0 w 2086304"/>
              <a:gd name="connsiteY1" fmla="*/ 15765 h 1886607"/>
              <a:gd name="connsiteX2" fmla="*/ 362607 w 2086304"/>
              <a:gd name="connsiteY2" fmla="*/ 1886607 h 1886607"/>
              <a:gd name="connsiteX3" fmla="*/ 2086304 w 2086304"/>
              <a:gd name="connsiteY3" fmla="*/ 0 h 1886607"/>
              <a:gd name="connsiteX0" fmla="*/ 2101053 w 2101053"/>
              <a:gd name="connsiteY0" fmla="*/ 0 h 1886607"/>
              <a:gd name="connsiteX1" fmla="*/ 0 w 2101053"/>
              <a:gd name="connsiteY1" fmla="*/ 1207 h 1886607"/>
              <a:gd name="connsiteX2" fmla="*/ 377356 w 2101053"/>
              <a:gd name="connsiteY2" fmla="*/ 1886607 h 1886607"/>
              <a:gd name="connsiteX3" fmla="*/ 2101053 w 2101053"/>
              <a:gd name="connsiteY3" fmla="*/ 0 h 1886607"/>
              <a:gd name="connsiteX0" fmla="*/ 2098477 w 2098477"/>
              <a:gd name="connsiteY0" fmla="*/ 8963 h 1885400"/>
              <a:gd name="connsiteX1" fmla="*/ 0 w 2098477"/>
              <a:gd name="connsiteY1" fmla="*/ 0 h 1885400"/>
              <a:gd name="connsiteX2" fmla="*/ 377356 w 2098477"/>
              <a:gd name="connsiteY2" fmla="*/ 1885400 h 1885400"/>
              <a:gd name="connsiteX3" fmla="*/ 2098477 w 2098477"/>
              <a:gd name="connsiteY3" fmla="*/ 8963 h 1885400"/>
            </a:gdLst>
            <a:ahLst/>
            <a:cxnLst>
              <a:cxn ang="0">
                <a:pos x="connsiteX0" y="connsiteY0"/>
              </a:cxn>
              <a:cxn ang="0">
                <a:pos x="connsiteX1" y="connsiteY1"/>
              </a:cxn>
              <a:cxn ang="0">
                <a:pos x="connsiteX2" y="connsiteY2"/>
              </a:cxn>
              <a:cxn ang="0">
                <a:pos x="connsiteX3" y="connsiteY3"/>
              </a:cxn>
            </a:cxnLst>
            <a:rect l="l" t="t" r="r" b="b"/>
            <a:pathLst>
              <a:path w="2098477" h="1885400">
                <a:moveTo>
                  <a:pt x="2098477" y="8963"/>
                </a:moveTo>
                <a:lnTo>
                  <a:pt x="0" y="0"/>
                </a:lnTo>
                <a:lnTo>
                  <a:pt x="377356" y="1885400"/>
                </a:lnTo>
                <a:lnTo>
                  <a:pt x="2098477" y="8963"/>
                </a:lnTo>
                <a:close/>
              </a:path>
            </a:pathLst>
          </a:custGeom>
          <a:gradFill>
            <a:gsLst>
              <a:gs pos="8000">
                <a:schemeClr val="accent2"/>
              </a:gs>
              <a:gs pos="90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8" name="Freeform 21">
            <a:extLst>
              <a:ext uri="{FF2B5EF4-FFF2-40B4-BE49-F238E27FC236}">
                <a16:creationId xmlns:a16="http://schemas.microsoft.com/office/drawing/2014/main" id="{D557D87B-10A1-49E8-BA84-9A1AACF91CA8}"/>
              </a:ext>
            </a:extLst>
          </p:cNvPr>
          <p:cNvSpPr/>
          <p:nvPr userDrawn="1"/>
        </p:nvSpPr>
        <p:spPr>
          <a:xfrm>
            <a:off x="3532" y="4857972"/>
            <a:ext cx="4090198" cy="2007612"/>
          </a:xfrm>
          <a:custGeom>
            <a:avLst/>
            <a:gdLst>
              <a:gd name="connsiteX0" fmla="*/ 3576398 w 4077729"/>
              <a:gd name="connsiteY0" fmla="*/ 0 h 1994733"/>
              <a:gd name="connsiteX1" fmla="*/ 4077729 w 4077729"/>
              <a:gd name="connsiteY1" fmla="*/ 1101516 h 1994733"/>
              <a:gd name="connsiteX2" fmla="*/ 0 w 4077729"/>
              <a:gd name="connsiteY2" fmla="*/ 1994733 h 1994733"/>
              <a:gd name="connsiteX3" fmla="*/ 3576398 w 4077729"/>
              <a:gd name="connsiteY3" fmla="*/ 0 h 1994733"/>
              <a:gd name="connsiteX0" fmla="*/ 3576398 w 4086042"/>
              <a:gd name="connsiteY0" fmla="*/ 0 h 1994733"/>
              <a:gd name="connsiteX1" fmla="*/ 4086042 w 4086042"/>
              <a:gd name="connsiteY1" fmla="*/ 1093204 h 1994733"/>
              <a:gd name="connsiteX2" fmla="*/ 0 w 4086042"/>
              <a:gd name="connsiteY2" fmla="*/ 1994733 h 1994733"/>
              <a:gd name="connsiteX3" fmla="*/ 3576398 w 4086042"/>
              <a:gd name="connsiteY3" fmla="*/ 0 h 1994733"/>
              <a:gd name="connsiteX0" fmla="*/ 3576398 w 4090198"/>
              <a:gd name="connsiteY0" fmla="*/ 0 h 1994733"/>
              <a:gd name="connsiteX1" fmla="*/ 4090198 w 4090198"/>
              <a:gd name="connsiteY1" fmla="*/ 1084892 h 1994733"/>
              <a:gd name="connsiteX2" fmla="*/ 0 w 4090198"/>
              <a:gd name="connsiteY2" fmla="*/ 1994733 h 1994733"/>
              <a:gd name="connsiteX3" fmla="*/ 3576398 w 4090198"/>
              <a:gd name="connsiteY3" fmla="*/ 0 h 1994733"/>
              <a:gd name="connsiteX0" fmla="*/ 3576398 w 4090198"/>
              <a:gd name="connsiteY0" fmla="*/ 0 h 2007612"/>
              <a:gd name="connsiteX1" fmla="*/ 4090198 w 4090198"/>
              <a:gd name="connsiteY1" fmla="*/ 1084892 h 2007612"/>
              <a:gd name="connsiteX2" fmla="*/ 0 w 4090198"/>
              <a:gd name="connsiteY2" fmla="*/ 2007612 h 2007612"/>
              <a:gd name="connsiteX3" fmla="*/ 3576398 w 4090198"/>
              <a:gd name="connsiteY3" fmla="*/ 0 h 2007612"/>
            </a:gdLst>
            <a:ahLst/>
            <a:cxnLst>
              <a:cxn ang="0">
                <a:pos x="connsiteX0" y="connsiteY0"/>
              </a:cxn>
              <a:cxn ang="0">
                <a:pos x="connsiteX1" y="connsiteY1"/>
              </a:cxn>
              <a:cxn ang="0">
                <a:pos x="connsiteX2" y="connsiteY2"/>
              </a:cxn>
              <a:cxn ang="0">
                <a:pos x="connsiteX3" y="connsiteY3"/>
              </a:cxn>
            </a:cxnLst>
            <a:rect l="l" t="t" r="r" b="b"/>
            <a:pathLst>
              <a:path w="4090198" h="2007612">
                <a:moveTo>
                  <a:pt x="3576398" y="0"/>
                </a:moveTo>
                <a:lnTo>
                  <a:pt x="4090198" y="1084892"/>
                </a:lnTo>
                <a:lnTo>
                  <a:pt x="0" y="2007612"/>
                </a:lnTo>
                <a:lnTo>
                  <a:pt x="3576398" y="0"/>
                </a:lnTo>
                <a:close/>
              </a:path>
            </a:pathLst>
          </a:custGeom>
          <a:gradFill>
            <a:gsLst>
              <a:gs pos="15000">
                <a:schemeClr val="accent1"/>
              </a:gs>
              <a:gs pos="100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59" name="Freeform 22">
            <a:extLst>
              <a:ext uri="{FF2B5EF4-FFF2-40B4-BE49-F238E27FC236}">
                <a16:creationId xmlns:a16="http://schemas.microsoft.com/office/drawing/2014/main" id="{2D2C2567-47FC-4AD3-B234-DAF78BBD5B79}"/>
              </a:ext>
            </a:extLst>
          </p:cNvPr>
          <p:cNvSpPr/>
          <p:nvPr userDrawn="1"/>
        </p:nvSpPr>
        <p:spPr>
          <a:xfrm>
            <a:off x="-6301" y="5938309"/>
            <a:ext cx="4092304" cy="924304"/>
          </a:xfrm>
          <a:custGeom>
            <a:avLst/>
            <a:gdLst>
              <a:gd name="connsiteX0" fmla="*/ 4074199 w 4074199"/>
              <a:gd name="connsiteY0" fmla="*/ 0 h 907339"/>
              <a:gd name="connsiteX1" fmla="*/ 3357507 w 4074199"/>
              <a:gd name="connsiteY1" fmla="*/ 907339 h 907339"/>
              <a:gd name="connsiteX2" fmla="*/ 0 w 4074199"/>
              <a:gd name="connsiteY2" fmla="*/ 907339 h 907339"/>
              <a:gd name="connsiteX3" fmla="*/ 4074199 w 4074199"/>
              <a:gd name="connsiteY3" fmla="*/ 0 h 907339"/>
              <a:gd name="connsiteX0" fmla="*/ 4084791 w 4084791"/>
              <a:gd name="connsiteY0" fmla="*/ 0 h 907339"/>
              <a:gd name="connsiteX1" fmla="*/ 3368099 w 4084791"/>
              <a:gd name="connsiteY1" fmla="*/ 907339 h 907339"/>
              <a:gd name="connsiteX2" fmla="*/ 0 w 4084791"/>
              <a:gd name="connsiteY2" fmla="*/ 907339 h 907339"/>
              <a:gd name="connsiteX3" fmla="*/ 4084791 w 4084791"/>
              <a:gd name="connsiteY3" fmla="*/ 0 h 907339"/>
              <a:gd name="connsiteX0" fmla="*/ 4100031 w 4100031"/>
              <a:gd name="connsiteY0" fmla="*/ 0 h 907339"/>
              <a:gd name="connsiteX1" fmla="*/ 3368099 w 4100031"/>
              <a:gd name="connsiteY1" fmla="*/ 907339 h 907339"/>
              <a:gd name="connsiteX2" fmla="*/ 0 w 4100031"/>
              <a:gd name="connsiteY2" fmla="*/ 907339 h 907339"/>
              <a:gd name="connsiteX3" fmla="*/ 4100031 w 4100031"/>
              <a:gd name="connsiteY3" fmla="*/ 0 h 907339"/>
              <a:gd name="connsiteX0" fmla="*/ 4102607 w 4102607"/>
              <a:gd name="connsiteY0" fmla="*/ 0 h 907339"/>
              <a:gd name="connsiteX1" fmla="*/ 3370675 w 4102607"/>
              <a:gd name="connsiteY1" fmla="*/ 907339 h 907339"/>
              <a:gd name="connsiteX2" fmla="*/ 0 w 4102607"/>
              <a:gd name="connsiteY2" fmla="*/ 857464 h 907339"/>
              <a:gd name="connsiteX3" fmla="*/ 4102607 w 4102607"/>
              <a:gd name="connsiteY3" fmla="*/ 0 h 907339"/>
              <a:gd name="connsiteX0" fmla="*/ 4097455 w 4097455"/>
              <a:gd name="connsiteY0" fmla="*/ 0 h 907339"/>
              <a:gd name="connsiteX1" fmla="*/ 3365523 w 4097455"/>
              <a:gd name="connsiteY1" fmla="*/ 907339 h 907339"/>
              <a:gd name="connsiteX2" fmla="*/ 0 w 4097455"/>
              <a:gd name="connsiteY2" fmla="*/ 859958 h 907339"/>
              <a:gd name="connsiteX3" fmla="*/ 4097455 w 4097455"/>
              <a:gd name="connsiteY3" fmla="*/ 0 h 907339"/>
              <a:gd name="connsiteX0" fmla="*/ 4097455 w 4097455"/>
              <a:gd name="connsiteY0" fmla="*/ 0 h 862451"/>
              <a:gd name="connsiteX1" fmla="*/ 3411887 w 4097455"/>
              <a:gd name="connsiteY1" fmla="*/ 862451 h 862451"/>
              <a:gd name="connsiteX2" fmla="*/ 0 w 4097455"/>
              <a:gd name="connsiteY2" fmla="*/ 859958 h 862451"/>
              <a:gd name="connsiteX3" fmla="*/ 4097455 w 4097455"/>
              <a:gd name="connsiteY3" fmla="*/ 0 h 862451"/>
              <a:gd name="connsiteX0" fmla="*/ 4089728 w 4089728"/>
              <a:gd name="connsiteY0" fmla="*/ 0 h 892377"/>
              <a:gd name="connsiteX1" fmla="*/ 3411887 w 4089728"/>
              <a:gd name="connsiteY1" fmla="*/ 892377 h 892377"/>
              <a:gd name="connsiteX2" fmla="*/ 0 w 4089728"/>
              <a:gd name="connsiteY2" fmla="*/ 889884 h 892377"/>
              <a:gd name="connsiteX3" fmla="*/ 4089728 w 4089728"/>
              <a:gd name="connsiteY3" fmla="*/ 0 h 892377"/>
              <a:gd name="connsiteX0" fmla="*/ 4089728 w 4089728"/>
              <a:gd name="connsiteY0" fmla="*/ 0 h 892377"/>
              <a:gd name="connsiteX1" fmla="*/ 3424766 w 4089728"/>
              <a:gd name="connsiteY1" fmla="*/ 892377 h 892377"/>
              <a:gd name="connsiteX2" fmla="*/ 0 w 4089728"/>
              <a:gd name="connsiteY2" fmla="*/ 889884 h 892377"/>
              <a:gd name="connsiteX3" fmla="*/ 4089728 w 4089728"/>
              <a:gd name="connsiteY3" fmla="*/ 0 h 892377"/>
              <a:gd name="connsiteX0" fmla="*/ 4089728 w 4089728"/>
              <a:gd name="connsiteY0" fmla="*/ 0 h 889884"/>
              <a:gd name="connsiteX1" fmla="*/ 3360372 w 4089728"/>
              <a:gd name="connsiteY1" fmla="*/ 889884 h 889884"/>
              <a:gd name="connsiteX2" fmla="*/ 0 w 4089728"/>
              <a:gd name="connsiteY2" fmla="*/ 889884 h 889884"/>
              <a:gd name="connsiteX3" fmla="*/ 4089728 w 4089728"/>
              <a:gd name="connsiteY3" fmla="*/ 0 h 889884"/>
              <a:gd name="connsiteX0" fmla="*/ 4079425 w 4079425"/>
              <a:gd name="connsiteY0" fmla="*/ 0 h 889884"/>
              <a:gd name="connsiteX1" fmla="*/ 3350069 w 4079425"/>
              <a:gd name="connsiteY1" fmla="*/ 889884 h 889884"/>
              <a:gd name="connsiteX2" fmla="*/ 0 w 4079425"/>
              <a:gd name="connsiteY2" fmla="*/ 882403 h 889884"/>
              <a:gd name="connsiteX3" fmla="*/ 4079425 w 4079425"/>
              <a:gd name="connsiteY3" fmla="*/ 0 h 889884"/>
              <a:gd name="connsiteX0" fmla="*/ 4082000 w 4082000"/>
              <a:gd name="connsiteY0" fmla="*/ 0 h 889884"/>
              <a:gd name="connsiteX1" fmla="*/ 3352644 w 4082000"/>
              <a:gd name="connsiteY1" fmla="*/ 889884 h 889884"/>
              <a:gd name="connsiteX2" fmla="*/ 0 w 4082000"/>
              <a:gd name="connsiteY2" fmla="*/ 882403 h 889884"/>
              <a:gd name="connsiteX3" fmla="*/ 4082000 w 4082000"/>
              <a:gd name="connsiteY3" fmla="*/ 0 h 889884"/>
              <a:gd name="connsiteX0" fmla="*/ 4087152 w 4087152"/>
              <a:gd name="connsiteY0" fmla="*/ 0 h 1007091"/>
              <a:gd name="connsiteX1" fmla="*/ 3357796 w 4087152"/>
              <a:gd name="connsiteY1" fmla="*/ 889884 h 1007091"/>
              <a:gd name="connsiteX2" fmla="*/ 0 w 4087152"/>
              <a:gd name="connsiteY2" fmla="*/ 1007091 h 1007091"/>
              <a:gd name="connsiteX3" fmla="*/ 4087152 w 4087152"/>
              <a:gd name="connsiteY3" fmla="*/ 0 h 1007091"/>
              <a:gd name="connsiteX0" fmla="*/ 4092304 w 4092304"/>
              <a:gd name="connsiteY0" fmla="*/ 0 h 894872"/>
              <a:gd name="connsiteX1" fmla="*/ 3362948 w 4092304"/>
              <a:gd name="connsiteY1" fmla="*/ 889884 h 894872"/>
              <a:gd name="connsiteX2" fmla="*/ 0 w 4092304"/>
              <a:gd name="connsiteY2" fmla="*/ 894872 h 894872"/>
              <a:gd name="connsiteX3" fmla="*/ 4092304 w 4092304"/>
              <a:gd name="connsiteY3" fmla="*/ 0 h 894872"/>
            </a:gdLst>
            <a:ahLst/>
            <a:cxnLst>
              <a:cxn ang="0">
                <a:pos x="connsiteX0" y="connsiteY0"/>
              </a:cxn>
              <a:cxn ang="0">
                <a:pos x="connsiteX1" y="connsiteY1"/>
              </a:cxn>
              <a:cxn ang="0">
                <a:pos x="connsiteX2" y="connsiteY2"/>
              </a:cxn>
              <a:cxn ang="0">
                <a:pos x="connsiteX3" y="connsiteY3"/>
              </a:cxn>
            </a:cxnLst>
            <a:rect l="l" t="t" r="r" b="b"/>
            <a:pathLst>
              <a:path w="4092304" h="894872">
                <a:moveTo>
                  <a:pt x="4092304" y="0"/>
                </a:moveTo>
                <a:lnTo>
                  <a:pt x="3362948" y="889884"/>
                </a:lnTo>
                <a:lnTo>
                  <a:pt x="0" y="894872"/>
                </a:lnTo>
                <a:lnTo>
                  <a:pt x="4092304" y="0"/>
                </a:lnTo>
                <a:close/>
              </a:path>
            </a:pathLst>
          </a:custGeom>
          <a:gradFill>
            <a:gsLst>
              <a:gs pos="21000">
                <a:schemeClr val="accent1"/>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0" name="Freeform 23">
            <a:extLst>
              <a:ext uri="{FF2B5EF4-FFF2-40B4-BE49-F238E27FC236}">
                <a16:creationId xmlns:a16="http://schemas.microsoft.com/office/drawing/2014/main" id="{79B2118E-BB71-4D0E-8A9D-6EE887B95CBB}"/>
              </a:ext>
            </a:extLst>
          </p:cNvPr>
          <p:cNvSpPr/>
          <p:nvPr userDrawn="1"/>
        </p:nvSpPr>
        <p:spPr>
          <a:xfrm>
            <a:off x="4102443" y="4914459"/>
            <a:ext cx="547228" cy="151811"/>
          </a:xfrm>
          <a:custGeom>
            <a:avLst/>
            <a:gdLst>
              <a:gd name="connsiteX0" fmla="*/ 0 w 547228"/>
              <a:gd name="connsiteY0" fmla="*/ 0 h 151811"/>
              <a:gd name="connsiteX1" fmla="*/ 547228 w 547228"/>
              <a:gd name="connsiteY1" fmla="*/ 70610 h 151811"/>
              <a:gd name="connsiteX2" fmla="*/ 526045 w 547228"/>
              <a:gd name="connsiteY2" fmla="*/ 151811 h 151811"/>
            </a:gdLst>
            <a:ahLst/>
            <a:cxnLst>
              <a:cxn ang="0">
                <a:pos x="connsiteX0" y="connsiteY0"/>
              </a:cxn>
              <a:cxn ang="0">
                <a:pos x="connsiteX1" y="connsiteY1"/>
              </a:cxn>
              <a:cxn ang="0">
                <a:pos x="connsiteX2" y="connsiteY2"/>
              </a:cxn>
            </a:cxnLst>
            <a:rect l="l" t="t" r="r" b="b"/>
            <a:pathLst>
              <a:path w="547228" h="151811">
                <a:moveTo>
                  <a:pt x="0" y="0"/>
                </a:moveTo>
                <a:lnTo>
                  <a:pt x="547228" y="70610"/>
                </a:lnTo>
                <a:lnTo>
                  <a:pt x="526045" y="15181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4">
            <a:extLst>
              <a:ext uri="{FF2B5EF4-FFF2-40B4-BE49-F238E27FC236}">
                <a16:creationId xmlns:a16="http://schemas.microsoft.com/office/drawing/2014/main" id="{25D13AFA-1C14-4F64-B213-2DB5B3ACE1C1}"/>
              </a:ext>
            </a:extLst>
          </p:cNvPr>
          <p:cNvSpPr/>
          <p:nvPr userDrawn="1"/>
        </p:nvSpPr>
        <p:spPr>
          <a:xfrm>
            <a:off x="3317876" y="5936217"/>
            <a:ext cx="5416584" cy="930949"/>
          </a:xfrm>
          <a:custGeom>
            <a:avLst/>
            <a:gdLst>
              <a:gd name="connsiteX0" fmla="*/ 683287 w 5365819"/>
              <a:gd name="connsiteY0" fmla="*/ 0 h 914400"/>
              <a:gd name="connsiteX1" fmla="*/ 5365819 w 5365819"/>
              <a:gd name="connsiteY1" fmla="*/ 904351 h 914400"/>
              <a:gd name="connsiteX2" fmla="*/ 0 w 5365819"/>
              <a:gd name="connsiteY2" fmla="*/ 914400 h 914400"/>
              <a:gd name="connsiteX3" fmla="*/ 683287 w 5365819"/>
              <a:gd name="connsiteY3" fmla="*/ 0 h 914400"/>
              <a:gd name="connsiteX0" fmla="*/ 711531 w 5394063"/>
              <a:gd name="connsiteY0" fmla="*/ 0 h 917930"/>
              <a:gd name="connsiteX1" fmla="*/ 5394063 w 5394063"/>
              <a:gd name="connsiteY1" fmla="*/ 904351 h 917930"/>
              <a:gd name="connsiteX2" fmla="*/ 0 w 5394063"/>
              <a:gd name="connsiteY2" fmla="*/ 917930 h 917930"/>
              <a:gd name="connsiteX3" fmla="*/ 711531 w 5394063"/>
              <a:gd name="connsiteY3" fmla="*/ 0 h 917930"/>
              <a:gd name="connsiteX0" fmla="*/ 725653 w 5394063"/>
              <a:gd name="connsiteY0" fmla="*/ 0 h 910869"/>
              <a:gd name="connsiteX1" fmla="*/ 5394063 w 5394063"/>
              <a:gd name="connsiteY1" fmla="*/ 897290 h 910869"/>
              <a:gd name="connsiteX2" fmla="*/ 0 w 5394063"/>
              <a:gd name="connsiteY2" fmla="*/ 910869 h 910869"/>
              <a:gd name="connsiteX3" fmla="*/ 725653 w 5394063"/>
              <a:gd name="connsiteY3" fmla="*/ 0 h 910869"/>
              <a:gd name="connsiteX0" fmla="*/ 725653 w 5376410"/>
              <a:gd name="connsiteY0" fmla="*/ 0 h 910869"/>
              <a:gd name="connsiteX1" fmla="*/ 5376410 w 5376410"/>
              <a:gd name="connsiteY1" fmla="*/ 907881 h 910869"/>
              <a:gd name="connsiteX2" fmla="*/ 0 w 5376410"/>
              <a:gd name="connsiteY2" fmla="*/ 910869 h 910869"/>
              <a:gd name="connsiteX3" fmla="*/ 725653 w 5376410"/>
              <a:gd name="connsiteY3" fmla="*/ 0 h 910869"/>
              <a:gd name="connsiteX0" fmla="*/ 783842 w 5376410"/>
              <a:gd name="connsiteY0" fmla="*/ 0 h 765396"/>
              <a:gd name="connsiteX1" fmla="*/ 5376410 w 5376410"/>
              <a:gd name="connsiteY1" fmla="*/ 762408 h 765396"/>
              <a:gd name="connsiteX2" fmla="*/ 0 w 5376410"/>
              <a:gd name="connsiteY2" fmla="*/ 765396 h 765396"/>
              <a:gd name="connsiteX3" fmla="*/ 783842 w 5376410"/>
              <a:gd name="connsiteY3" fmla="*/ 0 h 765396"/>
              <a:gd name="connsiteX0" fmla="*/ 729810 w 5376410"/>
              <a:gd name="connsiteY0" fmla="*/ 0 h 910869"/>
              <a:gd name="connsiteX1" fmla="*/ 5376410 w 5376410"/>
              <a:gd name="connsiteY1" fmla="*/ 907881 h 910869"/>
              <a:gd name="connsiteX2" fmla="*/ 0 w 5376410"/>
              <a:gd name="connsiteY2" fmla="*/ 910869 h 910869"/>
              <a:gd name="connsiteX3" fmla="*/ 729810 w 5376410"/>
              <a:gd name="connsiteY3" fmla="*/ 0 h 910869"/>
              <a:gd name="connsiteX0" fmla="*/ 714570 w 5376410"/>
              <a:gd name="connsiteY0" fmla="*/ 0 h 918489"/>
              <a:gd name="connsiteX1" fmla="*/ 5376410 w 5376410"/>
              <a:gd name="connsiteY1" fmla="*/ 915501 h 918489"/>
              <a:gd name="connsiteX2" fmla="*/ 0 w 5376410"/>
              <a:gd name="connsiteY2" fmla="*/ 918489 h 918489"/>
              <a:gd name="connsiteX3" fmla="*/ 714570 w 5376410"/>
              <a:gd name="connsiteY3" fmla="*/ 0 h 918489"/>
              <a:gd name="connsiteX0" fmla="*/ 809820 w 5376410"/>
              <a:gd name="connsiteY0" fmla="*/ 0 h 758469"/>
              <a:gd name="connsiteX1" fmla="*/ 5376410 w 5376410"/>
              <a:gd name="connsiteY1" fmla="*/ 755481 h 758469"/>
              <a:gd name="connsiteX2" fmla="*/ 0 w 5376410"/>
              <a:gd name="connsiteY2" fmla="*/ 758469 h 758469"/>
              <a:gd name="connsiteX3" fmla="*/ 809820 w 5376410"/>
              <a:gd name="connsiteY3" fmla="*/ 0 h 758469"/>
              <a:gd name="connsiteX0" fmla="*/ 710760 w 5376410"/>
              <a:gd name="connsiteY0" fmla="*/ 0 h 918489"/>
              <a:gd name="connsiteX1" fmla="*/ 5376410 w 5376410"/>
              <a:gd name="connsiteY1" fmla="*/ 915501 h 918489"/>
              <a:gd name="connsiteX2" fmla="*/ 0 w 5376410"/>
              <a:gd name="connsiteY2" fmla="*/ 918489 h 918489"/>
              <a:gd name="connsiteX3" fmla="*/ 710760 w 5376410"/>
              <a:gd name="connsiteY3" fmla="*/ 0 h 918489"/>
              <a:gd name="connsiteX0" fmla="*/ 722190 w 5376410"/>
              <a:gd name="connsiteY0" fmla="*/ 0 h 914679"/>
              <a:gd name="connsiteX1" fmla="*/ 5376410 w 5376410"/>
              <a:gd name="connsiteY1" fmla="*/ 911691 h 914679"/>
              <a:gd name="connsiteX2" fmla="*/ 0 w 5376410"/>
              <a:gd name="connsiteY2" fmla="*/ 914679 h 914679"/>
              <a:gd name="connsiteX3" fmla="*/ 722190 w 5376410"/>
              <a:gd name="connsiteY3" fmla="*/ 0 h 914679"/>
              <a:gd name="connsiteX0" fmla="*/ 735069 w 5389289"/>
              <a:gd name="connsiteY0" fmla="*/ 0 h 912104"/>
              <a:gd name="connsiteX1" fmla="*/ 5389289 w 5389289"/>
              <a:gd name="connsiteY1" fmla="*/ 911691 h 912104"/>
              <a:gd name="connsiteX2" fmla="*/ 0 w 5389289"/>
              <a:gd name="connsiteY2" fmla="*/ 912104 h 912104"/>
              <a:gd name="connsiteX3" fmla="*/ 735069 w 5389289"/>
              <a:gd name="connsiteY3" fmla="*/ 0 h 912104"/>
              <a:gd name="connsiteX0" fmla="*/ 735069 w 5389289"/>
              <a:gd name="connsiteY0" fmla="*/ 0 h 925339"/>
              <a:gd name="connsiteX1" fmla="*/ 5389289 w 5389289"/>
              <a:gd name="connsiteY1" fmla="*/ 925339 h 925339"/>
              <a:gd name="connsiteX2" fmla="*/ 0 w 5389289"/>
              <a:gd name="connsiteY2" fmla="*/ 912104 h 925339"/>
              <a:gd name="connsiteX3" fmla="*/ 735069 w 5389289"/>
              <a:gd name="connsiteY3" fmla="*/ 0 h 925339"/>
              <a:gd name="connsiteX0" fmla="*/ 762364 w 5416584"/>
              <a:gd name="connsiteY0" fmla="*/ 0 h 939400"/>
              <a:gd name="connsiteX1" fmla="*/ 5416584 w 5416584"/>
              <a:gd name="connsiteY1" fmla="*/ 925339 h 939400"/>
              <a:gd name="connsiteX2" fmla="*/ 0 w 5416584"/>
              <a:gd name="connsiteY2" fmla="*/ 939400 h 939400"/>
              <a:gd name="connsiteX3" fmla="*/ 762364 w 5416584"/>
              <a:gd name="connsiteY3" fmla="*/ 0 h 939400"/>
              <a:gd name="connsiteX0" fmla="*/ 762364 w 5416584"/>
              <a:gd name="connsiteY0" fmla="*/ 0 h 945010"/>
              <a:gd name="connsiteX1" fmla="*/ 5416584 w 5416584"/>
              <a:gd name="connsiteY1" fmla="*/ 930949 h 945010"/>
              <a:gd name="connsiteX2" fmla="*/ 0 w 5416584"/>
              <a:gd name="connsiteY2" fmla="*/ 945010 h 945010"/>
              <a:gd name="connsiteX3" fmla="*/ 762364 w 5416584"/>
              <a:gd name="connsiteY3" fmla="*/ 0 h 945010"/>
              <a:gd name="connsiteX0" fmla="*/ 762364 w 5416584"/>
              <a:gd name="connsiteY0" fmla="*/ 0 h 930949"/>
              <a:gd name="connsiteX1" fmla="*/ 5416584 w 5416584"/>
              <a:gd name="connsiteY1" fmla="*/ 930949 h 930949"/>
              <a:gd name="connsiteX2" fmla="*/ 0 w 5416584"/>
              <a:gd name="connsiteY2" fmla="*/ 921156 h 930949"/>
              <a:gd name="connsiteX3" fmla="*/ 762364 w 5416584"/>
              <a:gd name="connsiteY3" fmla="*/ 0 h 930949"/>
            </a:gdLst>
            <a:ahLst/>
            <a:cxnLst>
              <a:cxn ang="0">
                <a:pos x="connsiteX0" y="connsiteY0"/>
              </a:cxn>
              <a:cxn ang="0">
                <a:pos x="connsiteX1" y="connsiteY1"/>
              </a:cxn>
              <a:cxn ang="0">
                <a:pos x="connsiteX2" y="connsiteY2"/>
              </a:cxn>
              <a:cxn ang="0">
                <a:pos x="connsiteX3" y="connsiteY3"/>
              </a:cxn>
            </a:cxnLst>
            <a:rect l="l" t="t" r="r" b="b"/>
            <a:pathLst>
              <a:path w="5416584" h="930949">
                <a:moveTo>
                  <a:pt x="762364" y="0"/>
                </a:moveTo>
                <a:lnTo>
                  <a:pt x="5416584" y="930949"/>
                </a:lnTo>
                <a:lnTo>
                  <a:pt x="0" y="921156"/>
                </a:lnTo>
                <a:lnTo>
                  <a:pt x="762364" y="0"/>
                </a:lnTo>
                <a:close/>
              </a:path>
            </a:pathLst>
          </a:custGeom>
          <a:gradFill>
            <a:gsLst>
              <a:gs pos="4000">
                <a:schemeClr val="accent1"/>
              </a:gs>
              <a:gs pos="100000">
                <a:schemeClr val="accent2"/>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2" name="Freeform 25">
            <a:extLst>
              <a:ext uri="{FF2B5EF4-FFF2-40B4-BE49-F238E27FC236}">
                <a16:creationId xmlns:a16="http://schemas.microsoft.com/office/drawing/2014/main" id="{2188AD68-EAE9-4050-8E10-D9438C2243B1}"/>
              </a:ext>
            </a:extLst>
          </p:cNvPr>
          <p:cNvSpPr/>
          <p:nvPr userDrawn="1"/>
        </p:nvSpPr>
        <p:spPr>
          <a:xfrm>
            <a:off x="10990536" y="3785435"/>
            <a:ext cx="1203845" cy="3091509"/>
          </a:xfrm>
          <a:custGeom>
            <a:avLst/>
            <a:gdLst>
              <a:gd name="connsiteX0" fmla="*/ 0 w 1182718"/>
              <a:gd name="connsiteY0" fmla="*/ 0 h 3032701"/>
              <a:gd name="connsiteX1" fmla="*/ 497800 w 1182718"/>
              <a:gd name="connsiteY1" fmla="*/ 3032701 h 3032701"/>
              <a:gd name="connsiteX2" fmla="*/ 1182718 w 1182718"/>
              <a:gd name="connsiteY2" fmla="*/ 515453 h 3032701"/>
              <a:gd name="connsiteX3" fmla="*/ 0 w 1182718"/>
              <a:gd name="connsiteY3" fmla="*/ 0 h 3032701"/>
              <a:gd name="connsiteX0" fmla="*/ 0 w 1179187"/>
              <a:gd name="connsiteY0" fmla="*/ 0 h 3029170"/>
              <a:gd name="connsiteX1" fmla="*/ 494269 w 1179187"/>
              <a:gd name="connsiteY1" fmla="*/ 3029170 h 3029170"/>
              <a:gd name="connsiteX2" fmla="*/ 1179187 w 1179187"/>
              <a:gd name="connsiteY2" fmla="*/ 511922 h 3029170"/>
              <a:gd name="connsiteX3" fmla="*/ 0 w 1179187"/>
              <a:gd name="connsiteY3" fmla="*/ 0 h 3029170"/>
              <a:gd name="connsiteX0" fmla="*/ 0 w 1179187"/>
              <a:gd name="connsiteY0" fmla="*/ 0 h 3039761"/>
              <a:gd name="connsiteX1" fmla="*/ 483677 w 1179187"/>
              <a:gd name="connsiteY1" fmla="*/ 3039761 h 3039761"/>
              <a:gd name="connsiteX2" fmla="*/ 1179187 w 1179187"/>
              <a:gd name="connsiteY2" fmla="*/ 511922 h 3039761"/>
              <a:gd name="connsiteX3" fmla="*/ 0 w 1179187"/>
              <a:gd name="connsiteY3" fmla="*/ 0 h 3039761"/>
              <a:gd name="connsiteX0" fmla="*/ 0 w 1190407"/>
              <a:gd name="connsiteY0" fmla="*/ 0 h 3039761"/>
              <a:gd name="connsiteX1" fmla="*/ 494897 w 1190407"/>
              <a:gd name="connsiteY1" fmla="*/ 3039761 h 3039761"/>
              <a:gd name="connsiteX2" fmla="*/ 1190407 w 1190407"/>
              <a:gd name="connsiteY2" fmla="*/ 511922 h 3039761"/>
              <a:gd name="connsiteX3" fmla="*/ 0 w 1190407"/>
              <a:gd name="connsiteY3" fmla="*/ 0 h 3039761"/>
              <a:gd name="connsiteX0" fmla="*/ 0 w 1203107"/>
              <a:gd name="connsiteY0" fmla="*/ 0 h 3065161"/>
              <a:gd name="connsiteX1" fmla="*/ 507597 w 1203107"/>
              <a:gd name="connsiteY1" fmla="*/ 3065161 h 3065161"/>
              <a:gd name="connsiteX2" fmla="*/ 1203107 w 1203107"/>
              <a:gd name="connsiteY2" fmla="*/ 537322 h 3065161"/>
              <a:gd name="connsiteX3" fmla="*/ 0 w 1203107"/>
              <a:gd name="connsiteY3" fmla="*/ 0 h 3065161"/>
              <a:gd name="connsiteX0" fmla="*/ 0 w 1209457"/>
              <a:gd name="connsiteY0" fmla="*/ 0 h 3065161"/>
              <a:gd name="connsiteX1" fmla="*/ 507597 w 1209457"/>
              <a:gd name="connsiteY1" fmla="*/ 3065161 h 3065161"/>
              <a:gd name="connsiteX2" fmla="*/ 1209457 w 1209457"/>
              <a:gd name="connsiteY2" fmla="*/ 543672 h 3065161"/>
              <a:gd name="connsiteX3" fmla="*/ 0 w 1209457"/>
              <a:gd name="connsiteY3" fmla="*/ 0 h 3065161"/>
              <a:gd name="connsiteX0" fmla="*/ 0 w 1215807"/>
              <a:gd name="connsiteY0" fmla="*/ 0 h 3065161"/>
              <a:gd name="connsiteX1" fmla="*/ 507597 w 1215807"/>
              <a:gd name="connsiteY1" fmla="*/ 3065161 h 3065161"/>
              <a:gd name="connsiteX2" fmla="*/ 1215807 w 1215807"/>
              <a:gd name="connsiteY2" fmla="*/ 537322 h 3065161"/>
              <a:gd name="connsiteX3" fmla="*/ 0 w 1215807"/>
              <a:gd name="connsiteY3" fmla="*/ 0 h 3065161"/>
              <a:gd name="connsiteX0" fmla="*/ 0 w 1209457"/>
              <a:gd name="connsiteY0" fmla="*/ 0 h 3077861"/>
              <a:gd name="connsiteX1" fmla="*/ 501247 w 1209457"/>
              <a:gd name="connsiteY1" fmla="*/ 3077861 h 3077861"/>
              <a:gd name="connsiteX2" fmla="*/ 1209457 w 1209457"/>
              <a:gd name="connsiteY2" fmla="*/ 550022 h 3077861"/>
              <a:gd name="connsiteX3" fmla="*/ 0 w 1209457"/>
              <a:gd name="connsiteY3" fmla="*/ 0 h 3077861"/>
              <a:gd name="connsiteX0" fmla="*/ 0 w 1209457"/>
              <a:gd name="connsiteY0" fmla="*/ 0 h 3091509"/>
              <a:gd name="connsiteX1" fmla="*/ 501247 w 1209457"/>
              <a:gd name="connsiteY1" fmla="*/ 3091509 h 3091509"/>
              <a:gd name="connsiteX2" fmla="*/ 1209457 w 1209457"/>
              <a:gd name="connsiteY2" fmla="*/ 550022 h 3091509"/>
              <a:gd name="connsiteX3" fmla="*/ 0 w 1209457"/>
              <a:gd name="connsiteY3" fmla="*/ 0 h 3091509"/>
            </a:gdLst>
            <a:ahLst/>
            <a:cxnLst>
              <a:cxn ang="0">
                <a:pos x="connsiteX0" y="connsiteY0"/>
              </a:cxn>
              <a:cxn ang="0">
                <a:pos x="connsiteX1" y="connsiteY1"/>
              </a:cxn>
              <a:cxn ang="0">
                <a:pos x="connsiteX2" y="connsiteY2"/>
              </a:cxn>
              <a:cxn ang="0">
                <a:pos x="connsiteX3" y="connsiteY3"/>
              </a:cxn>
            </a:cxnLst>
            <a:rect l="l" t="t" r="r" b="b"/>
            <a:pathLst>
              <a:path w="1209457" h="3091509">
                <a:moveTo>
                  <a:pt x="0" y="0"/>
                </a:moveTo>
                <a:lnTo>
                  <a:pt x="501247" y="3091509"/>
                </a:lnTo>
                <a:lnTo>
                  <a:pt x="1209457" y="550022"/>
                </a:lnTo>
                <a:lnTo>
                  <a:pt x="0"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3" name="Freeform 26">
            <a:extLst>
              <a:ext uri="{FF2B5EF4-FFF2-40B4-BE49-F238E27FC236}">
                <a16:creationId xmlns:a16="http://schemas.microsoft.com/office/drawing/2014/main" id="{AB1FFB56-DFF5-407E-9579-733546E78D38}"/>
              </a:ext>
            </a:extLst>
          </p:cNvPr>
          <p:cNvSpPr/>
          <p:nvPr userDrawn="1"/>
        </p:nvSpPr>
        <p:spPr>
          <a:xfrm>
            <a:off x="11488254" y="4321334"/>
            <a:ext cx="708319" cy="2552078"/>
          </a:xfrm>
          <a:custGeom>
            <a:avLst/>
            <a:gdLst>
              <a:gd name="connsiteX0" fmla="*/ 691978 w 697728"/>
              <a:gd name="connsiteY0" fmla="*/ 0 h 2520778"/>
              <a:gd name="connsiteX1" fmla="*/ 0 w 697728"/>
              <a:gd name="connsiteY1" fmla="*/ 2520778 h 2520778"/>
              <a:gd name="connsiteX2" fmla="*/ 695509 w 697728"/>
              <a:gd name="connsiteY2" fmla="*/ 2517248 h 2520778"/>
              <a:gd name="connsiteX3" fmla="*/ 691978 w 697728"/>
              <a:gd name="connsiteY3" fmla="*/ 0 h 2520778"/>
              <a:gd name="connsiteX0" fmla="*/ 691978 w 697728"/>
              <a:gd name="connsiteY0" fmla="*/ 0 h 2531370"/>
              <a:gd name="connsiteX1" fmla="*/ 0 w 697728"/>
              <a:gd name="connsiteY1" fmla="*/ 2531370 h 2531370"/>
              <a:gd name="connsiteX2" fmla="*/ 695509 w 697728"/>
              <a:gd name="connsiteY2" fmla="*/ 2517248 h 2531370"/>
              <a:gd name="connsiteX3" fmla="*/ 691978 w 697728"/>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1978 w 703175"/>
              <a:gd name="connsiteY0" fmla="*/ 0 h 2531370"/>
              <a:gd name="connsiteX1" fmla="*/ 0 w 703175"/>
              <a:gd name="connsiteY1" fmla="*/ 2531370 h 2531370"/>
              <a:gd name="connsiteX2" fmla="*/ 702570 w 703175"/>
              <a:gd name="connsiteY2" fmla="*/ 2527839 h 2531370"/>
              <a:gd name="connsiteX3" fmla="*/ 691978 w 703175"/>
              <a:gd name="connsiteY3" fmla="*/ 0 h 2531370"/>
              <a:gd name="connsiteX0" fmla="*/ 699039 w 704789"/>
              <a:gd name="connsiteY0" fmla="*/ 0 h 2541962"/>
              <a:gd name="connsiteX1" fmla="*/ 0 w 704789"/>
              <a:gd name="connsiteY1" fmla="*/ 2541962 h 2541962"/>
              <a:gd name="connsiteX2" fmla="*/ 702570 w 704789"/>
              <a:gd name="connsiteY2" fmla="*/ 2538431 h 2541962"/>
              <a:gd name="connsiteX3" fmla="*/ 699039 w 704789"/>
              <a:gd name="connsiteY3" fmla="*/ 0 h 2541962"/>
              <a:gd name="connsiteX0" fmla="*/ 702569 w 708319"/>
              <a:gd name="connsiteY0" fmla="*/ 0 h 2538431"/>
              <a:gd name="connsiteX1" fmla="*/ 0 w 708319"/>
              <a:gd name="connsiteY1" fmla="*/ 2538431 h 2538431"/>
              <a:gd name="connsiteX2" fmla="*/ 706100 w 708319"/>
              <a:gd name="connsiteY2" fmla="*/ 2538431 h 2538431"/>
              <a:gd name="connsiteX3" fmla="*/ 702569 w 708319"/>
              <a:gd name="connsiteY3" fmla="*/ 0 h 2538431"/>
              <a:gd name="connsiteX0" fmla="*/ 667264 w 673014"/>
              <a:gd name="connsiteY0" fmla="*/ 0 h 2538431"/>
              <a:gd name="connsiteX1" fmla="*/ 0 w 673014"/>
              <a:gd name="connsiteY1" fmla="*/ 2252460 h 2538431"/>
              <a:gd name="connsiteX2" fmla="*/ 670795 w 673014"/>
              <a:gd name="connsiteY2" fmla="*/ 2538431 h 2538431"/>
              <a:gd name="connsiteX3" fmla="*/ 667264 w 673014"/>
              <a:gd name="connsiteY3" fmla="*/ 0 h 2538431"/>
              <a:gd name="connsiteX0" fmla="*/ 702569 w 708319"/>
              <a:gd name="connsiteY0" fmla="*/ 0 h 2541961"/>
              <a:gd name="connsiteX1" fmla="*/ 0 w 708319"/>
              <a:gd name="connsiteY1" fmla="*/ 2541961 h 2541961"/>
              <a:gd name="connsiteX2" fmla="*/ 706100 w 708319"/>
              <a:gd name="connsiteY2" fmla="*/ 2538431 h 2541961"/>
              <a:gd name="connsiteX3" fmla="*/ 702569 w 708319"/>
              <a:gd name="connsiteY3" fmla="*/ 0 h 2541961"/>
              <a:gd name="connsiteX0" fmla="*/ 702569 w 708319"/>
              <a:gd name="connsiteY0" fmla="*/ 0 h 2538431"/>
              <a:gd name="connsiteX1" fmla="*/ 0 w 708319"/>
              <a:gd name="connsiteY1" fmla="*/ 2534900 h 2538431"/>
              <a:gd name="connsiteX2" fmla="*/ 706100 w 708319"/>
              <a:gd name="connsiteY2" fmla="*/ 2538431 h 2538431"/>
              <a:gd name="connsiteX3" fmla="*/ 702569 w 708319"/>
              <a:gd name="connsiteY3" fmla="*/ 0 h 2538431"/>
              <a:gd name="connsiteX0" fmla="*/ 702569 w 708319"/>
              <a:gd name="connsiteY0" fmla="*/ 0 h 2548548"/>
              <a:gd name="connsiteX1" fmla="*/ 0 w 708319"/>
              <a:gd name="connsiteY1" fmla="*/ 2548548 h 2548548"/>
              <a:gd name="connsiteX2" fmla="*/ 706100 w 708319"/>
              <a:gd name="connsiteY2" fmla="*/ 2538431 h 2548548"/>
              <a:gd name="connsiteX3" fmla="*/ 702569 w 708319"/>
              <a:gd name="connsiteY3" fmla="*/ 0 h 2548548"/>
              <a:gd name="connsiteX0" fmla="*/ 702569 w 704906"/>
              <a:gd name="connsiteY0" fmla="*/ 0 h 2548548"/>
              <a:gd name="connsiteX1" fmla="*/ 0 w 704906"/>
              <a:gd name="connsiteY1" fmla="*/ 2548548 h 2548548"/>
              <a:gd name="connsiteX2" fmla="*/ 692452 w 704906"/>
              <a:gd name="connsiteY2" fmla="*/ 2538431 h 2548548"/>
              <a:gd name="connsiteX3" fmla="*/ 702569 w 704906"/>
              <a:gd name="connsiteY3" fmla="*/ 0 h 2548548"/>
              <a:gd name="connsiteX0" fmla="*/ 702569 w 708319"/>
              <a:gd name="connsiteY0" fmla="*/ 0 h 2565726"/>
              <a:gd name="connsiteX1" fmla="*/ 0 w 708319"/>
              <a:gd name="connsiteY1" fmla="*/ 2548548 h 2565726"/>
              <a:gd name="connsiteX2" fmla="*/ 706100 w 708319"/>
              <a:gd name="connsiteY2" fmla="*/ 2565726 h 2565726"/>
              <a:gd name="connsiteX3" fmla="*/ 702569 w 708319"/>
              <a:gd name="connsiteY3" fmla="*/ 0 h 2565726"/>
              <a:gd name="connsiteX0" fmla="*/ 702569 w 708319"/>
              <a:gd name="connsiteY0" fmla="*/ 0 h 2552078"/>
              <a:gd name="connsiteX1" fmla="*/ 0 w 708319"/>
              <a:gd name="connsiteY1" fmla="*/ 2548548 h 2552078"/>
              <a:gd name="connsiteX2" fmla="*/ 706100 w 708319"/>
              <a:gd name="connsiteY2" fmla="*/ 2552078 h 2552078"/>
              <a:gd name="connsiteX3" fmla="*/ 702569 w 708319"/>
              <a:gd name="connsiteY3" fmla="*/ 0 h 2552078"/>
            </a:gdLst>
            <a:ahLst/>
            <a:cxnLst>
              <a:cxn ang="0">
                <a:pos x="connsiteX0" y="connsiteY0"/>
              </a:cxn>
              <a:cxn ang="0">
                <a:pos x="connsiteX1" y="connsiteY1"/>
              </a:cxn>
              <a:cxn ang="0">
                <a:pos x="connsiteX2" y="connsiteY2"/>
              </a:cxn>
              <a:cxn ang="0">
                <a:pos x="connsiteX3" y="connsiteY3"/>
              </a:cxn>
            </a:cxnLst>
            <a:rect l="l" t="t" r="r" b="b"/>
            <a:pathLst>
              <a:path w="708319" h="2552078">
                <a:moveTo>
                  <a:pt x="702569" y="0"/>
                </a:moveTo>
                <a:lnTo>
                  <a:pt x="0" y="2548548"/>
                </a:lnTo>
                <a:lnTo>
                  <a:pt x="706100" y="2552078"/>
                </a:lnTo>
                <a:cubicBezTo>
                  <a:pt x="708454" y="1710642"/>
                  <a:pt x="710807" y="834375"/>
                  <a:pt x="702569" y="0"/>
                </a:cubicBezTo>
                <a:close/>
              </a:path>
            </a:pathLst>
          </a:custGeom>
          <a:gradFill>
            <a:gsLst>
              <a:gs pos="21000">
                <a:schemeClr val="accent2"/>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4" name="Freeform 27">
            <a:extLst>
              <a:ext uri="{FF2B5EF4-FFF2-40B4-BE49-F238E27FC236}">
                <a16:creationId xmlns:a16="http://schemas.microsoft.com/office/drawing/2014/main" id="{E5D000B4-7054-435E-BE68-3BE9D74FD10D}"/>
              </a:ext>
            </a:extLst>
          </p:cNvPr>
          <p:cNvSpPr/>
          <p:nvPr userDrawn="1"/>
        </p:nvSpPr>
        <p:spPr>
          <a:xfrm>
            <a:off x="8745794" y="2426110"/>
            <a:ext cx="2263877" cy="4424516"/>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Lst>
            <a:ahLst/>
            <a:cxnLst>
              <a:cxn ang="0">
                <a:pos x="connsiteX0" y="connsiteY0"/>
              </a:cxn>
              <a:cxn ang="0">
                <a:pos x="connsiteX1" y="connsiteY1"/>
              </a:cxn>
              <a:cxn ang="0">
                <a:pos x="connsiteX2" y="connsiteY2"/>
              </a:cxn>
              <a:cxn ang="0">
                <a:pos x="connsiteX3" y="connsiteY3"/>
              </a:cxn>
            </a:cxnLst>
            <a:rect l="l" t="t" r="r" b="b"/>
            <a:pathLst>
              <a:path w="2263877" h="4424516">
                <a:moveTo>
                  <a:pt x="958645" y="0"/>
                </a:moveTo>
                <a:lnTo>
                  <a:pt x="2263877" y="1393722"/>
                </a:lnTo>
                <a:lnTo>
                  <a:pt x="0" y="4424516"/>
                </a:lnTo>
                <a:lnTo>
                  <a:pt x="958645"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5" name="Freeform 28">
            <a:extLst>
              <a:ext uri="{FF2B5EF4-FFF2-40B4-BE49-F238E27FC236}">
                <a16:creationId xmlns:a16="http://schemas.microsoft.com/office/drawing/2014/main" id="{5F353CDE-4E8D-48D4-AAB0-127998E915F4}"/>
              </a:ext>
            </a:extLst>
          </p:cNvPr>
          <p:cNvSpPr/>
          <p:nvPr userDrawn="1"/>
        </p:nvSpPr>
        <p:spPr>
          <a:xfrm>
            <a:off x="-1" y="-1"/>
            <a:ext cx="3153403" cy="177371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Lst>
            <a:ahLst/>
            <a:cxnLst>
              <a:cxn ang="0">
                <a:pos x="connsiteX0" y="connsiteY0"/>
              </a:cxn>
              <a:cxn ang="0">
                <a:pos x="connsiteX1" y="connsiteY1"/>
              </a:cxn>
              <a:cxn ang="0">
                <a:pos x="connsiteX2" y="connsiteY2"/>
              </a:cxn>
              <a:cxn ang="0">
                <a:pos x="connsiteX3" y="connsiteY3"/>
              </a:cxn>
            </a:cxnLst>
            <a:rect l="l" t="t" r="r" b="b"/>
            <a:pathLst>
              <a:path w="3153403" h="1773715">
                <a:moveTo>
                  <a:pt x="0" y="0"/>
                </a:moveTo>
                <a:lnTo>
                  <a:pt x="1036790" y="1773715"/>
                </a:lnTo>
                <a:lnTo>
                  <a:pt x="3153403" y="1771137"/>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6" name="Freeform 29">
            <a:extLst>
              <a:ext uri="{FF2B5EF4-FFF2-40B4-BE49-F238E27FC236}">
                <a16:creationId xmlns:a16="http://schemas.microsoft.com/office/drawing/2014/main" id="{2BCCE37C-B509-4F9A-9A1A-A0B3FC4BD002}"/>
              </a:ext>
            </a:extLst>
          </p:cNvPr>
          <p:cNvSpPr/>
          <p:nvPr userDrawn="1"/>
        </p:nvSpPr>
        <p:spPr>
          <a:xfrm>
            <a:off x="-2381" y="-1"/>
            <a:ext cx="3112998" cy="1786065"/>
          </a:xfrm>
          <a:custGeom>
            <a:avLst/>
            <a:gdLst>
              <a:gd name="connsiteX0" fmla="*/ 0 w 3172858"/>
              <a:gd name="connsiteY0" fmla="*/ 0 h 1773716"/>
              <a:gd name="connsiteX1" fmla="*/ 1079653 w 3172858"/>
              <a:gd name="connsiteY1" fmla="*/ 1773716 h 1773716"/>
              <a:gd name="connsiteX2" fmla="*/ 3172858 w 3172858"/>
              <a:gd name="connsiteY2" fmla="*/ 1751682 h 1773716"/>
              <a:gd name="connsiteX3" fmla="*/ 0 w 3172858"/>
              <a:gd name="connsiteY3" fmla="*/ 0 h 1773716"/>
              <a:gd name="connsiteX0" fmla="*/ 0 w 3114492"/>
              <a:gd name="connsiteY0" fmla="*/ 0 h 1773716"/>
              <a:gd name="connsiteX1" fmla="*/ 1079653 w 3114492"/>
              <a:gd name="connsiteY1" fmla="*/ 1773716 h 1773716"/>
              <a:gd name="connsiteX2" fmla="*/ 3114492 w 3114492"/>
              <a:gd name="connsiteY2" fmla="*/ 1177750 h 1773716"/>
              <a:gd name="connsiteX3" fmla="*/ 0 w 3114492"/>
              <a:gd name="connsiteY3" fmla="*/ 0 h 1773716"/>
              <a:gd name="connsiteX0" fmla="*/ 0 w 3153403"/>
              <a:gd name="connsiteY0" fmla="*/ 0 h 1773716"/>
              <a:gd name="connsiteX1" fmla="*/ 1079653 w 3153403"/>
              <a:gd name="connsiteY1" fmla="*/ 1773716 h 1773716"/>
              <a:gd name="connsiteX2" fmla="*/ 3153403 w 3153403"/>
              <a:gd name="connsiteY2" fmla="*/ 1771137 h 1773716"/>
              <a:gd name="connsiteX3" fmla="*/ 0 w 3153403"/>
              <a:gd name="connsiteY3" fmla="*/ 0 h 1773716"/>
              <a:gd name="connsiteX0" fmla="*/ 0 w 3153403"/>
              <a:gd name="connsiteY0" fmla="*/ 0 h 1771137"/>
              <a:gd name="connsiteX1" fmla="*/ 1036790 w 3153403"/>
              <a:gd name="connsiteY1" fmla="*/ 1768953 h 1771137"/>
              <a:gd name="connsiteX2" fmla="*/ 3153403 w 3153403"/>
              <a:gd name="connsiteY2" fmla="*/ 1771137 h 1771137"/>
              <a:gd name="connsiteX3" fmla="*/ 0 w 3153403"/>
              <a:gd name="connsiteY3" fmla="*/ 0 h 1771137"/>
              <a:gd name="connsiteX0" fmla="*/ 0 w 3153403"/>
              <a:gd name="connsiteY0" fmla="*/ 0 h 1773715"/>
              <a:gd name="connsiteX1" fmla="*/ 1036790 w 3153403"/>
              <a:gd name="connsiteY1" fmla="*/ 1773715 h 1773715"/>
              <a:gd name="connsiteX2" fmla="*/ 3153403 w 3153403"/>
              <a:gd name="connsiteY2" fmla="*/ 1771137 h 1773715"/>
              <a:gd name="connsiteX3" fmla="*/ 0 w 3153403"/>
              <a:gd name="connsiteY3" fmla="*/ 0 h 1773715"/>
              <a:gd name="connsiteX0" fmla="*/ 0 w 3081965"/>
              <a:gd name="connsiteY0" fmla="*/ 0 h 1775900"/>
              <a:gd name="connsiteX1" fmla="*/ 1036790 w 3081965"/>
              <a:gd name="connsiteY1" fmla="*/ 1773715 h 1775900"/>
              <a:gd name="connsiteX2" fmla="*/ 3081965 w 3081965"/>
              <a:gd name="connsiteY2" fmla="*/ 1775900 h 1775900"/>
              <a:gd name="connsiteX3" fmla="*/ 0 w 3081965"/>
              <a:gd name="connsiteY3" fmla="*/ 0 h 1775900"/>
              <a:gd name="connsiteX0" fmla="*/ 0 w 3086728"/>
              <a:gd name="connsiteY0" fmla="*/ 0 h 1775900"/>
              <a:gd name="connsiteX1" fmla="*/ 1036790 w 3086728"/>
              <a:gd name="connsiteY1" fmla="*/ 1773715 h 1775900"/>
              <a:gd name="connsiteX2" fmla="*/ 3086728 w 3086728"/>
              <a:gd name="connsiteY2" fmla="*/ 1775900 h 1775900"/>
              <a:gd name="connsiteX3" fmla="*/ 0 w 3086728"/>
              <a:gd name="connsiteY3" fmla="*/ 0 h 1775900"/>
              <a:gd name="connsiteX0" fmla="*/ 0 w 3091491"/>
              <a:gd name="connsiteY0" fmla="*/ 0 h 1799713"/>
              <a:gd name="connsiteX1" fmla="*/ 1036790 w 3091491"/>
              <a:gd name="connsiteY1" fmla="*/ 1773715 h 1799713"/>
              <a:gd name="connsiteX2" fmla="*/ 3091491 w 3091491"/>
              <a:gd name="connsiteY2" fmla="*/ 1799713 h 1799713"/>
              <a:gd name="connsiteX3" fmla="*/ 0 w 3091491"/>
              <a:gd name="connsiteY3" fmla="*/ 0 h 1799713"/>
              <a:gd name="connsiteX0" fmla="*/ 0 w 3120066"/>
              <a:gd name="connsiteY0" fmla="*/ 0 h 1799713"/>
              <a:gd name="connsiteX1" fmla="*/ 1036790 w 3120066"/>
              <a:gd name="connsiteY1" fmla="*/ 1773715 h 1799713"/>
              <a:gd name="connsiteX2" fmla="*/ 3120066 w 3120066"/>
              <a:gd name="connsiteY2" fmla="*/ 1799713 h 1799713"/>
              <a:gd name="connsiteX3" fmla="*/ 0 w 3120066"/>
              <a:gd name="connsiteY3" fmla="*/ 0 h 1799713"/>
              <a:gd name="connsiteX0" fmla="*/ 0 w 3120066"/>
              <a:gd name="connsiteY0" fmla="*/ 0 h 1799713"/>
              <a:gd name="connsiteX1" fmla="*/ 1019730 w 3120066"/>
              <a:gd name="connsiteY1" fmla="*/ 1773715 h 1799713"/>
              <a:gd name="connsiteX2" fmla="*/ 3120066 w 3120066"/>
              <a:gd name="connsiteY2" fmla="*/ 1799713 h 1799713"/>
              <a:gd name="connsiteX3" fmla="*/ 0 w 3120066"/>
              <a:gd name="connsiteY3" fmla="*/ 0 h 1799713"/>
              <a:gd name="connsiteX0" fmla="*/ 0 w 3133714"/>
              <a:gd name="connsiteY0" fmla="*/ 0 h 1799713"/>
              <a:gd name="connsiteX1" fmla="*/ 1033378 w 3133714"/>
              <a:gd name="connsiteY1" fmla="*/ 1773715 h 1799713"/>
              <a:gd name="connsiteX2" fmla="*/ 3133714 w 3133714"/>
              <a:gd name="connsiteY2" fmla="*/ 1799713 h 1799713"/>
              <a:gd name="connsiteX3" fmla="*/ 0 w 3133714"/>
              <a:gd name="connsiteY3" fmla="*/ 0 h 1799713"/>
              <a:gd name="connsiteX0" fmla="*/ 0 w 3140538"/>
              <a:gd name="connsiteY0" fmla="*/ 0 h 1799713"/>
              <a:gd name="connsiteX1" fmla="*/ 1040202 w 3140538"/>
              <a:gd name="connsiteY1" fmla="*/ 1773715 h 1799713"/>
              <a:gd name="connsiteX2" fmla="*/ 3140538 w 3140538"/>
              <a:gd name="connsiteY2" fmla="*/ 1799713 h 1799713"/>
              <a:gd name="connsiteX3" fmla="*/ 0 w 3140538"/>
              <a:gd name="connsiteY3" fmla="*/ 0 h 1799713"/>
              <a:gd name="connsiteX0" fmla="*/ 0 w 3126890"/>
              <a:gd name="connsiteY0" fmla="*/ 0 h 1786065"/>
              <a:gd name="connsiteX1" fmla="*/ 1040202 w 3126890"/>
              <a:gd name="connsiteY1" fmla="*/ 1773715 h 1786065"/>
              <a:gd name="connsiteX2" fmla="*/ 3126890 w 3126890"/>
              <a:gd name="connsiteY2" fmla="*/ 1786065 h 1786065"/>
              <a:gd name="connsiteX3" fmla="*/ 0 w 3126890"/>
              <a:gd name="connsiteY3" fmla="*/ 0 h 1786065"/>
              <a:gd name="connsiteX0" fmla="*/ 0 w 3113242"/>
              <a:gd name="connsiteY0" fmla="*/ 0 h 1782653"/>
              <a:gd name="connsiteX1" fmla="*/ 1026554 w 3113242"/>
              <a:gd name="connsiteY1" fmla="*/ 1770303 h 1782653"/>
              <a:gd name="connsiteX2" fmla="*/ 3113242 w 3113242"/>
              <a:gd name="connsiteY2" fmla="*/ 1782653 h 1782653"/>
              <a:gd name="connsiteX3" fmla="*/ 0 w 3113242"/>
              <a:gd name="connsiteY3" fmla="*/ 0 h 1782653"/>
              <a:gd name="connsiteX0" fmla="*/ 0 w 3123478"/>
              <a:gd name="connsiteY0" fmla="*/ 0 h 1782653"/>
              <a:gd name="connsiteX1" fmla="*/ 1036790 w 3123478"/>
              <a:gd name="connsiteY1" fmla="*/ 1770303 h 1782653"/>
              <a:gd name="connsiteX2" fmla="*/ 3123478 w 3123478"/>
              <a:gd name="connsiteY2" fmla="*/ 1782653 h 1782653"/>
              <a:gd name="connsiteX3" fmla="*/ 0 w 3123478"/>
              <a:gd name="connsiteY3" fmla="*/ 0 h 1782653"/>
              <a:gd name="connsiteX0" fmla="*/ 0 w 3109830"/>
              <a:gd name="connsiteY0" fmla="*/ 0 h 1782653"/>
              <a:gd name="connsiteX1" fmla="*/ 1036790 w 3109830"/>
              <a:gd name="connsiteY1" fmla="*/ 1770303 h 1782653"/>
              <a:gd name="connsiteX2" fmla="*/ 3109830 w 3109830"/>
              <a:gd name="connsiteY2" fmla="*/ 1782653 h 1782653"/>
              <a:gd name="connsiteX3" fmla="*/ 0 w 3109830"/>
              <a:gd name="connsiteY3" fmla="*/ 0 h 1782653"/>
              <a:gd name="connsiteX0" fmla="*/ 0 w 3120462"/>
              <a:gd name="connsiteY0" fmla="*/ 0 h 1793286"/>
              <a:gd name="connsiteX1" fmla="*/ 1047422 w 3120462"/>
              <a:gd name="connsiteY1" fmla="*/ 1780936 h 1793286"/>
              <a:gd name="connsiteX2" fmla="*/ 3120462 w 3120462"/>
              <a:gd name="connsiteY2" fmla="*/ 1793286 h 1793286"/>
              <a:gd name="connsiteX3" fmla="*/ 0 w 3120462"/>
              <a:gd name="connsiteY3" fmla="*/ 0 h 1793286"/>
            </a:gdLst>
            <a:ahLst/>
            <a:cxnLst>
              <a:cxn ang="0">
                <a:pos x="connsiteX0" y="connsiteY0"/>
              </a:cxn>
              <a:cxn ang="0">
                <a:pos x="connsiteX1" y="connsiteY1"/>
              </a:cxn>
              <a:cxn ang="0">
                <a:pos x="connsiteX2" y="connsiteY2"/>
              </a:cxn>
              <a:cxn ang="0">
                <a:pos x="connsiteX3" y="connsiteY3"/>
              </a:cxn>
            </a:cxnLst>
            <a:rect l="l" t="t" r="r" b="b"/>
            <a:pathLst>
              <a:path w="3120462" h="1793286">
                <a:moveTo>
                  <a:pt x="0" y="0"/>
                </a:moveTo>
                <a:lnTo>
                  <a:pt x="1047422" y="1780936"/>
                </a:lnTo>
                <a:lnTo>
                  <a:pt x="3120462" y="1793286"/>
                </a:lnTo>
                <a:lnTo>
                  <a:pt x="0" y="0"/>
                </a:lnTo>
                <a:close/>
              </a:path>
            </a:pathLst>
          </a:custGeom>
          <a:gradFill>
            <a:gsLst>
              <a:gs pos="19000">
                <a:schemeClr val="accent2"/>
              </a:gs>
              <a:gs pos="9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7" name="Freeform 30">
            <a:extLst>
              <a:ext uri="{FF2B5EF4-FFF2-40B4-BE49-F238E27FC236}">
                <a16:creationId xmlns:a16="http://schemas.microsoft.com/office/drawing/2014/main" id="{98D5A9C8-1939-4DCC-934A-46B4AA8755D8}"/>
              </a:ext>
            </a:extLst>
          </p:cNvPr>
          <p:cNvSpPr/>
          <p:nvPr userDrawn="1"/>
        </p:nvSpPr>
        <p:spPr>
          <a:xfrm>
            <a:off x="-3295" y="1769807"/>
            <a:ext cx="1407341" cy="5098422"/>
          </a:xfrm>
          <a:custGeom>
            <a:avLst/>
            <a:gdLst>
              <a:gd name="connsiteX0" fmla="*/ 1026488 w 1398147"/>
              <a:gd name="connsiteY0" fmla="*/ 0 h 5073445"/>
              <a:gd name="connsiteX1" fmla="*/ 1398147 w 1398147"/>
              <a:gd name="connsiteY1" fmla="*/ 1875995 h 5073445"/>
              <a:gd name="connsiteX2" fmla="*/ 0 w 1398147"/>
              <a:gd name="connsiteY2" fmla="*/ 5073445 h 5073445"/>
              <a:gd name="connsiteX3" fmla="*/ 1026488 w 1398147"/>
              <a:gd name="connsiteY3" fmla="*/ 0 h 5073445"/>
              <a:gd name="connsiteX0" fmla="*/ 1032388 w 1398147"/>
              <a:gd name="connsiteY0" fmla="*/ 0 h 5055747"/>
              <a:gd name="connsiteX1" fmla="*/ 1398147 w 1398147"/>
              <a:gd name="connsiteY1" fmla="*/ 1858297 h 5055747"/>
              <a:gd name="connsiteX2" fmla="*/ 0 w 1398147"/>
              <a:gd name="connsiteY2" fmla="*/ 5055747 h 5055747"/>
              <a:gd name="connsiteX3" fmla="*/ 1032388 w 1398147"/>
              <a:gd name="connsiteY3" fmla="*/ 0 h 5055747"/>
              <a:gd name="connsiteX0" fmla="*/ 1032388 w 1398147"/>
              <a:gd name="connsiteY0" fmla="*/ 0 h 5061646"/>
              <a:gd name="connsiteX1" fmla="*/ 1398147 w 1398147"/>
              <a:gd name="connsiteY1" fmla="*/ 1864196 h 5061646"/>
              <a:gd name="connsiteX2" fmla="*/ 0 w 1398147"/>
              <a:gd name="connsiteY2" fmla="*/ 5061646 h 5061646"/>
              <a:gd name="connsiteX3" fmla="*/ 1032388 w 1398147"/>
              <a:gd name="connsiteY3" fmla="*/ 0 h 5061646"/>
              <a:gd name="connsiteX0" fmla="*/ 1032388 w 1398147"/>
              <a:gd name="connsiteY0" fmla="*/ 0 h 5079344"/>
              <a:gd name="connsiteX1" fmla="*/ 1398147 w 1398147"/>
              <a:gd name="connsiteY1" fmla="*/ 1881894 h 5079344"/>
              <a:gd name="connsiteX2" fmla="*/ 0 w 1398147"/>
              <a:gd name="connsiteY2" fmla="*/ 5079344 h 5079344"/>
              <a:gd name="connsiteX3" fmla="*/ 1032388 w 1398147"/>
              <a:gd name="connsiteY3" fmla="*/ 0 h 5079344"/>
              <a:gd name="connsiteX0" fmla="*/ 1032388 w 1398147"/>
              <a:gd name="connsiteY0" fmla="*/ 0 h 5089936"/>
              <a:gd name="connsiteX1" fmla="*/ 1398147 w 1398147"/>
              <a:gd name="connsiteY1" fmla="*/ 1881894 h 5089936"/>
              <a:gd name="connsiteX2" fmla="*/ 0 w 1398147"/>
              <a:gd name="connsiteY2" fmla="*/ 5089936 h 5089936"/>
              <a:gd name="connsiteX3" fmla="*/ 1032388 w 1398147"/>
              <a:gd name="connsiteY3" fmla="*/ 0 h 5089936"/>
              <a:gd name="connsiteX0" fmla="*/ 1039450 w 1405209"/>
              <a:gd name="connsiteY0" fmla="*/ 0 h 5089936"/>
              <a:gd name="connsiteX1" fmla="*/ 1405209 w 1405209"/>
              <a:gd name="connsiteY1" fmla="*/ 1881894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1039450 w 1405209"/>
              <a:gd name="connsiteY3" fmla="*/ 0 h 5089936"/>
              <a:gd name="connsiteX0" fmla="*/ 1039450 w 1405209"/>
              <a:gd name="connsiteY0" fmla="*/ 0 h 5089936"/>
              <a:gd name="connsiteX1" fmla="*/ 1405209 w 1405209"/>
              <a:gd name="connsiteY1" fmla="*/ 1891419 h 5089936"/>
              <a:gd name="connsiteX2" fmla="*/ 0 w 1405209"/>
              <a:gd name="connsiteY2" fmla="*/ 5089936 h 5089936"/>
              <a:gd name="connsiteX3" fmla="*/ 8890 w 1405209"/>
              <a:gd name="connsiteY3" fmla="*/ 5081754 h 5089936"/>
              <a:gd name="connsiteX4" fmla="*/ 1039450 w 1405209"/>
              <a:gd name="connsiteY4" fmla="*/ 0 h 5089936"/>
              <a:gd name="connsiteX0" fmla="*/ 1041582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41582 w 1407341"/>
              <a:gd name="connsiteY4" fmla="*/ 0 h 5098422"/>
              <a:gd name="connsiteX0" fmla="*/ 1034758 w 1407341"/>
              <a:gd name="connsiteY0" fmla="*/ 0 h 5098422"/>
              <a:gd name="connsiteX1" fmla="*/ 1407341 w 1407341"/>
              <a:gd name="connsiteY1" fmla="*/ 1891419 h 5098422"/>
              <a:gd name="connsiteX2" fmla="*/ 2132 w 1407341"/>
              <a:gd name="connsiteY2" fmla="*/ 5089936 h 5098422"/>
              <a:gd name="connsiteX3" fmla="*/ 719 w 1407341"/>
              <a:gd name="connsiteY3" fmla="*/ 5097208 h 5098422"/>
              <a:gd name="connsiteX4" fmla="*/ 1034758 w 1407341"/>
              <a:gd name="connsiteY4" fmla="*/ 0 h 5098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341" h="5098422">
                <a:moveTo>
                  <a:pt x="1034758" y="0"/>
                </a:moveTo>
                <a:lnTo>
                  <a:pt x="1407341" y="1891419"/>
                </a:lnTo>
                <a:lnTo>
                  <a:pt x="2132" y="5089936"/>
                </a:lnTo>
                <a:cubicBezTo>
                  <a:pt x="5095" y="5083774"/>
                  <a:pt x="-2244" y="5103370"/>
                  <a:pt x="719" y="5097208"/>
                </a:cubicBezTo>
                <a:lnTo>
                  <a:pt x="1034758" y="0"/>
                </a:lnTo>
                <a:close/>
              </a:path>
            </a:pathLst>
          </a:custGeom>
          <a:gradFill>
            <a:gsLst>
              <a:gs pos="15000">
                <a:schemeClr val="accent2"/>
              </a:gs>
              <a:gs pos="76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8" name="Freeform 31">
            <a:extLst>
              <a:ext uri="{FF2B5EF4-FFF2-40B4-BE49-F238E27FC236}">
                <a16:creationId xmlns:a16="http://schemas.microsoft.com/office/drawing/2014/main" id="{3E41388E-5D07-4235-B363-64E1D06277B2}"/>
              </a:ext>
            </a:extLst>
          </p:cNvPr>
          <p:cNvSpPr/>
          <p:nvPr userDrawn="1"/>
        </p:nvSpPr>
        <p:spPr>
          <a:xfrm>
            <a:off x="8694845" y="2426110"/>
            <a:ext cx="2293341" cy="4440419"/>
          </a:xfrm>
          <a:custGeom>
            <a:avLst/>
            <a:gdLst>
              <a:gd name="connsiteX0" fmla="*/ 958645 w 2263877"/>
              <a:gd name="connsiteY0" fmla="*/ 0 h 4424516"/>
              <a:gd name="connsiteX1" fmla="*/ 2263877 w 2263877"/>
              <a:gd name="connsiteY1" fmla="*/ 1393722 h 4424516"/>
              <a:gd name="connsiteX2" fmla="*/ 0 w 2263877"/>
              <a:gd name="connsiteY2" fmla="*/ 4424516 h 4424516"/>
              <a:gd name="connsiteX3" fmla="*/ 958645 w 2263877"/>
              <a:gd name="connsiteY3" fmla="*/ 0 h 4424516"/>
              <a:gd name="connsiteX0" fmla="*/ 958645 w 2269487"/>
              <a:gd name="connsiteY0" fmla="*/ 0 h 4424516"/>
              <a:gd name="connsiteX1" fmla="*/ 2269487 w 2269487"/>
              <a:gd name="connsiteY1" fmla="*/ 1388112 h 4424516"/>
              <a:gd name="connsiteX2" fmla="*/ 0 w 2269487"/>
              <a:gd name="connsiteY2" fmla="*/ 4424516 h 4424516"/>
              <a:gd name="connsiteX3" fmla="*/ 958645 w 2269487"/>
              <a:gd name="connsiteY3" fmla="*/ 0 h 4424516"/>
              <a:gd name="connsiteX0" fmla="*/ 982499 w 2293341"/>
              <a:gd name="connsiteY0" fmla="*/ 0 h 4440419"/>
              <a:gd name="connsiteX1" fmla="*/ 2293341 w 2293341"/>
              <a:gd name="connsiteY1" fmla="*/ 1388112 h 4440419"/>
              <a:gd name="connsiteX2" fmla="*/ 0 w 2293341"/>
              <a:gd name="connsiteY2" fmla="*/ 4440419 h 4440419"/>
              <a:gd name="connsiteX3" fmla="*/ 982499 w 2293341"/>
              <a:gd name="connsiteY3" fmla="*/ 0 h 4440419"/>
            </a:gdLst>
            <a:ahLst/>
            <a:cxnLst>
              <a:cxn ang="0">
                <a:pos x="connsiteX0" y="connsiteY0"/>
              </a:cxn>
              <a:cxn ang="0">
                <a:pos x="connsiteX1" y="connsiteY1"/>
              </a:cxn>
              <a:cxn ang="0">
                <a:pos x="connsiteX2" y="connsiteY2"/>
              </a:cxn>
              <a:cxn ang="0">
                <a:pos x="connsiteX3" y="connsiteY3"/>
              </a:cxn>
            </a:cxnLst>
            <a:rect l="l" t="t" r="r" b="b"/>
            <a:pathLst>
              <a:path w="2293341" h="4440419">
                <a:moveTo>
                  <a:pt x="982499" y="0"/>
                </a:moveTo>
                <a:lnTo>
                  <a:pt x="2293341" y="1388112"/>
                </a:lnTo>
                <a:lnTo>
                  <a:pt x="0" y="4440419"/>
                </a:lnTo>
                <a:lnTo>
                  <a:pt x="982499" y="0"/>
                </a:lnTo>
                <a:close/>
              </a:path>
            </a:pathLst>
          </a:custGeom>
          <a:gradFill>
            <a:gsLst>
              <a:gs pos="34000">
                <a:schemeClr val="accent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9" name="Freeform 32">
            <a:extLst>
              <a:ext uri="{FF2B5EF4-FFF2-40B4-BE49-F238E27FC236}">
                <a16:creationId xmlns:a16="http://schemas.microsoft.com/office/drawing/2014/main" id="{55437B4B-D5B6-41B6-A47A-F0E39067316F}"/>
              </a:ext>
            </a:extLst>
          </p:cNvPr>
          <p:cNvSpPr/>
          <p:nvPr userDrawn="1"/>
        </p:nvSpPr>
        <p:spPr>
          <a:xfrm>
            <a:off x="9669015" y="1094096"/>
            <a:ext cx="2522985" cy="2734954"/>
          </a:xfrm>
          <a:custGeom>
            <a:avLst/>
            <a:gdLst>
              <a:gd name="connsiteX0" fmla="*/ 2481262 w 2481262"/>
              <a:gd name="connsiteY0" fmla="*/ 0 h 2762250"/>
              <a:gd name="connsiteX1" fmla="*/ 0 w 2481262"/>
              <a:gd name="connsiteY1" fmla="*/ 1371600 h 2762250"/>
              <a:gd name="connsiteX2" fmla="*/ 1309687 w 2481262"/>
              <a:gd name="connsiteY2" fmla="*/ 2762250 h 2762250"/>
              <a:gd name="connsiteX3" fmla="*/ 2481262 w 2481262"/>
              <a:gd name="connsiteY3" fmla="*/ 0 h 2762250"/>
              <a:gd name="connsiteX0" fmla="*/ 2481262 w 2481262"/>
              <a:gd name="connsiteY0" fmla="*/ 0 h 2762250"/>
              <a:gd name="connsiteX1" fmla="*/ 0 w 2481262"/>
              <a:gd name="connsiteY1" fmla="*/ 1371600 h 2762250"/>
              <a:gd name="connsiteX2" fmla="*/ 1292857 w 2481262"/>
              <a:gd name="connsiteY2" fmla="*/ 2762250 h 2762250"/>
              <a:gd name="connsiteX3" fmla="*/ 2481262 w 2481262"/>
              <a:gd name="connsiteY3" fmla="*/ 0 h 2762250"/>
              <a:gd name="connsiteX0" fmla="*/ 2509311 w 2509311"/>
              <a:gd name="connsiteY0" fmla="*/ 0 h 2762250"/>
              <a:gd name="connsiteX1" fmla="*/ 0 w 2509311"/>
              <a:gd name="connsiteY1" fmla="*/ 1354771 h 2762250"/>
              <a:gd name="connsiteX2" fmla="*/ 1320906 w 2509311"/>
              <a:gd name="connsiteY2" fmla="*/ 2762250 h 2762250"/>
              <a:gd name="connsiteX3" fmla="*/ 2509311 w 2509311"/>
              <a:gd name="connsiteY3" fmla="*/ 0 h 2762250"/>
              <a:gd name="connsiteX0" fmla="*/ 2519943 w 2519943"/>
              <a:gd name="connsiteY0" fmla="*/ 0 h 2762250"/>
              <a:gd name="connsiteX1" fmla="*/ 0 w 2519943"/>
              <a:gd name="connsiteY1" fmla="*/ 1354771 h 2762250"/>
              <a:gd name="connsiteX2" fmla="*/ 1320906 w 2519943"/>
              <a:gd name="connsiteY2" fmla="*/ 2762250 h 2762250"/>
              <a:gd name="connsiteX3" fmla="*/ 2519943 w 2519943"/>
              <a:gd name="connsiteY3" fmla="*/ 0 h 2762250"/>
              <a:gd name="connsiteX0" fmla="*/ 2530575 w 2530575"/>
              <a:gd name="connsiteY0" fmla="*/ 0 h 2762250"/>
              <a:gd name="connsiteX1" fmla="*/ 0 w 2530575"/>
              <a:gd name="connsiteY1" fmla="*/ 1354771 h 2762250"/>
              <a:gd name="connsiteX2" fmla="*/ 1320906 w 2530575"/>
              <a:gd name="connsiteY2" fmla="*/ 2762250 h 2762250"/>
              <a:gd name="connsiteX3" fmla="*/ 2530575 w 2530575"/>
              <a:gd name="connsiteY3" fmla="*/ 0 h 2762250"/>
            </a:gdLst>
            <a:ahLst/>
            <a:cxnLst>
              <a:cxn ang="0">
                <a:pos x="connsiteX0" y="connsiteY0"/>
              </a:cxn>
              <a:cxn ang="0">
                <a:pos x="connsiteX1" y="connsiteY1"/>
              </a:cxn>
              <a:cxn ang="0">
                <a:pos x="connsiteX2" y="connsiteY2"/>
              </a:cxn>
              <a:cxn ang="0">
                <a:pos x="connsiteX3" y="connsiteY3"/>
              </a:cxn>
            </a:cxnLst>
            <a:rect l="l" t="t" r="r" b="b"/>
            <a:pathLst>
              <a:path w="2530575" h="2762250">
                <a:moveTo>
                  <a:pt x="2530575" y="0"/>
                </a:moveTo>
                <a:lnTo>
                  <a:pt x="0" y="1354771"/>
                </a:lnTo>
                <a:lnTo>
                  <a:pt x="1320906" y="2762250"/>
                </a:lnTo>
                <a:lnTo>
                  <a:pt x="2530575" y="0"/>
                </a:lnTo>
                <a:close/>
              </a:path>
            </a:pathLst>
          </a:custGeom>
          <a:gradFill>
            <a:gsLst>
              <a:gs pos="2100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0" name="Freeform 33">
            <a:extLst>
              <a:ext uri="{FF2B5EF4-FFF2-40B4-BE49-F238E27FC236}">
                <a16:creationId xmlns:a16="http://schemas.microsoft.com/office/drawing/2014/main" id="{58BB77C1-8074-45E3-96E2-0DF62BD5D028}"/>
              </a:ext>
            </a:extLst>
          </p:cNvPr>
          <p:cNvSpPr/>
          <p:nvPr userDrawn="1"/>
        </p:nvSpPr>
        <p:spPr>
          <a:xfrm>
            <a:off x="3317358" y="-5316"/>
            <a:ext cx="4354033" cy="1222744"/>
          </a:xfrm>
          <a:custGeom>
            <a:avLst/>
            <a:gdLst>
              <a:gd name="connsiteX0" fmla="*/ 0 w 4354033"/>
              <a:gd name="connsiteY0" fmla="*/ 0 h 1217428"/>
              <a:gd name="connsiteX1" fmla="*/ 3067493 w 4354033"/>
              <a:gd name="connsiteY1" fmla="*/ 10632 h 1217428"/>
              <a:gd name="connsiteX2" fmla="*/ 4354033 w 4354033"/>
              <a:gd name="connsiteY2" fmla="*/ 1217428 h 1217428"/>
              <a:gd name="connsiteX3" fmla="*/ 0 w 4354033"/>
              <a:gd name="connsiteY3" fmla="*/ 0 h 1217428"/>
              <a:gd name="connsiteX0" fmla="*/ 0 w 4354033"/>
              <a:gd name="connsiteY0" fmla="*/ 0 h 1217428"/>
              <a:gd name="connsiteX1" fmla="*/ 3088758 w 4354033"/>
              <a:gd name="connsiteY1" fmla="*/ 10632 h 1217428"/>
              <a:gd name="connsiteX2" fmla="*/ 4354033 w 4354033"/>
              <a:gd name="connsiteY2" fmla="*/ 1217428 h 1217428"/>
              <a:gd name="connsiteX3" fmla="*/ 0 w 4354033"/>
              <a:gd name="connsiteY3" fmla="*/ 0 h 1217428"/>
              <a:gd name="connsiteX0" fmla="*/ 0 w 4375298"/>
              <a:gd name="connsiteY0" fmla="*/ 0 h 1217428"/>
              <a:gd name="connsiteX1" fmla="*/ 3088758 w 4375298"/>
              <a:gd name="connsiteY1" fmla="*/ 10632 h 1217428"/>
              <a:gd name="connsiteX2" fmla="*/ 4375298 w 4375298"/>
              <a:gd name="connsiteY2" fmla="*/ 1217428 h 1217428"/>
              <a:gd name="connsiteX3" fmla="*/ 0 w 4375298"/>
              <a:gd name="connsiteY3" fmla="*/ 0 h 1217428"/>
              <a:gd name="connsiteX0" fmla="*/ 0 w 4364666"/>
              <a:gd name="connsiteY0" fmla="*/ 0 h 1217428"/>
              <a:gd name="connsiteX1" fmla="*/ 3088758 w 4364666"/>
              <a:gd name="connsiteY1" fmla="*/ 10632 h 1217428"/>
              <a:gd name="connsiteX2" fmla="*/ 4364666 w 4364666"/>
              <a:gd name="connsiteY2" fmla="*/ 1217428 h 1217428"/>
              <a:gd name="connsiteX3" fmla="*/ 0 w 4364666"/>
              <a:gd name="connsiteY3" fmla="*/ 0 h 1217428"/>
              <a:gd name="connsiteX0" fmla="*/ 0 w 4354033"/>
              <a:gd name="connsiteY0" fmla="*/ 0 h 1222744"/>
              <a:gd name="connsiteX1" fmla="*/ 3088758 w 4354033"/>
              <a:gd name="connsiteY1" fmla="*/ 10632 h 1222744"/>
              <a:gd name="connsiteX2" fmla="*/ 4354033 w 4354033"/>
              <a:gd name="connsiteY2" fmla="*/ 1222744 h 1222744"/>
              <a:gd name="connsiteX3" fmla="*/ 0 w 4354033"/>
              <a:gd name="connsiteY3" fmla="*/ 0 h 1222744"/>
              <a:gd name="connsiteX0" fmla="*/ 0 w 4354033"/>
              <a:gd name="connsiteY0" fmla="*/ 5317 h 1228061"/>
              <a:gd name="connsiteX1" fmla="*/ 3083442 w 4354033"/>
              <a:gd name="connsiteY1" fmla="*/ 0 h 1228061"/>
              <a:gd name="connsiteX2" fmla="*/ 4354033 w 4354033"/>
              <a:gd name="connsiteY2" fmla="*/ 1228061 h 1228061"/>
              <a:gd name="connsiteX3" fmla="*/ 0 w 4354033"/>
              <a:gd name="connsiteY3" fmla="*/ 5317 h 1228061"/>
              <a:gd name="connsiteX0" fmla="*/ 0 w 4354033"/>
              <a:gd name="connsiteY0" fmla="*/ 0 h 1222744"/>
              <a:gd name="connsiteX1" fmla="*/ 3094074 w 4354033"/>
              <a:gd name="connsiteY1" fmla="*/ 5315 h 1222744"/>
              <a:gd name="connsiteX2" fmla="*/ 4354033 w 4354033"/>
              <a:gd name="connsiteY2" fmla="*/ 1222744 h 1222744"/>
              <a:gd name="connsiteX3" fmla="*/ 0 w 4354033"/>
              <a:gd name="connsiteY3" fmla="*/ 0 h 1222744"/>
            </a:gdLst>
            <a:ahLst/>
            <a:cxnLst>
              <a:cxn ang="0">
                <a:pos x="connsiteX0" y="connsiteY0"/>
              </a:cxn>
              <a:cxn ang="0">
                <a:pos x="connsiteX1" y="connsiteY1"/>
              </a:cxn>
              <a:cxn ang="0">
                <a:pos x="connsiteX2" y="connsiteY2"/>
              </a:cxn>
              <a:cxn ang="0">
                <a:pos x="connsiteX3" y="connsiteY3"/>
              </a:cxn>
            </a:cxnLst>
            <a:rect l="l" t="t" r="r" b="b"/>
            <a:pathLst>
              <a:path w="4354033" h="1222744">
                <a:moveTo>
                  <a:pt x="0" y="0"/>
                </a:moveTo>
                <a:lnTo>
                  <a:pt x="3094074" y="5315"/>
                </a:lnTo>
                <a:lnTo>
                  <a:pt x="4354033" y="1222744"/>
                </a:lnTo>
                <a:lnTo>
                  <a:pt x="0" y="0"/>
                </a:lnTo>
                <a:close/>
              </a:path>
            </a:pathLst>
          </a:custGeom>
          <a:gradFill>
            <a:gsLst>
              <a:gs pos="100000">
                <a:schemeClr val="accent2"/>
              </a:gs>
              <a:gs pos="44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34">
            <a:extLst>
              <a:ext uri="{FF2B5EF4-FFF2-40B4-BE49-F238E27FC236}">
                <a16:creationId xmlns:a16="http://schemas.microsoft.com/office/drawing/2014/main" id="{737FCE20-CBCB-43FC-A5C5-2A4A9F30894B}"/>
              </a:ext>
            </a:extLst>
          </p:cNvPr>
          <p:cNvSpPr/>
          <p:nvPr userDrawn="1"/>
        </p:nvSpPr>
        <p:spPr>
          <a:xfrm>
            <a:off x="8690615" y="3783805"/>
            <a:ext cx="2797640" cy="3086077"/>
          </a:xfrm>
          <a:custGeom>
            <a:avLst/>
            <a:gdLst>
              <a:gd name="connsiteX0" fmla="*/ 2270113 w 2753791"/>
              <a:gd name="connsiteY0" fmla="*/ 0 h 3029171"/>
              <a:gd name="connsiteX1" fmla="*/ 0 w 2753791"/>
              <a:gd name="connsiteY1" fmla="*/ 3025640 h 3029171"/>
              <a:gd name="connsiteX2" fmla="*/ 2753791 w 2753791"/>
              <a:gd name="connsiteY2" fmla="*/ 3029171 h 3029171"/>
              <a:gd name="connsiteX3" fmla="*/ 2270113 w 2753791"/>
              <a:gd name="connsiteY3" fmla="*/ 0 h 3029171"/>
              <a:gd name="connsiteX0" fmla="*/ 2247810 w 2753791"/>
              <a:gd name="connsiteY0" fmla="*/ 0 h 3073776"/>
              <a:gd name="connsiteX1" fmla="*/ 0 w 2753791"/>
              <a:gd name="connsiteY1" fmla="*/ 3070245 h 3073776"/>
              <a:gd name="connsiteX2" fmla="*/ 2753791 w 2753791"/>
              <a:gd name="connsiteY2" fmla="*/ 3073776 h 3073776"/>
              <a:gd name="connsiteX3" fmla="*/ 2247810 w 2753791"/>
              <a:gd name="connsiteY3" fmla="*/ 0 h 3073776"/>
              <a:gd name="connsiteX0" fmla="*/ 2311420 w 2817401"/>
              <a:gd name="connsiteY0" fmla="*/ 0 h 3073776"/>
              <a:gd name="connsiteX1" fmla="*/ 0 w 2817401"/>
              <a:gd name="connsiteY1" fmla="*/ 3062294 h 3073776"/>
              <a:gd name="connsiteX2" fmla="*/ 2817401 w 2817401"/>
              <a:gd name="connsiteY2" fmla="*/ 3073776 h 3073776"/>
              <a:gd name="connsiteX3" fmla="*/ 2311420 w 2817401"/>
              <a:gd name="connsiteY3" fmla="*/ 0 h 3073776"/>
              <a:gd name="connsiteX0" fmla="*/ 2311420 w 2817401"/>
              <a:gd name="connsiteY0" fmla="*/ 0 h 3089589"/>
              <a:gd name="connsiteX1" fmla="*/ 0 w 2817401"/>
              <a:gd name="connsiteY1" fmla="*/ 3089589 h 3089589"/>
              <a:gd name="connsiteX2" fmla="*/ 2817401 w 2817401"/>
              <a:gd name="connsiteY2" fmla="*/ 3073776 h 3089589"/>
              <a:gd name="connsiteX3" fmla="*/ 2311420 w 2817401"/>
              <a:gd name="connsiteY3" fmla="*/ 0 h 3089589"/>
              <a:gd name="connsiteX0" fmla="*/ 2306657 w 2812638"/>
              <a:gd name="connsiteY0" fmla="*/ 0 h 3089589"/>
              <a:gd name="connsiteX1" fmla="*/ 0 w 2812638"/>
              <a:gd name="connsiteY1" fmla="*/ 3089589 h 3089589"/>
              <a:gd name="connsiteX2" fmla="*/ 2812638 w 2812638"/>
              <a:gd name="connsiteY2" fmla="*/ 3073776 h 3089589"/>
              <a:gd name="connsiteX3" fmla="*/ 2306657 w 2812638"/>
              <a:gd name="connsiteY3" fmla="*/ 0 h 3089589"/>
              <a:gd name="connsiteX0" fmla="*/ 2306657 w 2812638"/>
              <a:gd name="connsiteY0" fmla="*/ 0 h 3084826"/>
              <a:gd name="connsiteX1" fmla="*/ 0 w 2812638"/>
              <a:gd name="connsiteY1" fmla="*/ 3084826 h 3084826"/>
              <a:gd name="connsiteX2" fmla="*/ 2812638 w 2812638"/>
              <a:gd name="connsiteY2" fmla="*/ 3073776 h 3084826"/>
              <a:gd name="connsiteX3" fmla="*/ 2306657 w 2812638"/>
              <a:gd name="connsiteY3" fmla="*/ 0 h 3084826"/>
              <a:gd name="connsiteX0" fmla="*/ 2292370 w 2798351"/>
              <a:gd name="connsiteY0" fmla="*/ 0 h 3084826"/>
              <a:gd name="connsiteX1" fmla="*/ 0 w 2798351"/>
              <a:gd name="connsiteY1" fmla="*/ 3084826 h 3084826"/>
              <a:gd name="connsiteX2" fmla="*/ 2798351 w 2798351"/>
              <a:gd name="connsiteY2" fmla="*/ 3073776 h 3084826"/>
              <a:gd name="connsiteX3" fmla="*/ 2292370 w 279835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298720 w 2804701"/>
              <a:gd name="connsiteY0" fmla="*/ 0 h 3084826"/>
              <a:gd name="connsiteX1" fmla="*/ 0 w 2804701"/>
              <a:gd name="connsiteY1" fmla="*/ 3084826 h 3084826"/>
              <a:gd name="connsiteX2" fmla="*/ 2804701 w 2804701"/>
              <a:gd name="connsiteY2" fmla="*/ 3073776 h 3084826"/>
              <a:gd name="connsiteX3" fmla="*/ 2298720 w 2804701"/>
              <a:gd name="connsiteY3" fmla="*/ 0 h 3084826"/>
              <a:gd name="connsiteX0" fmla="*/ 2311420 w 2804701"/>
              <a:gd name="connsiteY0" fmla="*/ 0 h 3084826"/>
              <a:gd name="connsiteX1" fmla="*/ 0 w 2804701"/>
              <a:gd name="connsiteY1" fmla="*/ 3084826 h 3084826"/>
              <a:gd name="connsiteX2" fmla="*/ 2804701 w 2804701"/>
              <a:gd name="connsiteY2" fmla="*/ 3073776 h 3084826"/>
              <a:gd name="connsiteX3" fmla="*/ 2311420 w 2804701"/>
              <a:gd name="connsiteY3" fmla="*/ 0 h 3084826"/>
              <a:gd name="connsiteX0" fmla="*/ 2311420 w 2804701"/>
              <a:gd name="connsiteY0" fmla="*/ 0 h 3087424"/>
              <a:gd name="connsiteX1" fmla="*/ 0 w 2804701"/>
              <a:gd name="connsiteY1" fmla="*/ 3084826 h 3087424"/>
              <a:gd name="connsiteX2" fmla="*/ 2804701 w 2804701"/>
              <a:gd name="connsiteY2" fmla="*/ 3087424 h 3087424"/>
              <a:gd name="connsiteX3" fmla="*/ 2311420 w 2804701"/>
              <a:gd name="connsiteY3" fmla="*/ 0 h 3087424"/>
              <a:gd name="connsiteX0" fmla="*/ 2311420 w 2818349"/>
              <a:gd name="connsiteY0" fmla="*/ 0 h 3087424"/>
              <a:gd name="connsiteX1" fmla="*/ 0 w 2818349"/>
              <a:gd name="connsiteY1" fmla="*/ 3084826 h 3087424"/>
              <a:gd name="connsiteX2" fmla="*/ 2818349 w 2818349"/>
              <a:gd name="connsiteY2" fmla="*/ 3087424 h 3087424"/>
              <a:gd name="connsiteX3" fmla="*/ 2311420 w 2818349"/>
              <a:gd name="connsiteY3" fmla="*/ 0 h 3087424"/>
            </a:gdLst>
            <a:ahLst/>
            <a:cxnLst>
              <a:cxn ang="0">
                <a:pos x="connsiteX0" y="connsiteY0"/>
              </a:cxn>
              <a:cxn ang="0">
                <a:pos x="connsiteX1" y="connsiteY1"/>
              </a:cxn>
              <a:cxn ang="0">
                <a:pos x="connsiteX2" y="connsiteY2"/>
              </a:cxn>
              <a:cxn ang="0">
                <a:pos x="connsiteX3" y="connsiteY3"/>
              </a:cxn>
            </a:cxnLst>
            <a:rect l="l" t="t" r="r" b="b"/>
            <a:pathLst>
              <a:path w="2818349" h="3087424">
                <a:moveTo>
                  <a:pt x="2311420" y="0"/>
                </a:moveTo>
                <a:lnTo>
                  <a:pt x="0" y="3084826"/>
                </a:lnTo>
                <a:lnTo>
                  <a:pt x="2818349" y="3087424"/>
                </a:lnTo>
                <a:lnTo>
                  <a:pt x="2311420" y="0"/>
                </a:lnTo>
                <a:close/>
              </a:path>
            </a:pathLst>
          </a:custGeom>
          <a:gradFill>
            <a:gsLst>
              <a:gs pos="11000">
                <a:schemeClr val="accent2"/>
              </a:gs>
              <a:gs pos="78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2" name="Freeform 35">
            <a:extLst>
              <a:ext uri="{FF2B5EF4-FFF2-40B4-BE49-F238E27FC236}">
                <a16:creationId xmlns:a16="http://schemas.microsoft.com/office/drawing/2014/main" id="{38276FE6-3B98-41F9-A539-43E0EB9109BF}"/>
              </a:ext>
            </a:extLst>
          </p:cNvPr>
          <p:cNvSpPr/>
          <p:nvPr userDrawn="1"/>
        </p:nvSpPr>
        <p:spPr>
          <a:xfrm>
            <a:off x="7660347" y="1094096"/>
            <a:ext cx="4531653" cy="1344304"/>
          </a:xfrm>
          <a:custGeom>
            <a:avLst/>
            <a:gdLst>
              <a:gd name="connsiteX0" fmla="*/ 0 w 4533900"/>
              <a:gd name="connsiteY0" fmla="*/ 142875 h 1371600"/>
              <a:gd name="connsiteX1" fmla="*/ 4533900 w 4533900"/>
              <a:gd name="connsiteY1" fmla="*/ 0 h 1371600"/>
              <a:gd name="connsiteX2" fmla="*/ 2043113 w 4533900"/>
              <a:gd name="connsiteY2" fmla="*/ 1371600 h 1371600"/>
              <a:gd name="connsiteX3" fmla="*/ 0 w 4533900"/>
              <a:gd name="connsiteY3" fmla="*/ 142875 h 1371600"/>
              <a:gd name="connsiteX0" fmla="*/ 0 w 4533900"/>
              <a:gd name="connsiteY0" fmla="*/ 142875 h 1371600"/>
              <a:gd name="connsiteX1" fmla="*/ 4533900 w 4533900"/>
              <a:gd name="connsiteY1" fmla="*/ 0 h 1371600"/>
              <a:gd name="connsiteX2" fmla="*/ 2021848 w 4533900"/>
              <a:gd name="connsiteY2" fmla="*/ 1371600 h 1371600"/>
              <a:gd name="connsiteX3" fmla="*/ 0 w 4533900"/>
              <a:gd name="connsiteY3" fmla="*/ 142875 h 1371600"/>
              <a:gd name="connsiteX0" fmla="*/ 0 w 4544532"/>
              <a:gd name="connsiteY0" fmla="*/ 153508 h 1371600"/>
              <a:gd name="connsiteX1" fmla="*/ 4544532 w 4544532"/>
              <a:gd name="connsiteY1" fmla="*/ 0 h 1371600"/>
              <a:gd name="connsiteX2" fmla="*/ 2032480 w 4544532"/>
              <a:gd name="connsiteY2" fmla="*/ 1371600 h 1371600"/>
              <a:gd name="connsiteX3" fmla="*/ 0 w 4544532"/>
              <a:gd name="connsiteY3" fmla="*/ 153508 h 1371600"/>
              <a:gd name="connsiteX0" fmla="*/ 0 w 4544532"/>
              <a:gd name="connsiteY0" fmla="*/ 142875 h 1371600"/>
              <a:gd name="connsiteX1" fmla="*/ 4544532 w 4544532"/>
              <a:gd name="connsiteY1" fmla="*/ 0 h 1371600"/>
              <a:gd name="connsiteX2" fmla="*/ 2032480 w 4544532"/>
              <a:gd name="connsiteY2" fmla="*/ 1371600 h 1371600"/>
              <a:gd name="connsiteX3" fmla="*/ 0 w 4544532"/>
              <a:gd name="connsiteY3" fmla="*/ 142875 h 1371600"/>
              <a:gd name="connsiteX0" fmla="*/ 0 w 4536805"/>
              <a:gd name="connsiteY0" fmla="*/ 148026 h 1371600"/>
              <a:gd name="connsiteX1" fmla="*/ 4536805 w 4536805"/>
              <a:gd name="connsiteY1" fmla="*/ 0 h 1371600"/>
              <a:gd name="connsiteX2" fmla="*/ 2024753 w 4536805"/>
              <a:gd name="connsiteY2" fmla="*/ 1371600 h 1371600"/>
              <a:gd name="connsiteX3" fmla="*/ 0 w 4536805"/>
              <a:gd name="connsiteY3" fmla="*/ 148026 h 1371600"/>
              <a:gd name="connsiteX0" fmla="*/ 0 w 4531653"/>
              <a:gd name="connsiteY0" fmla="*/ 142874 h 1371600"/>
              <a:gd name="connsiteX1" fmla="*/ 4531653 w 4531653"/>
              <a:gd name="connsiteY1" fmla="*/ 0 h 1371600"/>
              <a:gd name="connsiteX2" fmla="*/ 2019601 w 4531653"/>
              <a:gd name="connsiteY2" fmla="*/ 1371600 h 1371600"/>
              <a:gd name="connsiteX3" fmla="*/ 0 w 4531653"/>
              <a:gd name="connsiteY3" fmla="*/ 142874 h 1371600"/>
              <a:gd name="connsiteX0" fmla="*/ 0 w 3944799"/>
              <a:gd name="connsiteY0" fmla="*/ 33692 h 1262418"/>
              <a:gd name="connsiteX1" fmla="*/ 3944799 w 3944799"/>
              <a:gd name="connsiteY1" fmla="*/ 0 h 1262418"/>
              <a:gd name="connsiteX2" fmla="*/ 2019601 w 3944799"/>
              <a:gd name="connsiteY2" fmla="*/ 1262418 h 1262418"/>
              <a:gd name="connsiteX3" fmla="*/ 0 w 3944799"/>
              <a:gd name="connsiteY3" fmla="*/ 33692 h 1262418"/>
              <a:gd name="connsiteX0" fmla="*/ 0 w 4531653"/>
              <a:gd name="connsiteY0" fmla="*/ 115578 h 1344304"/>
              <a:gd name="connsiteX1" fmla="*/ 4531653 w 4531653"/>
              <a:gd name="connsiteY1" fmla="*/ 0 h 1344304"/>
              <a:gd name="connsiteX2" fmla="*/ 2019601 w 4531653"/>
              <a:gd name="connsiteY2" fmla="*/ 1344304 h 1344304"/>
              <a:gd name="connsiteX3" fmla="*/ 0 w 4531653"/>
              <a:gd name="connsiteY3" fmla="*/ 115578 h 1344304"/>
            </a:gdLst>
            <a:ahLst/>
            <a:cxnLst>
              <a:cxn ang="0">
                <a:pos x="connsiteX0" y="connsiteY0"/>
              </a:cxn>
              <a:cxn ang="0">
                <a:pos x="connsiteX1" y="connsiteY1"/>
              </a:cxn>
              <a:cxn ang="0">
                <a:pos x="connsiteX2" y="connsiteY2"/>
              </a:cxn>
              <a:cxn ang="0">
                <a:pos x="connsiteX3" y="connsiteY3"/>
              </a:cxn>
            </a:cxnLst>
            <a:rect l="l" t="t" r="r" b="b"/>
            <a:pathLst>
              <a:path w="4531653" h="1344304">
                <a:moveTo>
                  <a:pt x="0" y="115578"/>
                </a:moveTo>
                <a:lnTo>
                  <a:pt x="4531653" y="0"/>
                </a:lnTo>
                <a:lnTo>
                  <a:pt x="2019601" y="1344304"/>
                </a:lnTo>
                <a:lnTo>
                  <a:pt x="0" y="115578"/>
                </a:lnTo>
                <a:close/>
              </a:path>
            </a:pathLst>
          </a:custGeom>
          <a:gradFill>
            <a:gsLst>
              <a:gs pos="9000">
                <a:schemeClr val="accent1"/>
              </a:gs>
              <a:gs pos="100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3" name="Freeform 36">
            <a:extLst>
              <a:ext uri="{FF2B5EF4-FFF2-40B4-BE49-F238E27FC236}">
                <a16:creationId xmlns:a16="http://schemas.microsoft.com/office/drawing/2014/main" id="{FCA4625E-0A0B-440C-BB0A-39B5567E0632}"/>
              </a:ext>
            </a:extLst>
          </p:cNvPr>
          <p:cNvSpPr/>
          <p:nvPr userDrawn="1"/>
        </p:nvSpPr>
        <p:spPr>
          <a:xfrm>
            <a:off x="4067336" y="4705135"/>
            <a:ext cx="4628534" cy="2161794"/>
          </a:xfrm>
          <a:custGeom>
            <a:avLst/>
            <a:gdLst>
              <a:gd name="connsiteX0" fmla="*/ 0 w 4632158"/>
              <a:gd name="connsiteY0" fmla="*/ 1239253 h 2129590"/>
              <a:gd name="connsiteX1" fmla="*/ 3645569 w 4632158"/>
              <a:gd name="connsiteY1" fmla="*/ 0 h 2129590"/>
              <a:gd name="connsiteX2" fmla="*/ 4632158 w 4632158"/>
              <a:gd name="connsiteY2" fmla="*/ 2129590 h 2129590"/>
              <a:gd name="connsiteX3" fmla="*/ 0 w 4632158"/>
              <a:gd name="connsiteY3" fmla="*/ 1239253 h 2129590"/>
              <a:gd name="connsiteX0" fmla="*/ 0 w 4632158"/>
              <a:gd name="connsiteY0" fmla="*/ 1243228 h 2133565"/>
              <a:gd name="connsiteX1" fmla="*/ 3641593 w 4632158"/>
              <a:gd name="connsiteY1" fmla="*/ 0 h 2133565"/>
              <a:gd name="connsiteX2" fmla="*/ 4632158 w 4632158"/>
              <a:gd name="connsiteY2" fmla="*/ 2133565 h 2133565"/>
              <a:gd name="connsiteX3" fmla="*/ 0 w 4632158"/>
              <a:gd name="connsiteY3" fmla="*/ 1243228 h 2133565"/>
              <a:gd name="connsiteX0" fmla="*/ 0 w 4656011"/>
              <a:gd name="connsiteY0" fmla="*/ 1243228 h 2157419"/>
              <a:gd name="connsiteX1" fmla="*/ 3641593 w 4656011"/>
              <a:gd name="connsiteY1" fmla="*/ 0 h 2157419"/>
              <a:gd name="connsiteX2" fmla="*/ 4656011 w 4656011"/>
              <a:gd name="connsiteY2" fmla="*/ 2157419 h 2157419"/>
              <a:gd name="connsiteX3" fmla="*/ 0 w 4656011"/>
              <a:gd name="connsiteY3" fmla="*/ 1243228 h 2157419"/>
              <a:gd name="connsiteX0" fmla="*/ 0 w 4659987"/>
              <a:gd name="connsiteY0" fmla="*/ 1247204 h 2157419"/>
              <a:gd name="connsiteX1" fmla="*/ 3645569 w 4659987"/>
              <a:gd name="connsiteY1" fmla="*/ 0 h 2157419"/>
              <a:gd name="connsiteX2" fmla="*/ 4659987 w 4659987"/>
              <a:gd name="connsiteY2" fmla="*/ 2157419 h 2157419"/>
              <a:gd name="connsiteX3" fmla="*/ 0 w 4659987"/>
              <a:gd name="connsiteY3" fmla="*/ 1247204 h 2157419"/>
              <a:gd name="connsiteX0" fmla="*/ 0 w 4667938"/>
              <a:gd name="connsiteY0" fmla="*/ 1263107 h 2157419"/>
              <a:gd name="connsiteX1" fmla="*/ 3653520 w 4667938"/>
              <a:gd name="connsiteY1" fmla="*/ 0 h 2157419"/>
              <a:gd name="connsiteX2" fmla="*/ 4667938 w 4667938"/>
              <a:gd name="connsiteY2" fmla="*/ 2157419 h 2157419"/>
              <a:gd name="connsiteX3" fmla="*/ 0 w 4667938"/>
              <a:gd name="connsiteY3" fmla="*/ 1263107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67938"/>
              <a:gd name="connsiteY0" fmla="*/ 1259132 h 2157419"/>
              <a:gd name="connsiteX1" fmla="*/ 3653520 w 4667938"/>
              <a:gd name="connsiteY1" fmla="*/ 0 h 2157419"/>
              <a:gd name="connsiteX2" fmla="*/ 4667938 w 4667938"/>
              <a:gd name="connsiteY2" fmla="*/ 2157419 h 2157419"/>
              <a:gd name="connsiteX3" fmla="*/ 0 w 4667938"/>
              <a:gd name="connsiteY3" fmla="*/ 1259132 h 2157419"/>
              <a:gd name="connsiteX0" fmla="*/ 0 w 4659987"/>
              <a:gd name="connsiteY0" fmla="*/ 1251181 h 2157419"/>
              <a:gd name="connsiteX1" fmla="*/ 3645569 w 4659987"/>
              <a:gd name="connsiteY1" fmla="*/ 0 h 2157419"/>
              <a:gd name="connsiteX2" fmla="*/ 4659987 w 4659987"/>
              <a:gd name="connsiteY2" fmla="*/ 2157419 h 2157419"/>
              <a:gd name="connsiteX3" fmla="*/ 0 w 4659987"/>
              <a:gd name="connsiteY3" fmla="*/ 1251181 h 2157419"/>
              <a:gd name="connsiteX0" fmla="*/ 0 w 4674275"/>
              <a:gd name="connsiteY0" fmla="*/ 1251181 h 2157419"/>
              <a:gd name="connsiteX1" fmla="*/ 3645569 w 4674275"/>
              <a:gd name="connsiteY1" fmla="*/ 0 h 2157419"/>
              <a:gd name="connsiteX2" fmla="*/ 4674275 w 4674275"/>
              <a:gd name="connsiteY2" fmla="*/ 2157419 h 2157419"/>
              <a:gd name="connsiteX3" fmla="*/ 0 w 4674275"/>
              <a:gd name="connsiteY3" fmla="*/ 1251181 h 2157419"/>
              <a:gd name="connsiteX0" fmla="*/ 0 w 4683800"/>
              <a:gd name="connsiteY0" fmla="*/ 1251181 h 2157419"/>
              <a:gd name="connsiteX1" fmla="*/ 3655094 w 4683800"/>
              <a:gd name="connsiteY1" fmla="*/ 0 h 2157419"/>
              <a:gd name="connsiteX2" fmla="*/ 4683800 w 4683800"/>
              <a:gd name="connsiteY2" fmla="*/ 2157419 h 2157419"/>
              <a:gd name="connsiteX3" fmla="*/ 0 w 4683800"/>
              <a:gd name="connsiteY3" fmla="*/ 1251181 h 2157419"/>
              <a:gd name="connsiteX0" fmla="*/ 0 w 4695230"/>
              <a:gd name="connsiteY0" fmla="*/ 1251181 h 2157419"/>
              <a:gd name="connsiteX1" fmla="*/ 3666524 w 4695230"/>
              <a:gd name="connsiteY1" fmla="*/ 0 h 2157419"/>
              <a:gd name="connsiteX2" fmla="*/ 4695230 w 4695230"/>
              <a:gd name="connsiteY2" fmla="*/ 2157419 h 2157419"/>
              <a:gd name="connsiteX3" fmla="*/ 0 w 4695230"/>
              <a:gd name="connsiteY3" fmla="*/ 1251181 h 2157419"/>
              <a:gd name="connsiteX0" fmla="*/ 0 w 4695230"/>
              <a:gd name="connsiteY0" fmla="*/ 1251181 h 2171067"/>
              <a:gd name="connsiteX1" fmla="*/ 3666524 w 4695230"/>
              <a:gd name="connsiteY1" fmla="*/ 0 h 2171067"/>
              <a:gd name="connsiteX2" fmla="*/ 4695230 w 4695230"/>
              <a:gd name="connsiteY2" fmla="*/ 2171067 h 2171067"/>
              <a:gd name="connsiteX3" fmla="*/ 0 w 4695230"/>
              <a:gd name="connsiteY3" fmla="*/ 1251181 h 2171067"/>
              <a:gd name="connsiteX0" fmla="*/ 0 w 4708878"/>
              <a:gd name="connsiteY0" fmla="*/ 1251181 h 2184715"/>
              <a:gd name="connsiteX1" fmla="*/ 3666524 w 4708878"/>
              <a:gd name="connsiteY1" fmla="*/ 0 h 2184715"/>
              <a:gd name="connsiteX2" fmla="*/ 4708878 w 4708878"/>
              <a:gd name="connsiteY2" fmla="*/ 2184715 h 2184715"/>
              <a:gd name="connsiteX3" fmla="*/ 0 w 4708878"/>
              <a:gd name="connsiteY3" fmla="*/ 1251181 h 2184715"/>
              <a:gd name="connsiteX0" fmla="*/ 0 w 4722526"/>
              <a:gd name="connsiteY0" fmla="*/ 1251181 h 2198363"/>
              <a:gd name="connsiteX1" fmla="*/ 3666524 w 4722526"/>
              <a:gd name="connsiteY1" fmla="*/ 0 h 2198363"/>
              <a:gd name="connsiteX2" fmla="*/ 4722526 w 4722526"/>
              <a:gd name="connsiteY2" fmla="*/ 2198363 h 2198363"/>
              <a:gd name="connsiteX3" fmla="*/ 0 w 4722526"/>
              <a:gd name="connsiteY3" fmla="*/ 1251181 h 2198363"/>
              <a:gd name="connsiteX0" fmla="*/ 0 w 4658916"/>
              <a:gd name="connsiteY0" fmla="*/ 1251181 h 2190411"/>
              <a:gd name="connsiteX1" fmla="*/ 3666524 w 4658916"/>
              <a:gd name="connsiteY1" fmla="*/ 0 h 2190411"/>
              <a:gd name="connsiteX2" fmla="*/ 4658916 w 4658916"/>
              <a:gd name="connsiteY2" fmla="*/ 2190411 h 2190411"/>
              <a:gd name="connsiteX3" fmla="*/ 0 w 4658916"/>
              <a:gd name="connsiteY3" fmla="*/ 1251181 h 2190411"/>
              <a:gd name="connsiteX0" fmla="*/ 0 w 4658916"/>
              <a:gd name="connsiteY0" fmla="*/ 1251181 h 2166557"/>
              <a:gd name="connsiteX1" fmla="*/ 3666524 w 4658916"/>
              <a:gd name="connsiteY1" fmla="*/ 0 h 2166557"/>
              <a:gd name="connsiteX2" fmla="*/ 4658916 w 4658916"/>
              <a:gd name="connsiteY2" fmla="*/ 2166557 h 2166557"/>
              <a:gd name="connsiteX3" fmla="*/ 0 w 4658916"/>
              <a:gd name="connsiteY3" fmla="*/ 1251181 h 2166557"/>
              <a:gd name="connsiteX0" fmla="*/ 0 w 4670136"/>
              <a:gd name="connsiteY0" fmla="*/ 1251181 h 2166557"/>
              <a:gd name="connsiteX1" fmla="*/ 3677744 w 4670136"/>
              <a:gd name="connsiteY1" fmla="*/ 0 h 2166557"/>
              <a:gd name="connsiteX2" fmla="*/ 4670136 w 4670136"/>
              <a:gd name="connsiteY2" fmla="*/ 2166557 h 2166557"/>
              <a:gd name="connsiteX3" fmla="*/ 0 w 4670136"/>
              <a:gd name="connsiteY3" fmla="*/ 1251181 h 2166557"/>
              <a:gd name="connsiteX0" fmla="*/ 0 w 4653306"/>
              <a:gd name="connsiteY0" fmla="*/ 1251181 h 2166557"/>
              <a:gd name="connsiteX1" fmla="*/ 3660914 w 4653306"/>
              <a:gd name="connsiteY1" fmla="*/ 0 h 2166557"/>
              <a:gd name="connsiteX2" fmla="*/ 4653306 w 4653306"/>
              <a:gd name="connsiteY2" fmla="*/ 2166557 h 2166557"/>
              <a:gd name="connsiteX3" fmla="*/ 0 w 4653306"/>
              <a:gd name="connsiteY3" fmla="*/ 1251181 h 2166557"/>
              <a:gd name="connsiteX0" fmla="*/ 0 w 4001299"/>
              <a:gd name="connsiteY0" fmla="*/ 869518 h 2166557"/>
              <a:gd name="connsiteX1" fmla="*/ 3008907 w 4001299"/>
              <a:gd name="connsiteY1" fmla="*/ 0 h 2166557"/>
              <a:gd name="connsiteX2" fmla="*/ 4001299 w 4001299"/>
              <a:gd name="connsiteY2" fmla="*/ 2166557 h 2166557"/>
              <a:gd name="connsiteX3" fmla="*/ 0 w 4001299"/>
              <a:gd name="connsiteY3" fmla="*/ 869518 h 2166557"/>
              <a:gd name="connsiteX0" fmla="*/ 0 w 4645354"/>
              <a:gd name="connsiteY0" fmla="*/ 1251181 h 2166557"/>
              <a:gd name="connsiteX1" fmla="*/ 3652962 w 4645354"/>
              <a:gd name="connsiteY1" fmla="*/ 0 h 2166557"/>
              <a:gd name="connsiteX2" fmla="*/ 4645354 w 4645354"/>
              <a:gd name="connsiteY2" fmla="*/ 2166557 h 2166557"/>
              <a:gd name="connsiteX3" fmla="*/ 0 w 4645354"/>
              <a:gd name="connsiteY3" fmla="*/ 1251181 h 2166557"/>
              <a:gd name="connsiteX0" fmla="*/ 0 w 4645354"/>
              <a:gd name="connsiteY0" fmla="*/ 1243230 h 2166557"/>
              <a:gd name="connsiteX1" fmla="*/ 3652962 w 4645354"/>
              <a:gd name="connsiteY1" fmla="*/ 0 h 2166557"/>
              <a:gd name="connsiteX2" fmla="*/ 4645354 w 4645354"/>
              <a:gd name="connsiteY2" fmla="*/ 2166557 h 2166557"/>
              <a:gd name="connsiteX3" fmla="*/ 0 w 4645354"/>
              <a:gd name="connsiteY3" fmla="*/ 1243230 h 2166557"/>
              <a:gd name="connsiteX0" fmla="*/ 0 w 4645354"/>
              <a:gd name="connsiteY0" fmla="*/ 1238467 h 2161794"/>
              <a:gd name="connsiteX1" fmla="*/ 3664911 w 4645354"/>
              <a:gd name="connsiteY1" fmla="*/ 0 h 2161794"/>
              <a:gd name="connsiteX2" fmla="*/ 4645354 w 4645354"/>
              <a:gd name="connsiteY2" fmla="*/ 2161794 h 2161794"/>
              <a:gd name="connsiteX3" fmla="*/ 0 w 4645354"/>
              <a:gd name="connsiteY3" fmla="*/ 1238467 h 2161794"/>
            </a:gdLst>
            <a:ahLst/>
            <a:cxnLst>
              <a:cxn ang="0">
                <a:pos x="connsiteX0" y="connsiteY0"/>
              </a:cxn>
              <a:cxn ang="0">
                <a:pos x="connsiteX1" y="connsiteY1"/>
              </a:cxn>
              <a:cxn ang="0">
                <a:pos x="connsiteX2" y="connsiteY2"/>
              </a:cxn>
              <a:cxn ang="0">
                <a:pos x="connsiteX3" y="connsiteY3"/>
              </a:cxn>
            </a:cxnLst>
            <a:rect l="l" t="t" r="r" b="b"/>
            <a:pathLst>
              <a:path w="4645354" h="2161794">
                <a:moveTo>
                  <a:pt x="0" y="1238467"/>
                </a:moveTo>
                <a:lnTo>
                  <a:pt x="3664911" y="0"/>
                </a:lnTo>
                <a:lnTo>
                  <a:pt x="4645354" y="2161794"/>
                </a:lnTo>
                <a:lnTo>
                  <a:pt x="0" y="1238467"/>
                </a:lnTo>
                <a:close/>
              </a:path>
            </a:pathLst>
          </a:custGeom>
          <a:gradFill>
            <a:gsLst>
              <a:gs pos="2000">
                <a:schemeClr val="accent1"/>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74" name="Freeform 37">
            <a:extLst>
              <a:ext uri="{FF2B5EF4-FFF2-40B4-BE49-F238E27FC236}">
                <a16:creationId xmlns:a16="http://schemas.microsoft.com/office/drawing/2014/main" id="{A197B678-A2F0-47C4-9D92-D1BB53FE6730}"/>
              </a:ext>
            </a:extLst>
          </p:cNvPr>
          <p:cNvSpPr/>
          <p:nvPr userDrawn="1"/>
        </p:nvSpPr>
        <p:spPr>
          <a:xfrm>
            <a:off x="3541852" y="3007895"/>
            <a:ext cx="2834884" cy="2947737"/>
          </a:xfrm>
          <a:custGeom>
            <a:avLst/>
            <a:gdLst>
              <a:gd name="connsiteX0" fmla="*/ 0 w 2791326"/>
              <a:gd name="connsiteY0" fmla="*/ 1816768 h 2947737"/>
              <a:gd name="connsiteX1" fmla="*/ 493294 w 2791326"/>
              <a:gd name="connsiteY1" fmla="*/ 2947737 h 2947737"/>
              <a:gd name="connsiteX2" fmla="*/ 2791326 w 2791326"/>
              <a:gd name="connsiteY2" fmla="*/ 0 h 2947737"/>
              <a:gd name="connsiteX3" fmla="*/ 0 w 2791326"/>
              <a:gd name="connsiteY3" fmla="*/ 1816768 h 2947737"/>
              <a:gd name="connsiteX0" fmla="*/ 0 w 2799638"/>
              <a:gd name="connsiteY0" fmla="*/ 1845863 h 2947737"/>
              <a:gd name="connsiteX1" fmla="*/ 501606 w 2799638"/>
              <a:gd name="connsiteY1" fmla="*/ 2947737 h 2947737"/>
              <a:gd name="connsiteX2" fmla="*/ 2799638 w 2799638"/>
              <a:gd name="connsiteY2" fmla="*/ 0 h 2947737"/>
              <a:gd name="connsiteX3" fmla="*/ 0 w 2799638"/>
              <a:gd name="connsiteY3" fmla="*/ 1845863 h 2947737"/>
              <a:gd name="connsiteX0" fmla="*/ 0 w 2826933"/>
              <a:gd name="connsiteY0" fmla="*/ 1886806 h 2947737"/>
              <a:gd name="connsiteX1" fmla="*/ 528901 w 2826933"/>
              <a:gd name="connsiteY1" fmla="*/ 2947737 h 2947737"/>
              <a:gd name="connsiteX2" fmla="*/ 2826933 w 2826933"/>
              <a:gd name="connsiteY2" fmla="*/ 0 h 2947737"/>
              <a:gd name="connsiteX3" fmla="*/ 0 w 2826933"/>
              <a:gd name="connsiteY3" fmla="*/ 1886806 h 2947737"/>
              <a:gd name="connsiteX0" fmla="*/ 0 w 2826933"/>
              <a:gd name="connsiteY0" fmla="*/ 1859510 h 2947737"/>
              <a:gd name="connsiteX1" fmla="*/ 528901 w 2826933"/>
              <a:gd name="connsiteY1" fmla="*/ 2947737 h 2947737"/>
              <a:gd name="connsiteX2" fmla="*/ 2826933 w 2826933"/>
              <a:gd name="connsiteY2" fmla="*/ 0 h 2947737"/>
              <a:gd name="connsiteX3" fmla="*/ 0 w 2826933"/>
              <a:gd name="connsiteY3" fmla="*/ 1859510 h 2947737"/>
              <a:gd name="connsiteX0" fmla="*/ 0 w 2826933"/>
              <a:gd name="connsiteY0" fmla="*/ 1859510 h 2947737"/>
              <a:gd name="connsiteX1" fmla="*/ 523291 w 2826933"/>
              <a:gd name="connsiteY1" fmla="*/ 2947737 h 2947737"/>
              <a:gd name="connsiteX2" fmla="*/ 2826933 w 2826933"/>
              <a:gd name="connsiteY2" fmla="*/ 0 h 2947737"/>
              <a:gd name="connsiteX3" fmla="*/ 0 w 2826933"/>
              <a:gd name="connsiteY3" fmla="*/ 1859510 h 2947737"/>
              <a:gd name="connsiteX0" fmla="*/ 0 w 2834884"/>
              <a:gd name="connsiteY0" fmla="*/ 1867462 h 2947737"/>
              <a:gd name="connsiteX1" fmla="*/ 531242 w 2834884"/>
              <a:gd name="connsiteY1" fmla="*/ 2947737 h 2947737"/>
              <a:gd name="connsiteX2" fmla="*/ 2834884 w 2834884"/>
              <a:gd name="connsiteY2" fmla="*/ 0 h 2947737"/>
              <a:gd name="connsiteX3" fmla="*/ 0 w 2834884"/>
              <a:gd name="connsiteY3" fmla="*/ 1867462 h 2947737"/>
            </a:gdLst>
            <a:ahLst/>
            <a:cxnLst>
              <a:cxn ang="0">
                <a:pos x="connsiteX0" y="connsiteY0"/>
              </a:cxn>
              <a:cxn ang="0">
                <a:pos x="connsiteX1" y="connsiteY1"/>
              </a:cxn>
              <a:cxn ang="0">
                <a:pos x="connsiteX2" y="connsiteY2"/>
              </a:cxn>
              <a:cxn ang="0">
                <a:pos x="connsiteX3" y="connsiteY3"/>
              </a:cxn>
            </a:cxnLst>
            <a:rect l="l" t="t" r="r" b="b"/>
            <a:pathLst>
              <a:path w="2834884" h="2947737">
                <a:moveTo>
                  <a:pt x="0" y="1867462"/>
                </a:moveTo>
                <a:lnTo>
                  <a:pt x="531242" y="2947737"/>
                </a:lnTo>
                <a:lnTo>
                  <a:pt x="2834884" y="0"/>
                </a:lnTo>
                <a:lnTo>
                  <a:pt x="0" y="1867462"/>
                </a:lnTo>
                <a:close/>
              </a:path>
            </a:pathLst>
          </a:custGeom>
          <a:gradFill>
            <a:gsLst>
              <a:gs pos="15000">
                <a:schemeClr val="accent2"/>
              </a:gs>
              <a:gs pos="97000">
                <a:schemeClr val="accent1"/>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39" name="Text Placeholder 45">
            <a:extLst>
              <a:ext uri="{FF2B5EF4-FFF2-40B4-BE49-F238E27FC236}">
                <a16:creationId xmlns:a16="http://schemas.microsoft.com/office/drawing/2014/main" id="{8B252A1D-CC01-724F-82EB-AE41A3B6DABA}"/>
              </a:ext>
            </a:extLst>
          </p:cNvPr>
          <p:cNvSpPr>
            <a:spLocks noGrp="1"/>
          </p:cNvSpPr>
          <p:nvPr>
            <p:ph type="body" sz="quarter" idx="10" hasCustomPrompt="1"/>
          </p:nvPr>
        </p:nvSpPr>
        <p:spPr>
          <a:xfrm>
            <a:off x="374904" y="2743200"/>
            <a:ext cx="8291512" cy="1014413"/>
          </a:xfrm>
        </p:spPr>
        <p:txBody>
          <a:bodyPr/>
          <a:lstStyle>
            <a:lvl1pPr>
              <a:defRPr sz="5000">
                <a:solidFill>
                  <a:schemeClr val="bg1"/>
                </a:solidFill>
                <a:latin typeface="+mj-lt"/>
              </a:defRPr>
            </a:lvl1pPr>
          </a:lstStyle>
          <a:p>
            <a:pPr lvl="0"/>
            <a:r>
              <a:rPr lang="en-US"/>
              <a:t>Divider Slide</a:t>
            </a:r>
          </a:p>
        </p:txBody>
      </p:sp>
    </p:spTree>
    <p:extLst>
      <p:ext uri="{BB962C8B-B14F-4D97-AF65-F5344CB8AC3E}">
        <p14:creationId xmlns:p14="http://schemas.microsoft.com/office/powerpoint/2010/main" val="22876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adient_Outline_Mesh">
    <p:spTree>
      <p:nvGrpSpPr>
        <p:cNvPr id="1" name=""/>
        <p:cNvGrpSpPr/>
        <p:nvPr/>
      </p:nvGrpSpPr>
      <p:grpSpPr>
        <a:xfrm>
          <a:off x="0" y="0"/>
          <a:ext cx="0" cy="0"/>
          <a:chOff x="0" y="0"/>
          <a:chExt cx="0" cy="0"/>
        </a:xfrm>
      </p:grpSpPr>
      <p:sp>
        <p:nvSpPr>
          <p:cNvPr id="3" name="TextBox 2"/>
          <p:cNvSpPr txBox="1"/>
          <p:nvPr userDrawn="1"/>
        </p:nvSpPr>
        <p:spPr>
          <a:xfrm>
            <a:off x="11590811" y="6596401"/>
            <a:ext cx="218681" cy="123111"/>
          </a:xfrm>
          <a:prstGeom prst="rect">
            <a:avLst/>
          </a:prstGeom>
          <a:noFill/>
        </p:spPr>
        <p:txBody>
          <a:bodyPr wrap="square" lIns="0" tIns="0" rIns="0" bIns="0" rtlCol="0">
            <a:spAutoFit/>
          </a:bodyPr>
          <a:lstStyle/>
          <a:p>
            <a:pPr algn="r"/>
            <a:fld id="{29B7B62B-0732-4BEA-A6C8-5CF96588F2B9}" type="slidenum">
              <a:rPr lang="en-US" sz="800" smtClean="0"/>
              <a:pPr algn="r"/>
              <a:t>‹#›</a:t>
            </a:fld>
            <a:endParaRPr lang="en-US" sz="800" err="1"/>
          </a:p>
        </p:txBody>
      </p:sp>
      <p:sp>
        <p:nvSpPr>
          <p:cNvPr id="11" name="Freeform 5"/>
          <p:cNvSpPr>
            <a:spLocks noChangeAspect="1" noEditPoints="1"/>
          </p:cNvSpPr>
          <p:nvPr userDrawn="1"/>
        </p:nvSpPr>
        <p:spPr bwMode="auto">
          <a:xfrm>
            <a:off x="5910048" y="6477000"/>
            <a:ext cx="363963" cy="194400"/>
          </a:xfrm>
          <a:custGeom>
            <a:avLst/>
            <a:gdLst>
              <a:gd name="T0" fmla="*/ 134 w 170"/>
              <a:gd name="T1" fmla="*/ 3 h 90"/>
              <a:gd name="T2" fmla="*/ 122 w 170"/>
              <a:gd name="T3" fmla="*/ 52 h 90"/>
              <a:gd name="T4" fmla="*/ 109 w 170"/>
              <a:gd name="T5" fmla="*/ 3 h 90"/>
              <a:gd name="T6" fmla="*/ 74 w 170"/>
              <a:gd name="T7" fmla="*/ 3 h 90"/>
              <a:gd name="T8" fmla="*/ 74 w 170"/>
              <a:gd name="T9" fmla="*/ 21 h 90"/>
              <a:gd name="T10" fmla="*/ 40 w 170"/>
              <a:gd name="T11" fmla="*/ 1 h 90"/>
              <a:gd name="T12" fmla="*/ 4 w 170"/>
              <a:gd name="T13" fmla="*/ 31 h 90"/>
              <a:gd name="T14" fmla="*/ 28 w 170"/>
              <a:gd name="T15" fmla="*/ 31 h 90"/>
              <a:gd name="T16" fmla="*/ 39 w 170"/>
              <a:gd name="T17" fmla="*/ 20 h 90"/>
              <a:gd name="T18" fmla="*/ 50 w 170"/>
              <a:gd name="T19" fmla="*/ 28 h 90"/>
              <a:gd name="T20" fmla="*/ 39 w 170"/>
              <a:gd name="T21" fmla="*/ 35 h 90"/>
              <a:gd name="T22" fmla="*/ 31 w 170"/>
              <a:gd name="T23" fmla="*/ 35 h 90"/>
              <a:gd name="T24" fmla="*/ 31 w 170"/>
              <a:gd name="T25" fmla="*/ 51 h 90"/>
              <a:gd name="T26" fmla="*/ 38 w 170"/>
              <a:gd name="T27" fmla="*/ 51 h 90"/>
              <a:gd name="T28" fmla="*/ 48 w 170"/>
              <a:gd name="T29" fmla="*/ 60 h 90"/>
              <a:gd name="T30" fmla="*/ 38 w 170"/>
              <a:gd name="T31" fmla="*/ 70 h 90"/>
              <a:gd name="T32" fmla="*/ 25 w 170"/>
              <a:gd name="T33" fmla="*/ 54 h 90"/>
              <a:gd name="T34" fmla="*/ 1 w 170"/>
              <a:gd name="T35" fmla="*/ 54 h 90"/>
              <a:gd name="T36" fmla="*/ 38 w 170"/>
              <a:gd name="T37" fmla="*/ 90 h 90"/>
              <a:gd name="T38" fmla="*/ 74 w 170"/>
              <a:gd name="T39" fmla="*/ 71 h 90"/>
              <a:gd name="T40" fmla="*/ 74 w 170"/>
              <a:gd name="T41" fmla="*/ 88 h 90"/>
              <a:gd name="T42" fmla="*/ 98 w 170"/>
              <a:gd name="T43" fmla="*/ 88 h 90"/>
              <a:gd name="T44" fmla="*/ 98 w 170"/>
              <a:gd name="T45" fmla="*/ 34 h 90"/>
              <a:gd name="T46" fmla="*/ 111 w 170"/>
              <a:gd name="T47" fmla="*/ 88 h 90"/>
              <a:gd name="T48" fmla="*/ 132 w 170"/>
              <a:gd name="T49" fmla="*/ 88 h 90"/>
              <a:gd name="T50" fmla="*/ 146 w 170"/>
              <a:gd name="T51" fmla="*/ 34 h 90"/>
              <a:gd name="T52" fmla="*/ 146 w 170"/>
              <a:gd name="T53" fmla="*/ 88 h 90"/>
              <a:gd name="T54" fmla="*/ 170 w 170"/>
              <a:gd name="T55" fmla="*/ 88 h 90"/>
              <a:gd name="T56" fmla="*/ 170 w 170"/>
              <a:gd name="T57" fmla="*/ 3 h 90"/>
              <a:gd name="T58" fmla="*/ 134 w 170"/>
              <a:gd name="T59" fmla="*/ 3 h 90"/>
              <a:gd name="T60" fmla="*/ 74 w 170"/>
              <a:gd name="T61" fmla="*/ 52 h 90"/>
              <a:gd name="T62" fmla="*/ 64 w 170"/>
              <a:gd name="T63" fmla="*/ 42 h 90"/>
              <a:gd name="T64" fmla="*/ 74 w 170"/>
              <a:gd name="T65" fmla="*/ 31 h 90"/>
              <a:gd name="T66" fmla="*/ 74 w 170"/>
              <a:gd name="T6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90">
                <a:moveTo>
                  <a:pt x="134" y="3"/>
                </a:moveTo>
                <a:cubicBezTo>
                  <a:pt x="122" y="52"/>
                  <a:pt x="122" y="52"/>
                  <a:pt x="122" y="52"/>
                </a:cubicBezTo>
                <a:cubicBezTo>
                  <a:pt x="109" y="3"/>
                  <a:pt x="109" y="3"/>
                  <a:pt x="109" y="3"/>
                </a:cubicBezTo>
                <a:cubicBezTo>
                  <a:pt x="74" y="3"/>
                  <a:pt x="74" y="3"/>
                  <a:pt x="74" y="3"/>
                </a:cubicBezTo>
                <a:cubicBezTo>
                  <a:pt x="74" y="21"/>
                  <a:pt x="74" y="21"/>
                  <a:pt x="74" y="21"/>
                </a:cubicBezTo>
                <a:cubicBezTo>
                  <a:pt x="69" y="5"/>
                  <a:pt x="54" y="1"/>
                  <a:pt x="40" y="1"/>
                </a:cubicBezTo>
                <a:cubicBezTo>
                  <a:pt x="23" y="0"/>
                  <a:pt x="5" y="8"/>
                  <a:pt x="4" y="31"/>
                </a:cubicBezTo>
                <a:cubicBezTo>
                  <a:pt x="28" y="31"/>
                  <a:pt x="28" y="31"/>
                  <a:pt x="28" y="31"/>
                </a:cubicBezTo>
                <a:cubicBezTo>
                  <a:pt x="28" y="24"/>
                  <a:pt x="33" y="20"/>
                  <a:pt x="39" y="20"/>
                </a:cubicBezTo>
                <a:cubicBezTo>
                  <a:pt x="46" y="20"/>
                  <a:pt x="50" y="23"/>
                  <a:pt x="50" y="28"/>
                </a:cubicBezTo>
                <a:cubicBezTo>
                  <a:pt x="49" y="32"/>
                  <a:pt x="47" y="35"/>
                  <a:pt x="39" y="35"/>
                </a:cubicBezTo>
                <a:cubicBezTo>
                  <a:pt x="31" y="35"/>
                  <a:pt x="31" y="35"/>
                  <a:pt x="31" y="35"/>
                </a:cubicBezTo>
                <a:cubicBezTo>
                  <a:pt x="31" y="51"/>
                  <a:pt x="31" y="51"/>
                  <a:pt x="31" y="51"/>
                </a:cubicBezTo>
                <a:cubicBezTo>
                  <a:pt x="38" y="51"/>
                  <a:pt x="38" y="51"/>
                  <a:pt x="38" y="51"/>
                </a:cubicBezTo>
                <a:cubicBezTo>
                  <a:pt x="42" y="51"/>
                  <a:pt x="48" y="54"/>
                  <a:pt x="48" y="60"/>
                </a:cubicBezTo>
                <a:cubicBezTo>
                  <a:pt x="49" y="67"/>
                  <a:pt x="44" y="70"/>
                  <a:pt x="38" y="70"/>
                </a:cubicBezTo>
                <a:cubicBezTo>
                  <a:pt x="27" y="69"/>
                  <a:pt x="25" y="61"/>
                  <a:pt x="25" y="54"/>
                </a:cubicBezTo>
                <a:cubicBezTo>
                  <a:pt x="1" y="54"/>
                  <a:pt x="1" y="54"/>
                  <a:pt x="1" y="54"/>
                </a:cubicBezTo>
                <a:cubicBezTo>
                  <a:pt x="1" y="59"/>
                  <a:pt x="0" y="90"/>
                  <a:pt x="38" y="90"/>
                </a:cubicBezTo>
                <a:cubicBezTo>
                  <a:pt x="57" y="90"/>
                  <a:pt x="70" y="82"/>
                  <a:pt x="74" y="71"/>
                </a:cubicBezTo>
                <a:cubicBezTo>
                  <a:pt x="74" y="88"/>
                  <a:pt x="74" y="88"/>
                  <a:pt x="74" y="88"/>
                </a:cubicBezTo>
                <a:cubicBezTo>
                  <a:pt x="98" y="88"/>
                  <a:pt x="98" y="88"/>
                  <a:pt x="98" y="88"/>
                </a:cubicBezTo>
                <a:cubicBezTo>
                  <a:pt x="98" y="34"/>
                  <a:pt x="98" y="34"/>
                  <a:pt x="98" y="34"/>
                </a:cubicBezTo>
                <a:cubicBezTo>
                  <a:pt x="111" y="88"/>
                  <a:pt x="111" y="88"/>
                  <a:pt x="111" y="88"/>
                </a:cubicBezTo>
                <a:cubicBezTo>
                  <a:pt x="132" y="88"/>
                  <a:pt x="132" y="88"/>
                  <a:pt x="132" y="88"/>
                </a:cubicBezTo>
                <a:cubicBezTo>
                  <a:pt x="146" y="34"/>
                  <a:pt x="146" y="34"/>
                  <a:pt x="146" y="34"/>
                </a:cubicBezTo>
                <a:cubicBezTo>
                  <a:pt x="146" y="88"/>
                  <a:pt x="146" y="88"/>
                  <a:pt x="146" y="88"/>
                </a:cubicBezTo>
                <a:cubicBezTo>
                  <a:pt x="170" y="88"/>
                  <a:pt x="170" y="88"/>
                  <a:pt x="170" y="88"/>
                </a:cubicBezTo>
                <a:cubicBezTo>
                  <a:pt x="170" y="3"/>
                  <a:pt x="170" y="3"/>
                  <a:pt x="170" y="3"/>
                </a:cubicBezTo>
                <a:lnTo>
                  <a:pt x="134" y="3"/>
                </a:lnTo>
                <a:close/>
                <a:moveTo>
                  <a:pt x="74" y="52"/>
                </a:moveTo>
                <a:cubicBezTo>
                  <a:pt x="71" y="46"/>
                  <a:pt x="66" y="43"/>
                  <a:pt x="64" y="42"/>
                </a:cubicBezTo>
                <a:cubicBezTo>
                  <a:pt x="69" y="40"/>
                  <a:pt x="72" y="37"/>
                  <a:pt x="74" y="31"/>
                </a:cubicBezTo>
                <a:lnTo>
                  <a:pt x="74"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3" name="Object 12">
            <a:extLst>
              <a:ext uri="{FF2B5EF4-FFF2-40B4-BE49-F238E27FC236}">
                <a16:creationId xmlns:a16="http://schemas.microsoft.com/office/drawing/2014/main" id="{EC793130-39E5-E743-A10F-C5C8F3DCE536}"/>
              </a:ext>
            </a:extLst>
          </p:cNvPr>
          <p:cNvGraphicFramePr>
            <a:graphicFrameLocks noChangeAspect="1"/>
          </p:cNvGraphicFramePr>
          <p:nvPr userDrawn="1">
            <p:extLst>
              <p:ext uri="{D42A27DB-BD31-4B8C-83A1-F6EECF244321}">
                <p14:modId xmlns:p14="http://schemas.microsoft.com/office/powerpoint/2010/main" val="3042768788"/>
              </p:ext>
            </p:extLst>
          </p:nvPr>
        </p:nvGraphicFramePr>
        <p:xfrm>
          <a:off x="384175" y="6596063"/>
          <a:ext cx="2449513" cy="180975"/>
        </p:xfrm>
        <a:graphic>
          <a:graphicData uri="http://schemas.openxmlformats.org/presentationml/2006/ole">
            <mc:AlternateContent xmlns:mc="http://schemas.openxmlformats.org/markup-compatibility/2006">
              <mc:Choice xmlns:v="urn:schemas-microsoft-com:vml" Requires="v">
                <p:oleObj spid="_x0000_s89089" name="Document" r:id="rId3" imgW="5219700" imgH="406400" progId="Word.Document.12">
                  <p:embed/>
                </p:oleObj>
              </mc:Choice>
              <mc:Fallback>
                <p:oleObj name="Document" r:id="rId3" imgW="5219700" imgH="406400" progId="Word.Document.12">
                  <p:embed/>
                  <p:pic>
                    <p:nvPicPr>
                      <p:cNvPr id="13" name="Object 12">
                        <a:extLst>
                          <a:ext uri="{FF2B5EF4-FFF2-40B4-BE49-F238E27FC236}">
                            <a16:creationId xmlns:a16="http://schemas.microsoft.com/office/drawing/2014/main" id="{EC793130-39E5-E743-A10F-C5C8F3DCE536}"/>
                          </a:ext>
                        </a:extLst>
                      </p:cNvPr>
                      <p:cNvPicPr/>
                      <p:nvPr/>
                    </p:nvPicPr>
                    <p:blipFill>
                      <a:blip r:embed="rId4"/>
                      <a:stretch>
                        <a:fillRect/>
                      </a:stretch>
                    </p:blipFill>
                    <p:spPr>
                      <a:xfrm>
                        <a:off x="384175" y="6596063"/>
                        <a:ext cx="2449513" cy="180975"/>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8EA6786-BEF9-694E-B35E-97100D8EFE8C}"/>
              </a:ext>
            </a:extLst>
          </p:cNvPr>
          <p:cNvSpPr/>
          <p:nvPr userDrawn="1"/>
        </p:nvSpPr>
        <p:spPr>
          <a:xfrm>
            <a:off x="-3971" y="0"/>
            <a:ext cx="12192000" cy="6858000"/>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 name="Freeform 13">
            <a:extLst>
              <a:ext uri="{FF2B5EF4-FFF2-40B4-BE49-F238E27FC236}">
                <a16:creationId xmlns:a16="http://schemas.microsoft.com/office/drawing/2014/main" id="{EB55A740-BA4F-B24B-BE4A-DB068AF01397}"/>
              </a:ext>
            </a:extLst>
          </p:cNvPr>
          <p:cNvSpPr>
            <a:spLocks noEditPoints="1"/>
          </p:cNvSpPr>
          <p:nvPr userDrawn="1"/>
        </p:nvSpPr>
        <p:spPr bwMode="auto">
          <a:xfrm>
            <a:off x="0" y="0"/>
            <a:ext cx="12192000" cy="6858000"/>
          </a:xfrm>
          <a:custGeom>
            <a:avLst/>
            <a:gdLst>
              <a:gd name="T0" fmla="*/ 2387 w 41493"/>
              <a:gd name="T1" fmla="*/ 21597 h 21600"/>
              <a:gd name="T2" fmla="*/ 2397 w 41493"/>
              <a:gd name="T3" fmla="*/ 21586 h 21600"/>
              <a:gd name="T4" fmla="*/ 11784 w 41493"/>
              <a:gd name="T5" fmla="*/ 21592 h 21600"/>
              <a:gd name="T6" fmla="*/ 11793 w 41493"/>
              <a:gd name="T7" fmla="*/ 21598 h 21600"/>
              <a:gd name="T8" fmla="*/ 27618 w 41493"/>
              <a:gd name="T9" fmla="*/ 18789 h 21600"/>
              <a:gd name="T10" fmla="*/ 30124 w 41493"/>
              <a:gd name="T11" fmla="*/ 21600 h 21600"/>
              <a:gd name="T12" fmla="*/ 30147 w 41493"/>
              <a:gd name="T13" fmla="*/ 21589 h 21600"/>
              <a:gd name="T14" fmla="*/ 27685 w 41493"/>
              <a:gd name="T15" fmla="*/ 18799 h 21600"/>
              <a:gd name="T16" fmla="*/ 41480 w 41493"/>
              <a:gd name="T17" fmla="*/ 21598 h 21600"/>
              <a:gd name="T18" fmla="*/ 41489 w 41493"/>
              <a:gd name="T19" fmla="*/ 21590 h 21600"/>
              <a:gd name="T20" fmla="*/ 41493 w 41493"/>
              <a:gd name="T21" fmla="*/ 21583 h 21600"/>
              <a:gd name="T22" fmla="*/ 41492 w 41493"/>
              <a:gd name="T23" fmla="*/ 27 h 21600"/>
              <a:gd name="T24" fmla="*/ 41492 w 41493"/>
              <a:gd name="T25" fmla="*/ 15 h 21600"/>
              <a:gd name="T26" fmla="*/ 41484 w 41493"/>
              <a:gd name="T27" fmla="*/ 5 h 21600"/>
              <a:gd name="T28" fmla="*/ 41476 w 41493"/>
              <a:gd name="T29" fmla="*/ 1 h 21600"/>
              <a:gd name="T30" fmla="*/ 30832 w 41493"/>
              <a:gd name="T31" fmla="*/ 5469 h 21600"/>
              <a:gd name="T32" fmla="*/ 30147 w 41493"/>
              <a:gd name="T33" fmla="*/ 14 h 21600"/>
              <a:gd name="T34" fmla="*/ 30142 w 41493"/>
              <a:gd name="T35" fmla="*/ 6 h 21600"/>
              <a:gd name="T36" fmla="*/ 30131 w 41493"/>
              <a:gd name="T37" fmla="*/ 1 h 21600"/>
              <a:gd name="T38" fmla="*/ 30122 w 41493"/>
              <a:gd name="T39" fmla="*/ 1 h 21600"/>
              <a:gd name="T40" fmla="*/ 19810 w 41493"/>
              <a:gd name="T41" fmla="*/ 21 h 21600"/>
              <a:gd name="T42" fmla="*/ 19798 w 41493"/>
              <a:gd name="T43" fmla="*/ 2 h 21600"/>
              <a:gd name="T44" fmla="*/ 19772 w 41493"/>
              <a:gd name="T45" fmla="*/ 6 h 21600"/>
              <a:gd name="T46" fmla="*/ 4030 w 41493"/>
              <a:gd name="T47" fmla="*/ 2 h 21600"/>
              <a:gd name="T48" fmla="*/ 5 w 41493"/>
              <a:gd name="T49" fmla="*/ 3302 h 21600"/>
              <a:gd name="T50" fmla="*/ 2 w 41493"/>
              <a:gd name="T51" fmla="*/ 3307 h 21600"/>
              <a:gd name="T52" fmla="*/ 2 w 41493"/>
              <a:gd name="T53" fmla="*/ 3321 h 21600"/>
              <a:gd name="T54" fmla="*/ 14 w 41493"/>
              <a:gd name="T55" fmla="*/ 13625 h 21600"/>
              <a:gd name="T56" fmla="*/ 3 w 41493"/>
              <a:gd name="T57" fmla="*/ 13635 h 21600"/>
              <a:gd name="T58" fmla="*/ 2354 w 41493"/>
              <a:gd name="T59" fmla="*/ 21584 h 21600"/>
              <a:gd name="T60" fmla="*/ 2362 w 41493"/>
              <a:gd name="T61" fmla="*/ 21595 h 21600"/>
              <a:gd name="T62" fmla="*/ 11787 w 41493"/>
              <a:gd name="T63" fmla="*/ 21555 h 21600"/>
              <a:gd name="T64" fmla="*/ 11792 w 41493"/>
              <a:gd name="T65" fmla="*/ 21559 h 21600"/>
              <a:gd name="T66" fmla="*/ 11803 w 41493"/>
              <a:gd name="T67" fmla="*/ 21570 h 21600"/>
              <a:gd name="T68" fmla="*/ 41461 w 41493"/>
              <a:gd name="T69" fmla="*/ 21568 h 21600"/>
              <a:gd name="T70" fmla="*/ 41425 w 41493"/>
              <a:gd name="T71" fmla="*/ 21565 h 21600"/>
              <a:gd name="T72" fmla="*/ 15247 w 41493"/>
              <a:gd name="T73" fmla="*/ 14800 h 21600"/>
              <a:gd name="T74" fmla="*/ 41449 w 41493"/>
              <a:gd name="T75" fmla="*/ 21516 h 21600"/>
              <a:gd name="T76" fmla="*/ 29312 w 41493"/>
              <a:gd name="T77" fmla="*/ 15351 h 21600"/>
              <a:gd name="T78" fmla="*/ 15208 w 41493"/>
              <a:gd name="T79" fmla="*/ 14777 h 21600"/>
              <a:gd name="T80" fmla="*/ 49 w 41493"/>
              <a:gd name="T81" fmla="*/ 13655 h 21600"/>
              <a:gd name="T82" fmla="*/ 27639 w 41493"/>
              <a:gd name="T83" fmla="*/ 18773 h 21600"/>
              <a:gd name="T84" fmla="*/ 29273 w 41493"/>
              <a:gd name="T85" fmla="*/ 15330 h 21600"/>
              <a:gd name="T86" fmla="*/ 19837 w 41493"/>
              <a:gd name="T87" fmla="*/ 9489 h 21600"/>
              <a:gd name="T88" fmla="*/ 15233 w 41493"/>
              <a:gd name="T89" fmla="*/ 14741 h 21600"/>
              <a:gd name="T90" fmla="*/ 4039 w 41493"/>
              <a:gd name="T91" fmla="*/ 12076 h 21600"/>
              <a:gd name="T92" fmla="*/ 4039 w 41493"/>
              <a:gd name="T93" fmla="*/ 12075 h 21600"/>
              <a:gd name="T94" fmla="*/ 36689 w 41493"/>
              <a:gd name="T95" fmla="*/ 11484 h 21600"/>
              <a:gd name="T96" fmla="*/ 19817 w 41493"/>
              <a:gd name="T97" fmla="*/ 9512 h 21600"/>
              <a:gd name="T98" fmla="*/ 19794 w 41493"/>
              <a:gd name="T99" fmla="*/ 9487 h 21600"/>
              <a:gd name="T100" fmla="*/ 19784 w 41493"/>
              <a:gd name="T101" fmla="*/ 9485 h 21600"/>
              <a:gd name="T102" fmla="*/ 19794 w 41493"/>
              <a:gd name="T103" fmla="*/ 9483 h 21600"/>
              <a:gd name="T104" fmla="*/ 19814 w 41493"/>
              <a:gd name="T105" fmla="*/ 9469 h 21600"/>
              <a:gd name="T106" fmla="*/ 30050 w 41493"/>
              <a:gd name="T107" fmla="*/ 63 h 21600"/>
              <a:gd name="T108" fmla="*/ 30789 w 41493"/>
              <a:gd name="T109" fmla="*/ 5489 h 21600"/>
              <a:gd name="T110" fmla="*/ 30898 w 41493"/>
              <a:gd name="T111" fmla="*/ 5482 h 21600"/>
              <a:gd name="T112" fmla="*/ 41456 w 41493"/>
              <a:gd name="T113" fmla="*/ 35 h 21600"/>
              <a:gd name="T114" fmla="*/ 30112 w 41493"/>
              <a:gd name="T115" fmla="*/ 29 h 21600"/>
              <a:gd name="T116" fmla="*/ 30112 w 41493"/>
              <a:gd name="T117" fmla="*/ 29 h 21600"/>
              <a:gd name="T118" fmla="*/ 41465 w 41493"/>
              <a:gd name="T119" fmla="*/ 17 h 21600"/>
              <a:gd name="T120" fmla="*/ 41465 w 41493"/>
              <a:gd name="T121" fmla="*/ 17 h 21600"/>
              <a:gd name="T122" fmla="*/ 41475 w 41493"/>
              <a:gd name="T123" fmla="*/ 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93" h="21600">
                <a:moveTo>
                  <a:pt x="2376" y="21600"/>
                </a:moveTo>
                <a:lnTo>
                  <a:pt x="2376" y="21600"/>
                </a:lnTo>
                <a:lnTo>
                  <a:pt x="2378" y="21600"/>
                </a:lnTo>
                <a:lnTo>
                  <a:pt x="2378" y="21600"/>
                </a:lnTo>
                <a:lnTo>
                  <a:pt x="2382" y="21599"/>
                </a:lnTo>
                <a:lnTo>
                  <a:pt x="2382" y="21599"/>
                </a:lnTo>
                <a:lnTo>
                  <a:pt x="2387" y="21597"/>
                </a:lnTo>
                <a:lnTo>
                  <a:pt x="2387" y="21597"/>
                </a:lnTo>
                <a:lnTo>
                  <a:pt x="2390" y="21594"/>
                </a:lnTo>
                <a:lnTo>
                  <a:pt x="2390" y="21594"/>
                </a:lnTo>
                <a:lnTo>
                  <a:pt x="2395" y="21590"/>
                </a:lnTo>
                <a:lnTo>
                  <a:pt x="2395" y="21590"/>
                </a:lnTo>
                <a:lnTo>
                  <a:pt x="2397" y="21586"/>
                </a:lnTo>
                <a:lnTo>
                  <a:pt x="2397" y="21586"/>
                </a:lnTo>
                <a:lnTo>
                  <a:pt x="2398" y="21586"/>
                </a:lnTo>
                <a:lnTo>
                  <a:pt x="2399" y="21582"/>
                </a:lnTo>
                <a:lnTo>
                  <a:pt x="4051" y="12119"/>
                </a:lnTo>
                <a:lnTo>
                  <a:pt x="11784" y="21591"/>
                </a:lnTo>
                <a:lnTo>
                  <a:pt x="11784" y="21591"/>
                </a:lnTo>
                <a:lnTo>
                  <a:pt x="11784" y="21592"/>
                </a:lnTo>
                <a:lnTo>
                  <a:pt x="11784" y="21592"/>
                </a:lnTo>
                <a:lnTo>
                  <a:pt x="11785" y="21593"/>
                </a:lnTo>
                <a:lnTo>
                  <a:pt x="11785" y="21593"/>
                </a:lnTo>
                <a:lnTo>
                  <a:pt x="11786" y="21594"/>
                </a:lnTo>
                <a:lnTo>
                  <a:pt x="11786" y="21594"/>
                </a:lnTo>
                <a:lnTo>
                  <a:pt x="11792" y="21598"/>
                </a:lnTo>
                <a:lnTo>
                  <a:pt x="11792" y="21598"/>
                </a:lnTo>
                <a:lnTo>
                  <a:pt x="11793" y="21598"/>
                </a:lnTo>
                <a:lnTo>
                  <a:pt x="11793" y="21598"/>
                </a:lnTo>
                <a:lnTo>
                  <a:pt x="11797" y="21599"/>
                </a:lnTo>
                <a:lnTo>
                  <a:pt x="11797" y="21599"/>
                </a:lnTo>
                <a:lnTo>
                  <a:pt x="11801" y="21600"/>
                </a:lnTo>
                <a:lnTo>
                  <a:pt x="11801" y="21600"/>
                </a:lnTo>
                <a:lnTo>
                  <a:pt x="11806" y="21599"/>
                </a:lnTo>
                <a:lnTo>
                  <a:pt x="27618" y="18789"/>
                </a:lnTo>
                <a:lnTo>
                  <a:pt x="30109" y="21592"/>
                </a:lnTo>
                <a:lnTo>
                  <a:pt x="30109" y="21592"/>
                </a:lnTo>
                <a:lnTo>
                  <a:pt x="30113" y="21595"/>
                </a:lnTo>
                <a:lnTo>
                  <a:pt x="30117" y="21598"/>
                </a:lnTo>
                <a:lnTo>
                  <a:pt x="30120" y="21599"/>
                </a:lnTo>
                <a:lnTo>
                  <a:pt x="30124" y="21600"/>
                </a:lnTo>
                <a:lnTo>
                  <a:pt x="30124" y="21600"/>
                </a:lnTo>
                <a:lnTo>
                  <a:pt x="30129" y="21600"/>
                </a:lnTo>
                <a:lnTo>
                  <a:pt x="30134" y="21599"/>
                </a:lnTo>
                <a:lnTo>
                  <a:pt x="30137" y="21598"/>
                </a:lnTo>
                <a:lnTo>
                  <a:pt x="30141" y="21594"/>
                </a:lnTo>
                <a:lnTo>
                  <a:pt x="30141" y="21594"/>
                </a:lnTo>
                <a:lnTo>
                  <a:pt x="30145" y="21592"/>
                </a:lnTo>
                <a:lnTo>
                  <a:pt x="30147" y="21589"/>
                </a:lnTo>
                <a:lnTo>
                  <a:pt x="30148" y="21584"/>
                </a:lnTo>
                <a:lnTo>
                  <a:pt x="30150" y="21581"/>
                </a:lnTo>
                <a:lnTo>
                  <a:pt x="30150" y="21576"/>
                </a:lnTo>
                <a:lnTo>
                  <a:pt x="30148" y="21573"/>
                </a:lnTo>
                <a:lnTo>
                  <a:pt x="30147" y="21570"/>
                </a:lnTo>
                <a:lnTo>
                  <a:pt x="30145" y="21566"/>
                </a:lnTo>
                <a:lnTo>
                  <a:pt x="27685" y="18799"/>
                </a:lnTo>
                <a:lnTo>
                  <a:pt x="41466" y="21599"/>
                </a:lnTo>
                <a:lnTo>
                  <a:pt x="41466" y="21599"/>
                </a:lnTo>
                <a:lnTo>
                  <a:pt x="41471" y="21600"/>
                </a:lnTo>
                <a:lnTo>
                  <a:pt x="41475" y="21599"/>
                </a:lnTo>
                <a:lnTo>
                  <a:pt x="41475" y="21599"/>
                </a:lnTo>
                <a:lnTo>
                  <a:pt x="41480" y="21598"/>
                </a:lnTo>
                <a:lnTo>
                  <a:pt x="41480" y="21598"/>
                </a:lnTo>
                <a:lnTo>
                  <a:pt x="41484" y="21595"/>
                </a:lnTo>
                <a:lnTo>
                  <a:pt x="41484" y="21595"/>
                </a:lnTo>
                <a:lnTo>
                  <a:pt x="41487" y="21594"/>
                </a:lnTo>
                <a:lnTo>
                  <a:pt x="41487" y="21594"/>
                </a:lnTo>
                <a:lnTo>
                  <a:pt x="41489" y="21591"/>
                </a:lnTo>
                <a:lnTo>
                  <a:pt x="41489" y="21591"/>
                </a:lnTo>
                <a:lnTo>
                  <a:pt x="41489" y="21590"/>
                </a:lnTo>
                <a:lnTo>
                  <a:pt x="41489" y="21590"/>
                </a:lnTo>
                <a:lnTo>
                  <a:pt x="41492" y="21586"/>
                </a:lnTo>
                <a:lnTo>
                  <a:pt x="41492" y="21586"/>
                </a:lnTo>
                <a:lnTo>
                  <a:pt x="41493" y="21584"/>
                </a:lnTo>
                <a:lnTo>
                  <a:pt x="41493" y="21584"/>
                </a:lnTo>
                <a:lnTo>
                  <a:pt x="41493" y="21583"/>
                </a:lnTo>
                <a:lnTo>
                  <a:pt x="41493" y="21583"/>
                </a:lnTo>
                <a:lnTo>
                  <a:pt x="41493" y="21579"/>
                </a:lnTo>
                <a:lnTo>
                  <a:pt x="41493" y="21579"/>
                </a:lnTo>
                <a:lnTo>
                  <a:pt x="41493" y="21574"/>
                </a:lnTo>
                <a:lnTo>
                  <a:pt x="37942" y="5595"/>
                </a:lnTo>
                <a:lnTo>
                  <a:pt x="41491" y="32"/>
                </a:lnTo>
                <a:lnTo>
                  <a:pt x="41491" y="32"/>
                </a:lnTo>
                <a:lnTo>
                  <a:pt x="41492" y="27"/>
                </a:lnTo>
                <a:lnTo>
                  <a:pt x="41492" y="27"/>
                </a:lnTo>
                <a:lnTo>
                  <a:pt x="41493" y="24"/>
                </a:lnTo>
                <a:lnTo>
                  <a:pt x="41493" y="24"/>
                </a:lnTo>
                <a:lnTo>
                  <a:pt x="41493" y="17"/>
                </a:lnTo>
                <a:lnTo>
                  <a:pt x="41493" y="17"/>
                </a:lnTo>
                <a:lnTo>
                  <a:pt x="41492" y="15"/>
                </a:lnTo>
                <a:lnTo>
                  <a:pt x="41492" y="15"/>
                </a:lnTo>
                <a:lnTo>
                  <a:pt x="41491" y="11"/>
                </a:lnTo>
                <a:lnTo>
                  <a:pt x="41491" y="11"/>
                </a:lnTo>
                <a:lnTo>
                  <a:pt x="41489" y="9"/>
                </a:lnTo>
                <a:lnTo>
                  <a:pt x="41489" y="9"/>
                </a:lnTo>
                <a:lnTo>
                  <a:pt x="41487" y="7"/>
                </a:lnTo>
                <a:lnTo>
                  <a:pt x="41487" y="7"/>
                </a:lnTo>
                <a:lnTo>
                  <a:pt x="41484" y="5"/>
                </a:lnTo>
                <a:lnTo>
                  <a:pt x="41484" y="5"/>
                </a:lnTo>
                <a:lnTo>
                  <a:pt x="41482" y="3"/>
                </a:lnTo>
                <a:lnTo>
                  <a:pt x="41482" y="3"/>
                </a:lnTo>
                <a:lnTo>
                  <a:pt x="41478" y="2"/>
                </a:lnTo>
                <a:lnTo>
                  <a:pt x="41478" y="2"/>
                </a:lnTo>
                <a:lnTo>
                  <a:pt x="41476" y="1"/>
                </a:lnTo>
                <a:lnTo>
                  <a:pt x="41476" y="1"/>
                </a:lnTo>
                <a:lnTo>
                  <a:pt x="41472" y="1"/>
                </a:lnTo>
                <a:lnTo>
                  <a:pt x="41469" y="1"/>
                </a:lnTo>
                <a:lnTo>
                  <a:pt x="41469" y="1"/>
                </a:lnTo>
                <a:lnTo>
                  <a:pt x="41466" y="1"/>
                </a:lnTo>
                <a:lnTo>
                  <a:pt x="41466" y="1"/>
                </a:lnTo>
                <a:lnTo>
                  <a:pt x="41460" y="3"/>
                </a:lnTo>
                <a:lnTo>
                  <a:pt x="30832" y="5469"/>
                </a:lnTo>
                <a:lnTo>
                  <a:pt x="30150" y="19"/>
                </a:lnTo>
                <a:lnTo>
                  <a:pt x="30150" y="19"/>
                </a:lnTo>
                <a:lnTo>
                  <a:pt x="30148" y="17"/>
                </a:lnTo>
                <a:lnTo>
                  <a:pt x="30148" y="17"/>
                </a:lnTo>
                <a:lnTo>
                  <a:pt x="30148" y="16"/>
                </a:lnTo>
                <a:lnTo>
                  <a:pt x="30148" y="16"/>
                </a:lnTo>
                <a:lnTo>
                  <a:pt x="30147" y="14"/>
                </a:lnTo>
                <a:lnTo>
                  <a:pt x="30147" y="14"/>
                </a:lnTo>
                <a:lnTo>
                  <a:pt x="30146" y="11"/>
                </a:lnTo>
                <a:lnTo>
                  <a:pt x="30146" y="11"/>
                </a:lnTo>
                <a:lnTo>
                  <a:pt x="30144" y="8"/>
                </a:lnTo>
                <a:lnTo>
                  <a:pt x="30144" y="8"/>
                </a:lnTo>
                <a:lnTo>
                  <a:pt x="30142" y="6"/>
                </a:lnTo>
                <a:lnTo>
                  <a:pt x="30142" y="6"/>
                </a:lnTo>
                <a:lnTo>
                  <a:pt x="30140" y="5"/>
                </a:lnTo>
                <a:lnTo>
                  <a:pt x="30140" y="5"/>
                </a:lnTo>
                <a:lnTo>
                  <a:pt x="30139" y="3"/>
                </a:lnTo>
                <a:lnTo>
                  <a:pt x="30139" y="3"/>
                </a:lnTo>
                <a:lnTo>
                  <a:pt x="30135" y="2"/>
                </a:lnTo>
                <a:lnTo>
                  <a:pt x="30135" y="2"/>
                </a:lnTo>
                <a:lnTo>
                  <a:pt x="30131" y="1"/>
                </a:lnTo>
                <a:lnTo>
                  <a:pt x="30128" y="1"/>
                </a:lnTo>
                <a:lnTo>
                  <a:pt x="30128" y="1"/>
                </a:lnTo>
                <a:lnTo>
                  <a:pt x="30123" y="1"/>
                </a:lnTo>
                <a:lnTo>
                  <a:pt x="30123" y="1"/>
                </a:lnTo>
                <a:lnTo>
                  <a:pt x="30123" y="1"/>
                </a:lnTo>
                <a:lnTo>
                  <a:pt x="30123" y="1"/>
                </a:lnTo>
                <a:lnTo>
                  <a:pt x="30122" y="1"/>
                </a:lnTo>
                <a:lnTo>
                  <a:pt x="15499" y="3802"/>
                </a:lnTo>
                <a:lnTo>
                  <a:pt x="19804" y="36"/>
                </a:lnTo>
                <a:lnTo>
                  <a:pt x="19804" y="36"/>
                </a:lnTo>
                <a:lnTo>
                  <a:pt x="19806" y="33"/>
                </a:lnTo>
                <a:lnTo>
                  <a:pt x="19809" y="29"/>
                </a:lnTo>
                <a:lnTo>
                  <a:pt x="19810" y="26"/>
                </a:lnTo>
                <a:lnTo>
                  <a:pt x="19810" y="21"/>
                </a:lnTo>
                <a:lnTo>
                  <a:pt x="19810" y="18"/>
                </a:lnTo>
                <a:lnTo>
                  <a:pt x="19809" y="14"/>
                </a:lnTo>
                <a:lnTo>
                  <a:pt x="19808" y="10"/>
                </a:lnTo>
                <a:lnTo>
                  <a:pt x="19804" y="7"/>
                </a:lnTo>
                <a:lnTo>
                  <a:pt x="19804" y="7"/>
                </a:lnTo>
                <a:lnTo>
                  <a:pt x="19801" y="5"/>
                </a:lnTo>
                <a:lnTo>
                  <a:pt x="19798" y="2"/>
                </a:lnTo>
                <a:lnTo>
                  <a:pt x="19793" y="1"/>
                </a:lnTo>
                <a:lnTo>
                  <a:pt x="19789" y="0"/>
                </a:lnTo>
                <a:lnTo>
                  <a:pt x="19789" y="0"/>
                </a:lnTo>
                <a:lnTo>
                  <a:pt x="19783" y="1"/>
                </a:lnTo>
                <a:lnTo>
                  <a:pt x="19780" y="2"/>
                </a:lnTo>
                <a:lnTo>
                  <a:pt x="19776" y="3"/>
                </a:lnTo>
                <a:lnTo>
                  <a:pt x="19772" y="6"/>
                </a:lnTo>
                <a:lnTo>
                  <a:pt x="15412" y="3821"/>
                </a:lnTo>
                <a:lnTo>
                  <a:pt x="4045" y="1"/>
                </a:lnTo>
                <a:lnTo>
                  <a:pt x="4045" y="1"/>
                </a:lnTo>
                <a:lnTo>
                  <a:pt x="4040" y="1"/>
                </a:lnTo>
                <a:lnTo>
                  <a:pt x="4040" y="1"/>
                </a:lnTo>
                <a:lnTo>
                  <a:pt x="4034" y="1"/>
                </a:lnTo>
                <a:lnTo>
                  <a:pt x="4030" y="2"/>
                </a:lnTo>
                <a:lnTo>
                  <a:pt x="4030" y="2"/>
                </a:lnTo>
                <a:lnTo>
                  <a:pt x="4026" y="3"/>
                </a:lnTo>
                <a:lnTo>
                  <a:pt x="4026" y="3"/>
                </a:lnTo>
                <a:lnTo>
                  <a:pt x="4023" y="6"/>
                </a:lnTo>
                <a:lnTo>
                  <a:pt x="8" y="3299"/>
                </a:lnTo>
                <a:lnTo>
                  <a:pt x="8" y="3299"/>
                </a:lnTo>
                <a:lnTo>
                  <a:pt x="5" y="3302"/>
                </a:lnTo>
                <a:lnTo>
                  <a:pt x="5" y="3302"/>
                </a:lnTo>
                <a:lnTo>
                  <a:pt x="4" y="3304"/>
                </a:lnTo>
                <a:lnTo>
                  <a:pt x="4" y="3304"/>
                </a:lnTo>
                <a:lnTo>
                  <a:pt x="3" y="3306"/>
                </a:lnTo>
                <a:lnTo>
                  <a:pt x="3" y="3306"/>
                </a:lnTo>
                <a:lnTo>
                  <a:pt x="2" y="3307"/>
                </a:lnTo>
                <a:lnTo>
                  <a:pt x="2" y="3307"/>
                </a:lnTo>
                <a:lnTo>
                  <a:pt x="0" y="3311"/>
                </a:lnTo>
                <a:lnTo>
                  <a:pt x="0" y="3311"/>
                </a:lnTo>
                <a:lnTo>
                  <a:pt x="0" y="3313"/>
                </a:lnTo>
                <a:lnTo>
                  <a:pt x="0" y="3313"/>
                </a:lnTo>
                <a:lnTo>
                  <a:pt x="0" y="3316"/>
                </a:lnTo>
                <a:lnTo>
                  <a:pt x="0" y="3316"/>
                </a:lnTo>
                <a:lnTo>
                  <a:pt x="2" y="3321"/>
                </a:lnTo>
                <a:lnTo>
                  <a:pt x="2" y="3321"/>
                </a:lnTo>
                <a:lnTo>
                  <a:pt x="2" y="3321"/>
                </a:lnTo>
                <a:lnTo>
                  <a:pt x="2" y="3321"/>
                </a:lnTo>
                <a:lnTo>
                  <a:pt x="2" y="3322"/>
                </a:lnTo>
                <a:lnTo>
                  <a:pt x="4008" y="12056"/>
                </a:lnTo>
                <a:lnTo>
                  <a:pt x="14" y="13625"/>
                </a:lnTo>
                <a:lnTo>
                  <a:pt x="14" y="13625"/>
                </a:lnTo>
                <a:lnTo>
                  <a:pt x="10" y="13627"/>
                </a:lnTo>
                <a:lnTo>
                  <a:pt x="7" y="13631"/>
                </a:lnTo>
                <a:lnTo>
                  <a:pt x="7" y="13631"/>
                </a:lnTo>
                <a:lnTo>
                  <a:pt x="3" y="13634"/>
                </a:lnTo>
                <a:lnTo>
                  <a:pt x="15" y="13641"/>
                </a:lnTo>
                <a:lnTo>
                  <a:pt x="3" y="13635"/>
                </a:lnTo>
                <a:lnTo>
                  <a:pt x="3" y="13635"/>
                </a:lnTo>
                <a:lnTo>
                  <a:pt x="2" y="13638"/>
                </a:lnTo>
                <a:lnTo>
                  <a:pt x="2" y="13642"/>
                </a:lnTo>
                <a:lnTo>
                  <a:pt x="2" y="13642"/>
                </a:lnTo>
                <a:lnTo>
                  <a:pt x="0" y="13645"/>
                </a:lnTo>
                <a:lnTo>
                  <a:pt x="2" y="13650"/>
                </a:lnTo>
                <a:lnTo>
                  <a:pt x="2354" y="21584"/>
                </a:lnTo>
                <a:lnTo>
                  <a:pt x="2354" y="21584"/>
                </a:lnTo>
                <a:lnTo>
                  <a:pt x="2358" y="21590"/>
                </a:lnTo>
                <a:lnTo>
                  <a:pt x="2358" y="21590"/>
                </a:lnTo>
                <a:lnTo>
                  <a:pt x="2360" y="21593"/>
                </a:lnTo>
                <a:lnTo>
                  <a:pt x="2360" y="21593"/>
                </a:lnTo>
                <a:lnTo>
                  <a:pt x="2361" y="21594"/>
                </a:lnTo>
                <a:lnTo>
                  <a:pt x="2362" y="21595"/>
                </a:lnTo>
                <a:lnTo>
                  <a:pt x="2362" y="21595"/>
                </a:lnTo>
                <a:lnTo>
                  <a:pt x="2369" y="21598"/>
                </a:lnTo>
                <a:lnTo>
                  <a:pt x="2369" y="21598"/>
                </a:lnTo>
                <a:lnTo>
                  <a:pt x="2372" y="21599"/>
                </a:lnTo>
                <a:lnTo>
                  <a:pt x="2376" y="21600"/>
                </a:lnTo>
                <a:close/>
                <a:moveTo>
                  <a:pt x="11804" y="21574"/>
                </a:moveTo>
                <a:lnTo>
                  <a:pt x="11803" y="21574"/>
                </a:lnTo>
                <a:lnTo>
                  <a:pt x="11787" y="21555"/>
                </a:lnTo>
                <a:lnTo>
                  <a:pt x="11787" y="21555"/>
                </a:lnTo>
                <a:lnTo>
                  <a:pt x="11788" y="21555"/>
                </a:lnTo>
                <a:lnTo>
                  <a:pt x="11788" y="21555"/>
                </a:lnTo>
                <a:lnTo>
                  <a:pt x="11791" y="21554"/>
                </a:lnTo>
                <a:lnTo>
                  <a:pt x="11791" y="21556"/>
                </a:lnTo>
                <a:lnTo>
                  <a:pt x="11791" y="21556"/>
                </a:lnTo>
                <a:lnTo>
                  <a:pt x="11792" y="21559"/>
                </a:lnTo>
                <a:lnTo>
                  <a:pt x="11795" y="21563"/>
                </a:lnTo>
                <a:lnTo>
                  <a:pt x="11798" y="21564"/>
                </a:lnTo>
                <a:lnTo>
                  <a:pt x="11803" y="21565"/>
                </a:lnTo>
                <a:lnTo>
                  <a:pt x="11803" y="21565"/>
                </a:lnTo>
                <a:lnTo>
                  <a:pt x="11803" y="21565"/>
                </a:lnTo>
                <a:lnTo>
                  <a:pt x="11803" y="21565"/>
                </a:lnTo>
                <a:lnTo>
                  <a:pt x="11803" y="21570"/>
                </a:lnTo>
                <a:lnTo>
                  <a:pt x="11804" y="21574"/>
                </a:lnTo>
                <a:lnTo>
                  <a:pt x="11804" y="21574"/>
                </a:lnTo>
                <a:close/>
                <a:moveTo>
                  <a:pt x="41464" y="21566"/>
                </a:moveTo>
                <a:lnTo>
                  <a:pt x="41465" y="21573"/>
                </a:lnTo>
                <a:lnTo>
                  <a:pt x="41455" y="21572"/>
                </a:lnTo>
                <a:lnTo>
                  <a:pt x="41455" y="21572"/>
                </a:lnTo>
                <a:lnTo>
                  <a:pt x="41461" y="21568"/>
                </a:lnTo>
                <a:lnTo>
                  <a:pt x="41461" y="21568"/>
                </a:lnTo>
                <a:lnTo>
                  <a:pt x="41464" y="21566"/>
                </a:lnTo>
                <a:lnTo>
                  <a:pt x="41464" y="21566"/>
                </a:lnTo>
                <a:close/>
                <a:moveTo>
                  <a:pt x="41426" y="21561"/>
                </a:moveTo>
                <a:lnTo>
                  <a:pt x="41442" y="21568"/>
                </a:lnTo>
                <a:lnTo>
                  <a:pt x="41425" y="21565"/>
                </a:lnTo>
                <a:lnTo>
                  <a:pt x="41425" y="21565"/>
                </a:lnTo>
                <a:lnTo>
                  <a:pt x="41426" y="21563"/>
                </a:lnTo>
                <a:lnTo>
                  <a:pt x="41426" y="21563"/>
                </a:lnTo>
                <a:lnTo>
                  <a:pt x="41426" y="21561"/>
                </a:lnTo>
                <a:lnTo>
                  <a:pt x="41426" y="21561"/>
                </a:lnTo>
                <a:close/>
                <a:moveTo>
                  <a:pt x="27540" y="18760"/>
                </a:moveTo>
                <a:lnTo>
                  <a:pt x="11840" y="21550"/>
                </a:lnTo>
                <a:lnTo>
                  <a:pt x="15247" y="14800"/>
                </a:lnTo>
                <a:lnTo>
                  <a:pt x="27540" y="18760"/>
                </a:lnTo>
                <a:close/>
                <a:moveTo>
                  <a:pt x="41452" y="21514"/>
                </a:moveTo>
                <a:lnTo>
                  <a:pt x="41458" y="21541"/>
                </a:lnTo>
                <a:lnTo>
                  <a:pt x="41445" y="21516"/>
                </a:lnTo>
                <a:lnTo>
                  <a:pt x="41445" y="21516"/>
                </a:lnTo>
                <a:lnTo>
                  <a:pt x="41449" y="21516"/>
                </a:lnTo>
                <a:lnTo>
                  <a:pt x="41449" y="21516"/>
                </a:lnTo>
                <a:lnTo>
                  <a:pt x="41452" y="21514"/>
                </a:lnTo>
                <a:lnTo>
                  <a:pt x="41452" y="21514"/>
                </a:lnTo>
                <a:close/>
                <a:moveTo>
                  <a:pt x="36691" y="11559"/>
                </a:moveTo>
                <a:lnTo>
                  <a:pt x="41424" y="21530"/>
                </a:lnTo>
                <a:lnTo>
                  <a:pt x="29347" y="15322"/>
                </a:lnTo>
                <a:lnTo>
                  <a:pt x="36691" y="11559"/>
                </a:lnTo>
                <a:close/>
                <a:moveTo>
                  <a:pt x="29312" y="15351"/>
                </a:moveTo>
                <a:lnTo>
                  <a:pt x="41326" y="21528"/>
                </a:lnTo>
                <a:lnTo>
                  <a:pt x="27658" y="18751"/>
                </a:lnTo>
                <a:lnTo>
                  <a:pt x="29312" y="15351"/>
                </a:lnTo>
                <a:close/>
                <a:moveTo>
                  <a:pt x="15208" y="14777"/>
                </a:moveTo>
                <a:lnTo>
                  <a:pt x="11809" y="21514"/>
                </a:lnTo>
                <a:lnTo>
                  <a:pt x="8508" y="7765"/>
                </a:lnTo>
                <a:lnTo>
                  <a:pt x="15208" y="14777"/>
                </a:lnTo>
                <a:close/>
                <a:moveTo>
                  <a:pt x="8454" y="7734"/>
                </a:moveTo>
                <a:lnTo>
                  <a:pt x="11757" y="21490"/>
                </a:lnTo>
                <a:lnTo>
                  <a:pt x="4067" y="12068"/>
                </a:lnTo>
                <a:lnTo>
                  <a:pt x="8454" y="7734"/>
                </a:lnTo>
                <a:close/>
                <a:moveTo>
                  <a:pt x="4008" y="12101"/>
                </a:moveTo>
                <a:lnTo>
                  <a:pt x="2371" y="21481"/>
                </a:lnTo>
                <a:lnTo>
                  <a:pt x="49" y="13655"/>
                </a:lnTo>
                <a:lnTo>
                  <a:pt x="4008" y="12101"/>
                </a:lnTo>
                <a:close/>
                <a:moveTo>
                  <a:pt x="37919" y="5699"/>
                </a:moveTo>
                <a:lnTo>
                  <a:pt x="41407" y="21391"/>
                </a:lnTo>
                <a:lnTo>
                  <a:pt x="36725" y="11527"/>
                </a:lnTo>
                <a:lnTo>
                  <a:pt x="37919" y="5699"/>
                </a:lnTo>
                <a:close/>
                <a:moveTo>
                  <a:pt x="27639" y="18773"/>
                </a:moveTo>
                <a:lnTo>
                  <a:pt x="27639" y="18773"/>
                </a:lnTo>
                <a:lnTo>
                  <a:pt x="27639" y="18773"/>
                </a:lnTo>
                <a:lnTo>
                  <a:pt x="27639" y="18773"/>
                </a:lnTo>
                <a:lnTo>
                  <a:pt x="27639" y="18773"/>
                </a:lnTo>
                <a:close/>
                <a:moveTo>
                  <a:pt x="29273" y="15330"/>
                </a:moveTo>
                <a:lnTo>
                  <a:pt x="27622" y="18726"/>
                </a:lnTo>
                <a:lnTo>
                  <a:pt x="19892" y="9572"/>
                </a:lnTo>
                <a:lnTo>
                  <a:pt x="29273" y="15330"/>
                </a:lnTo>
                <a:close/>
                <a:moveTo>
                  <a:pt x="19788" y="9517"/>
                </a:moveTo>
                <a:lnTo>
                  <a:pt x="27562" y="18723"/>
                </a:lnTo>
                <a:lnTo>
                  <a:pt x="15272" y="14764"/>
                </a:lnTo>
                <a:lnTo>
                  <a:pt x="19788" y="9517"/>
                </a:lnTo>
                <a:close/>
                <a:moveTo>
                  <a:pt x="30785" y="5535"/>
                </a:moveTo>
                <a:lnTo>
                  <a:pt x="29283" y="15287"/>
                </a:lnTo>
                <a:lnTo>
                  <a:pt x="19837" y="9489"/>
                </a:lnTo>
                <a:lnTo>
                  <a:pt x="30785" y="5535"/>
                </a:lnTo>
                <a:close/>
                <a:moveTo>
                  <a:pt x="36667" y="11525"/>
                </a:moveTo>
                <a:lnTo>
                  <a:pt x="29330" y="15284"/>
                </a:lnTo>
                <a:lnTo>
                  <a:pt x="30828" y="5550"/>
                </a:lnTo>
                <a:lnTo>
                  <a:pt x="36667" y="11525"/>
                </a:lnTo>
                <a:close/>
                <a:moveTo>
                  <a:pt x="19747" y="9499"/>
                </a:moveTo>
                <a:lnTo>
                  <a:pt x="15233" y="14741"/>
                </a:lnTo>
                <a:lnTo>
                  <a:pt x="8526" y="7721"/>
                </a:lnTo>
                <a:lnTo>
                  <a:pt x="19747" y="9499"/>
                </a:lnTo>
                <a:close/>
                <a:moveTo>
                  <a:pt x="22366" y="12542"/>
                </a:moveTo>
                <a:lnTo>
                  <a:pt x="22362" y="12544"/>
                </a:lnTo>
                <a:lnTo>
                  <a:pt x="22366" y="12542"/>
                </a:lnTo>
                <a:close/>
                <a:moveTo>
                  <a:pt x="4039" y="12076"/>
                </a:moveTo>
                <a:lnTo>
                  <a:pt x="4039" y="12076"/>
                </a:lnTo>
                <a:lnTo>
                  <a:pt x="4039" y="12076"/>
                </a:lnTo>
                <a:lnTo>
                  <a:pt x="4039" y="12076"/>
                </a:lnTo>
                <a:lnTo>
                  <a:pt x="4035" y="12072"/>
                </a:lnTo>
                <a:lnTo>
                  <a:pt x="4035" y="12072"/>
                </a:lnTo>
                <a:lnTo>
                  <a:pt x="4036" y="12071"/>
                </a:lnTo>
                <a:lnTo>
                  <a:pt x="4036" y="12071"/>
                </a:lnTo>
                <a:lnTo>
                  <a:pt x="4039" y="12075"/>
                </a:lnTo>
                <a:lnTo>
                  <a:pt x="4039" y="12076"/>
                </a:lnTo>
                <a:close/>
                <a:moveTo>
                  <a:pt x="8431" y="7696"/>
                </a:moveTo>
                <a:lnTo>
                  <a:pt x="4045" y="12030"/>
                </a:lnTo>
                <a:lnTo>
                  <a:pt x="70" y="3362"/>
                </a:lnTo>
                <a:lnTo>
                  <a:pt x="8431" y="7696"/>
                </a:lnTo>
                <a:close/>
                <a:moveTo>
                  <a:pt x="37891" y="5612"/>
                </a:moveTo>
                <a:lnTo>
                  <a:pt x="36689" y="11484"/>
                </a:lnTo>
                <a:lnTo>
                  <a:pt x="30865" y="5524"/>
                </a:lnTo>
                <a:lnTo>
                  <a:pt x="37891" y="5612"/>
                </a:lnTo>
                <a:close/>
                <a:moveTo>
                  <a:pt x="19821" y="9509"/>
                </a:moveTo>
                <a:lnTo>
                  <a:pt x="19821" y="9509"/>
                </a:lnTo>
                <a:lnTo>
                  <a:pt x="19820" y="9510"/>
                </a:lnTo>
                <a:lnTo>
                  <a:pt x="19820" y="9510"/>
                </a:lnTo>
                <a:lnTo>
                  <a:pt x="19817" y="9512"/>
                </a:lnTo>
                <a:lnTo>
                  <a:pt x="19809" y="9501"/>
                </a:lnTo>
                <a:lnTo>
                  <a:pt x="19821" y="9509"/>
                </a:lnTo>
                <a:close/>
                <a:moveTo>
                  <a:pt x="19794" y="9483"/>
                </a:moveTo>
                <a:lnTo>
                  <a:pt x="19794" y="9483"/>
                </a:lnTo>
                <a:lnTo>
                  <a:pt x="19794" y="9484"/>
                </a:lnTo>
                <a:lnTo>
                  <a:pt x="19794" y="9484"/>
                </a:lnTo>
                <a:lnTo>
                  <a:pt x="19794" y="9487"/>
                </a:lnTo>
                <a:lnTo>
                  <a:pt x="19794" y="9487"/>
                </a:lnTo>
                <a:lnTo>
                  <a:pt x="19788" y="9484"/>
                </a:lnTo>
                <a:lnTo>
                  <a:pt x="19788" y="9484"/>
                </a:lnTo>
                <a:lnTo>
                  <a:pt x="19784" y="9485"/>
                </a:lnTo>
                <a:lnTo>
                  <a:pt x="19784" y="9485"/>
                </a:lnTo>
                <a:lnTo>
                  <a:pt x="19784" y="9485"/>
                </a:lnTo>
                <a:lnTo>
                  <a:pt x="19784" y="9485"/>
                </a:lnTo>
                <a:lnTo>
                  <a:pt x="19782" y="9482"/>
                </a:lnTo>
                <a:lnTo>
                  <a:pt x="19782" y="9482"/>
                </a:lnTo>
                <a:lnTo>
                  <a:pt x="19784" y="9483"/>
                </a:lnTo>
                <a:lnTo>
                  <a:pt x="19788" y="9483"/>
                </a:lnTo>
                <a:lnTo>
                  <a:pt x="19788" y="9483"/>
                </a:lnTo>
                <a:lnTo>
                  <a:pt x="19792" y="9483"/>
                </a:lnTo>
                <a:lnTo>
                  <a:pt x="19794" y="9483"/>
                </a:lnTo>
                <a:lnTo>
                  <a:pt x="19794" y="9483"/>
                </a:lnTo>
                <a:close/>
                <a:moveTo>
                  <a:pt x="19815" y="9470"/>
                </a:moveTo>
                <a:lnTo>
                  <a:pt x="19806" y="9473"/>
                </a:lnTo>
                <a:lnTo>
                  <a:pt x="19814" y="9466"/>
                </a:lnTo>
                <a:lnTo>
                  <a:pt x="19814" y="9466"/>
                </a:lnTo>
                <a:lnTo>
                  <a:pt x="19814" y="9469"/>
                </a:lnTo>
                <a:lnTo>
                  <a:pt x="19814" y="9469"/>
                </a:lnTo>
                <a:lnTo>
                  <a:pt x="19815" y="9470"/>
                </a:lnTo>
                <a:lnTo>
                  <a:pt x="19815" y="9470"/>
                </a:lnTo>
                <a:close/>
                <a:moveTo>
                  <a:pt x="15411" y="3873"/>
                </a:moveTo>
                <a:lnTo>
                  <a:pt x="19738" y="9455"/>
                </a:lnTo>
                <a:lnTo>
                  <a:pt x="8531" y="7680"/>
                </a:lnTo>
                <a:lnTo>
                  <a:pt x="15411" y="3873"/>
                </a:lnTo>
                <a:close/>
                <a:moveTo>
                  <a:pt x="30050" y="63"/>
                </a:moveTo>
                <a:lnTo>
                  <a:pt x="19790" y="9452"/>
                </a:lnTo>
                <a:lnTo>
                  <a:pt x="15455" y="3857"/>
                </a:lnTo>
                <a:lnTo>
                  <a:pt x="30050" y="63"/>
                </a:lnTo>
                <a:close/>
                <a:moveTo>
                  <a:pt x="30789" y="5489"/>
                </a:moveTo>
                <a:lnTo>
                  <a:pt x="19881" y="9428"/>
                </a:lnTo>
                <a:lnTo>
                  <a:pt x="30109" y="66"/>
                </a:lnTo>
                <a:lnTo>
                  <a:pt x="30789" y="5489"/>
                </a:lnTo>
                <a:close/>
                <a:moveTo>
                  <a:pt x="15341" y="3863"/>
                </a:moveTo>
                <a:lnTo>
                  <a:pt x="8467" y="7667"/>
                </a:lnTo>
                <a:lnTo>
                  <a:pt x="115" y="3338"/>
                </a:lnTo>
                <a:lnTo>
                  <a:pt x="15341" y="3863"/>
                </a:lnTo>
                <a:close/>
                <a:moveTo>
                  <a:pt x="41409" y="77"/>
                </a:moveTo>
                <a:lnTo>
                  <a:pt x="37906" y="5571"/>
                </a:lnTo>
                <a:lnTo>
                  <a:pt x="30898" y="5482"/>
                </a:lnTo>
                <a:lnTo>
                  <a:pt x="41409" y="77"/>
                </a:lnTo>
                <a:close/>
                <a:moveTo>
                  <a:pt x="4042" y="45"/>
                </a:moveTo>
                <a:lnTo>
                  <a:pt x="15275" y="3819"/>
                </a:lnTo>
                <a:lnTo>
                  <a:pt x="80" y="3295"/>
                </a:lnTo>
                <a:lnTo>
                  <a:pt x="4042" y="45"/>
                </a:lnTo>
                <a:close/>
                <a:moveTo>
                  <a:pt x="41459" y="33"/>
                </a:moveTo>
                <a:lnTo>
                  <a:pt x="41456" y="35"/>
                </a:lnTo>
                <a:lnTo>
                  <a:pt x="41456" y="35"/>
                </a:lnTo>
                <a:lnTo>
                  <a:pt x="41456" y="35"/>
                </a:lnTo>
                <a:lnTo>
                  <a:pt x="41456" y="35"/>
                </a:lnTo>
                <a:lnTo>
                  <a:pt x="41455" y="34"/>
                </a:lnTo>
                <a:lnTo>
                  <a:pt x="41459" y="33"/>
                </a:lnTo>
                <a:close/>
                <a:moveTo>
                  <a:pt x="30112" y="29"/>
                </a:moveTo>
                <a:lnTo>
                  <a:pt x="30112" y="29"/>
                </a:lnTo>
                <a:lnTo>
                  <a:pt x="30111" y="30"/>
                </a:lnTo>
                <a:lnTo>
                  <a:pt x="30108" y="33"/>
                </a:lnTo>
                <a:lnTo>
                  <a:pt x="30108" y="33"/>
                </a:lnTo>
                <a:lnTo>
                  <a:pt x="30107" y="32"/>
                </a:lnTo>
                <a:lnTo>
                  <a:pt x="30107" y="32"/>
                </a:lnTo>
                <a:lnTo>
                  <a:pt x="30107" y="30"/>
                </a:lnTo>
                <a:lnTo>
                  <a:pt x="30112" y="29"/>
                </a:lnTo>
                <a:close/>
                <a:moveTo>
                  <a:pt x="30123" y="26"/>
                </a:moveTo>
                <a:lnTo>
                  <a:pt x="30123" y="27"/>
                </a:lnTo>
                <a:lnTo>
                  <a:pt x="30123" y="27"/>
                </a:lnTo>
                <a:lnTo>
                  <a:pt x="30122" y="27"/>
                </a:lnTo>
                <a:lnTo>
                  <a:pt x="30123" y="26"/>
                </a:lnTo>
                <a:close/>
                <a:moveTo>
                  <a:pt x="41465" y="17"/>
                </a:moveTo>
                <a:lnTo>
                  <a:pt x="41465" y="17"/>
                </a:lnTo>
                <a:lnTo>
                  <a:pt x="41465" y="17"/>
                </a:lnTo>
                <a:lnTo>
                  <a:pt x="41465" y="17"/>
                </a:lnTo>
                <a:lnTo>
                  <a:pt x="41465" y="17"/>
                </a:lnTo>
                <a:lnTo>
                  <a:pt x="41465" y="17"/>
                </a:lnTo>
                <a:close/>
                <a:moveTo>
                  <a:pt x="41465" y="17"/>
                </a:moveTo>
                <a:lnTo>
                  <a:pt x="41465" y="17"/>
                </a:lnTo>
                <a:lnTo>
                  <a:pt x="41465" y="17"/>
                </a:lnTo>
                <a:lnTo>
                  <a:pt x="41465" y="17"/>
                </a:lnTo>
                <a:lnTo>
                  <a:pt x="41465" y="17"/>
                </a:lnTo>
                <a:lnTo>
                  <a:pt x="41465" y="17"/>
                </a:lnTo>
                <a:close/>
                <a:moveTo>
                  <a:pt x="30135" y="17"/>
                </a:moveTo>
                <a:lnTo>
                  <a:pt x="30134" y="17"/>
                </a:lnTo>
                <a:lnTo>
                  <a:pt x="30135" y="17"/>
                </a:lnTo>
                <a:close/>
                <a:moveTo>
                  <a:pt x="41475" y="1"/>
                </a:moveTo>
                <a:lnTo>
                  <a:pt x="41475" y="1"/>
                </a:lnTo>
                <a:lnTo>
                  <a:pt x="41475" y="1"/>
                </a:lnTo>
                <a:lnTo>
                  <a:pt x="41475" y="1"/>
                </a:lnTo>
                <a:lnTo>
                  <a:pt x="41475" y="1"/>
                </a:lnTo>
                <a:lnTo>
                  <a:pt x="41475" y="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ext Placeholder 45">
            <a:extLst>
              <a:ext uri="{FF2B5EF4-FFF2-40B4-BE49-F238E27FC236}">
                <a16:creationId xmlns:a16="http://schemas.microsoft.com/office/drawing/2014/main" id="{D0D1EE6D-469F-462B-9911-DEA659FA0CA1}"/>
              </a:ext>
            </a:extLst>
          </p:cNvPr>
          <p:cNvSpPr>
            <a:spLocks noGrp="1"/>
          </p:cNvSpPr>
          <p:nvPr>
            <p:ph type="body" sz="quarter" idx="10" hasCustomPrompt="1"/>
          </p:nvPr>
        </p:nvSpPr>
        <p:spPr>
          <a:xfrm>
            <a:off x="374904" y="2743200"/>
            <a:ext cx="8291512" cy="1014413"/>
          </a:xfrm>
        </p:spPr>
        <p:txBody>
          <a:bodyPr/>
          <a:lstStyle>
            <a:lvl1pPr>
              <a:defRPr sz="5000">
                <a:solidFill>
                  <a:schemeClr val="bg1"/>
                </a:solidFill>
                <a:latin typeface="+mj-lt"/>
              </a:defRPr>
            </a:lvl1pPr>
          </a:lstStyle>
          <a:p>
            <a:pPr lvl="0"/>
            <a:r>
              <a:rPr lang="en-US"/>
              <a:t>Divider Slide</a:t>
            </a:r>
          </a:p>
        </p:txBody>
      </p:sp>
    </p:spTree>
    <p:extLst>
      <p:ext uri="{BB962C8B-B14F-4D97-AF65-F5344CB8AC3E}">
        <p14:creationId xmlns:p14="http://schemas.microsoft.com/office/powerpoint/2010/main" val="371688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ull_Image_slide_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24858" y="0"/>
            <a:ext cx="12216858" cy="6858000"/>
          </a:xfrm>
          <a:solidFill>
            <a:schemeClr val="bg1">
              <a:lumMod val="85000"/>
            </a:schemeClr>
          </a:solidFill>
        </p:spPr>
        <p:txBody>
          <a:bodyPr lIns="0" rIns="0"/>
          <a:lstStyle/>
          <a:p>
            <a:r>
              <a:rPr lang="de-DE"/>
              <a:t>Bild durch Klicken auf Symbol hinzufügen</a:t>
            </a:r>
            <a:endParaRPr lang="en-GB"/>
          </a:p>
        </p:txBody>
      </p:sp>
      <p:sp>
        <p:nvSpPr>
          <p:cNvPr id="3" name="Text Placeholder 2">
            <a:extLst>
              <a:ext uri="{FF2B5EF4-FFF2-40B4-BE49-F238E27FC236}">
                <a16:creationId xmlns:a16="http://schemas.microsoft.com/office/drawing/2014/main" id="{62AEDBC8-358F-B145-8493-0D2E0FC86B68}"/>
              </a:ext>
            </a:extLst>
          </p:cNvPr>
          <p:cNvSpPr>
            <a:spLocks noGrp="1"/>
          </p:cNvSpPr>
          <p:nvPr>
            <p:ph type="body" sz="quarter" idx="14" hasCustomPrompt="1"/>
          </p:nvPr>
        </p:nvSpPr>
        <p:spPr>
          <a:xfrm>
            <a:off x="277176" y="853131"/>
            <a:ext cx="11126788" cy="2198688"/>
          </a:xfrm>
        </p:spPr>
        <p:txBody>
          <a:bodyPr/>
          <a:lstStyle>
            <a:lvl1pPr>
              <a:defRPr sz="6000" b="0" i="0">
                <a:solidFill>
                  <a:schemeClr val="bg1"/>
                </a:solidFill>
                <a:latin typeface="3M Circular TT Bold" panose="020B0804020101010102" pitchFamily="34" charset="0"/>
                <a:cs typeface="3M Circular TT Bold" panose="020B0804020101010102" pitchFamily="34" charset="0"/>
              </a:defRPr>
            </a:lvl1pPr>
          </a:lstStyle>
          <a:p>
            <a:pPr lvl="0"/>
            <a:r>
              <a:rPr lang="en-US"/>
              <a:t>Divider slide</a:t>
            </a:r>
          </a:p>
        </p:txBody>
      </p:sp>
    </p:spTree>
    <p:extLst>
      <p:ext uri="{BB962C8B-B14F-4D97-AF65-F5344CB8AC3E}">
        <p14:creationId xmlns:p14="http://schemas.microsoft.com/office/powerpoint/2010/main" val="38584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Full_Image_slide_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24858" y="0"/>
            <a:ext cx="12216858" cy="6858000"/>
          </a:xfrm>
          <a:solidFill>
            <a:schemeClr val="bg1">
              <a:lumMod val="85000"/>
            </a:schemeClr>
          </a:solidFill>
        </p:spPr>
        <p:txBody>
          <a:bodyPr lIns="0" rIns="0"/>
          <a:lstStyle/>
          <a:p>
            <a:r>
              <a:rPr lang="de-DE"/>
              <a:t>Bild durch Klicken auf Symbol hinzufügen</a:t>
            </a:r>
            <a:endParaRPr lang="en-GB"/>
          </a:p>
        </p:txBody>
      </p:sp>
      <p:sp>
        <p:nvSpPr>
          <p:cNvPr id="3" name="Text Placeholder 2">
            <a:extLst>
              <a:ext uri="{FF2B5EF4-FFF2-40B4-BE49-F238E27FC236}">
                <a16:creationId xmlns:a16="http://schemas.microsoft.com/office/drawing/2014/main" id="{62AEDBC8-358F-B145-8493-0D2E0FC86B68}"/>
              </a:ext>
            </a:extLst>
          </p:cNvPr>
          <p:cNvSpPr>
            <a:spLocks noGrp="1"/>
          </p:cNvSpPr>
          <p:nvPr>
            <p:ph type="body" sz="quarter" idx="14" hasCustomPrompt="1"/>
          </p:nvPr>
        </p:nvSpPr>
        <p:spPr>
          <a:xfrm>
            <a:off x="277176" y="853131"/>
            <a:ext cx="11126788" cy="2198688"/>
          </a:xfrm>
        </p:spPr>
        <p:txBody>
          <a:bodyPr/>
          <a:lstStyle>
            <a:lvl1pPr>
              <a:defRPr sz="6000" b="0" i="0">
                <a:solidFill>
                  <a:schemeClr val="tx1"/>
                </a:solidFill>
                <a:latin typeface="3M Circular TT Bold" panose="020B0804020101010102" pitchFamily="34" charset="0"/>
                <a:cs typeface="3M Circular TT Bold" panose="020B0804020101010102" pitchFamily="34" charset="0"/>
              </a:defRPr>
            </a:lvl1pPr>
          </a:lstStyle>
          <a:p>
            <a:pPr lvl="0"/>
            <a:r>
              <a:rPr lang="en-US"/>
              <a:t>Divider slide</a:t>
            </a:r>
          </a:p>
        </p:txBody>
      </p:sp>
    </p:spTree>
    <p:extLst>
      <p:ext uri="{BB962C8B-B14F-4D97-AF65-F5344CB8AC3E}">
        <p14:creationId xmlns:p14="http://schemas.microsoft.com/office/powerpoint/2010/main" val="185511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2" name="Title 1"/>
          <p:cNvSpPr>
            <a:spLocks noGrp="1"/>
          </p:cNvSpPr>
          <p:nvPr>
            <p:ph type="ctrTitle"/>
          </p:nvPr>
        </p:nvSpPr>
        <p:spPr>
          <a:xfrm>
            <a:off x="379413" y="2321901"/>
            <a:ext cx="9521825" cy="1994392"/>
          </a:xfrm>
        </p:spPr>
        <p:txBody>
          <a:bodyPr vert="horz" wrap="square" lIns="0" tIns="0" rIns="0" bIns="0" anchor="t" anchorCtr="0">
            <a:noAutofit/>
          </a:bodyPr>
          <a:lstStyle>
            <a:lvl1pPr algn="l">
              <a:defRPr sz="7200">
                <a:solidFill>
                  <a:schemeClr val="bg1"/>
                </a:solidFill>
              </a:defRPr>
            </a:lvl1pPr>
          </a:lstStyle>
          <a:p>
            <a:r>
              <a:rPr lang="de-DE"/>
              <a:t>Mastertitelformat bearbeiten</a:t>
            </a:r>
            <a:endParaRPr lang="en-GB"/>
          </a:p>
        </p:txBody>
      </p:sp>
    </p:spTree>
    <p:extLst>
      <p:ext uri="{BB962C8B-B14F-4D97-AF65-F5344CB8AC3E}">
        <p14:creationId xmlns:p14="http://schemas.microsoft.com/office/powerpoint/2010/main" val="5657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94E91C6-F866-414C-B519-298E1E4F0AF4}"/>
              </a:ext>
            </a:extLst>
          </p:cNvPr>
          <p:cNvGraphicFramePr>
            <a:graphicFrameLocks noChangeAspect="1"/>
          </p:cNvGraphicFramePr>
          <p:nvPr userDrawn="1">
            <p:custDataLst>
              <p:tags r:id="rId2"/>
            </p:custDataLst>
            <p:extLst>
              <p:ext uri="{D42A27DB-BD31-4B8C-83A1-F6EECF244321}">
                <p14:modId xmlns:p14="http://schemas.microsoft.com/office/powerpoint/2010/main" val="683981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09"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B94E91C6-F866-414C-B519-298E1E4F0A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C9F6B30-884A-7C47-8DA0-332443BB7092}"/>
              </a:ext>
            </a:extLst>
          </p:cNvPr>
          <p:cNvSpPr/>
          <p:nvPr userDrawn="1"/>
        </p:nvSpPr>
        <p:spPr>
          <a:xfrm>
            <a:off x="7569842" y="0"/>
            <a:ext cx="462215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sp>
        <p:nvSpPr>
          <p:cNvPr id="6" name="Content Placeholder 5">
            <a:extLst>
              <a:ext uri="{FF2B5EF4-FFF2-40B4-BE49-F238E27FC236}">
                <a16:creationId xmlns:a16="http://schemas.microsoft.com/office/drawing/2014/main" id="{1616BE12-FA53-6C42-A5D3-66F617E58B5B}"/>
              </a:ext>
            </a:extLst>
          </p:cNvPr>
          <p:cNvSpPr txBox="1">
            <a:spLocks/>
          </p:cNvSpPr>
          <p:nvPr userDrawn="1"/>
        </p:nvSpPr>
        <p:spPr>
          <a:xfrm>
            <a:off x="8428200" y="2507554"/>
            <a:ext cx="3337439" cy="4460024"/>
          </a:xfrm>
          <a:prstGeom prst="rect">
            <a:avLst/>
          </a:prstGeom>
        </p:spPr>
        <p:txBody>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ts val="1600"/>
              </a:lnSpc>
              <a:spcAft>
                <a:spcPts val="500"/>
              </a:spcAft>
              <a:buClr>
                <a:srgbClr val="FF0A00"/>
              </a:buClr>
              <a:buFont typeface="Wingdings" panose="05000000000000000000" pitchFamily="2" charset="2"/>
              <a:buChar char="§"/>
              <a:defRPr/>
            </a:pPr>
            <a:r>
              <a:rPr lang="en-US" sz="1600" err="1">
                <a:solidFill>
                  <a:schemeClr val="bg1"/>
                </a:solidFill>
                <a:latin typeface="3M Circular TT Book" panose="020B0604020101020102" pitchFamily="34" charset="77"/>
                <a:cs typeface="3M Circular TT Book" panose="020B0604020101020102" pitchFamily="34" charset="77"/>
              </a:rPr>
              <a:t>xxxxx</a:t>
            </a:r>
            <a:endParaRPr lang="en-US" sz="1600">
              <a:solidFill>
                <a:schemeClr val="bg1"/>
              </a:solidFill>
              <a:latin typeface="3M Circular TT Book" panose="020B0604020101020102" pitchFamily="34" charset="77"/>
              <a:cs typeface="3M Circular TT Book" panose="020B0604020101020102" pitchFamily="34" charset="77"/>
            </a:endParaRPr>
          </a:p>
          <a:p>
            <a:pPr marL="228600" indent="-228600">
              <a:lnSpc>
                <a:spcPts val="1600"/>
              </a:lnSpc>
              <a:spcAft>
                <a:spcPts val="500"/>
              </a:spcAft>
              <a:buClr>
                <a:srgbClr val="FF0A00"/>
              </a:buClr>
              <a:buFont typeface="Wingdings" panose="05000000000000000000" pitchFamily="2" charset="2"/>
              <a:buChar char="§"/>
              <a:defRPr/>
            </a:pPr>
            <a:r>
              <a:rPr lang="en-US" sz="1600" err="1">
                <a:solidFill>
                  <a:schemeClr val="bg1"/>
                </a:solidFill>
                <a:latin typeface="3M Circular TT Book" panose="020B0604020101020102" pitchFamily="34" charset="77"/>
                <a:cs typeface="3M Circular TT Book" panose="020B0604020101020102" pitchFamily="34" charset="77"/>
              </a:rPr>
              <a:t>xxxxx</a:t>
            </a:r>
            <a:endParaRPr lang="en-US" sz="1600">
              <a:solidFill>
                <a:schemeClr val="bg1"/>
              </a:solidFill>
              <a:latin typeface="3M Circular TT Book" panose="020B0604020101020102" pitchFamily="34" charset="77"/>
              <a:cs typeface="3M Circular TT Book" panose="020B0604020101020102" pitchFamily="34" charset="77"/>
            </a:endParaRPr>
          </a:p>
          <a:p>
            <a:pPr marL="228600" indent="-228600">
              <a:lnSpc>
                <a:spcPts val="1600"/>
              </a:lnSpc>
              <a:spcAft>
                <a:spcPts val="500"/>
              </a:spcAft>
              <a:buClr>
                <a:srgbClr val="FF0A00"/>
              </a:buClr>
              <a:buFont typeface="Wingdings" panose="05000000000000000000" pitchFamily="2" charset="2"/>
              <a:buChar char="§"/>
              <a:defRPr/>
            </a:pPr>
            <a:r>
              <a:rPr lang="en-US" sz="1600" err="1">
                <a:solidFill>
                  <a:schemeClr val="bg1"/>
                </a:solidFill>
                <a:latin typeface="3M Circular TT Book" panose="020B0604020101020102" pitchFamily="34" charset="77"/>
                <a:cs typeface="3M Circular TT Book" panose="020B0604020101020102" pitchFamily="34" charset="77"/>
              </a:rPr>
              <a:t>xxxxx</a:t>
            </a:r>
            <a:endParaRPr lang="en-US" sz="1600">
              <a:solidFill>
                <a:schemeClr val="bg1"/>
              </a:solidFill>
              <a:latin typeface="3M Circular TT Book" panose="020B0604020101020102" pitchFamily="34" charset="77"/>
              <a:cs typeface="3M Circular TT Book" panose="020B0604020101020102" pitchFamily="34" charset="77"/>
            </a:endParaRPr>
          </a:p>
          <a:p>
            <a:pPr marL="228600" indent="-228600">
              <a:lnSpc>
                <a:spcPts val="1600"/>
              </a:lnSpc>
              <a:spcAft>
                <a:spcPts val="500"/>
              </a:spcAft>
              <a:buClr>
                <a:srgbClr val="FF0A00"/>
              </a:buClr>
              <a:buFont typeface="Wingdings" panose="05000000000000000000" pitchFamily="2" charset="2"/>
              <a:buChar char="§"/>
              <a:defRPr/>
            </a:pPr>
            <a:r>
              <a:rPr lang="en-US" sz="1600" err="1">
                <a:solidFill>
                  <a:schemeClr val="bg1"/>
                </a:solidFill>
                <a:latin typeface="3M Circular TT Book" panose="020B0604020101020102" pitchFamily="34" charset="77"/>
                <a:cs typeface="3M Circular TT Book" panose="020B0604020101020102" pitchFamily="34" charset="77"/>
              </a:rPr>
              <a:t>xxxxxx</a:t>
            </a:r>
            <a:endParaRPr lang="en-US" sz="1600">
              <a:solidFill>
                <a:schemeClr val="bg1"/>
              </a:solidFill>
              <a:latin typeface="3M Circular TT Book" panose="020B0604020101020102" pitchFamily="34" charset="77"/>
              <a:cs typeface="3M Circular TT Book" panose="020B0604020101020102" pitchFamily="34" charset="77"/>
            </a:endParaRPr>
          </a:p>
          <a:p>
            <a:pPr marL="228600" indent="-228600">
              <a:lnSpc>
                <a:spcPts val="1600"/>
              </a:lnSpc>
              <a:spcAft>
                <a:spcPts val="500"/>
              </a:spcAft>
              <a:buClr>
                <a:srgbClr val="FF0A00"/>
              </a:buClr>
              <a:buFont typeface="Wingdings" panose="05000000000000000000" pitchFamily="2" charset="2"/>
              <a:buChar char="§"/>
              <a:defRPr/>
            </a:pPr>
            <a:r>
              <a:rPr lang="en-US" sz="1600" err="1">
                <a:solidFill>
                  <a:schemeClr val="bg1"/>
                </a:solidFill>
                <a:latin typeface="3M Circular TT Book" panose="020B0604020101020102" pitchFamily="34" charset="77"/>
                <a:cs typeface="3M Circular TT Book" panose="020B0604020101020102" pitchFamily="34" charset="77"/>
              </a:rPr>
              <a:t>xxxxxx</a:t>
            </a:r>
            <a:endParaRPr lang="en-US" sz="1600">
              <a:solidFill>
                <a:schemeClr val="bg1"/>
              </a:solidFill>
              <a:latin typeface="3M Circular TT Book" panose="020B0604020101020102" pitchFamily="34" charset="77"/>
              <a:cs typeface="3M Circular TT Book" panose="020B0604020101020102" pitchFamily="34" charset="77"/>
            </a:endParaRPr>
          </a:p>
          <a:p>
            <a:pPr marL="228600" indent="-228600">
              <a:lnSpc>
                <a:spcPts val="1600"/>
              </a:lnSpc>
              <a:spcAft>
                <a:spcPts val="500"/>
              </a:spcAft>
              <a:buClr>
                <a:srgbClr val="FF0A00"/>
              </a:buClr>
              <a:buFont typeface="Wingdings" panose="05000000000000000000" pitchFamily="2" charset="2"/>
              <a:buChar char="§"/>
              <a:defRPr/>
            </a:pPr>
            <a:r>
              <a:rPr lang="en-US" sz="1600" err="1">
                <a:solidFill>
                  <a:schemeClr val="bg1"/>
                </a:solidFill>
                <a:latin typeface="3M Circular TT Book" panose="020B0604020101020102" pitchFamily="34" charset="77"/>
                <a:cs typeface="3M Circular TT Book" panose="020B0604020101020102" pitchFamily="34" charset="77"/>
              </a:rPr>
              <a:t>xxxxxx</a:t>
            </a:r>
            <a:endParaRPr lang="en-US" sz="1600">
              <a:solidFill>
                <a:schemeClr val="bg1"/>
              </a:solidFill>
              <a:latin typeface="3M Circular TT Book" panose="020B0604020101020102" pitchFamily="34" charset="77"/>
              <a:cs typeface="3M Circular TT Book" panose="020B0604020101020102" pitchFamily="34" charset="77"/>
            </a:endParaRPr>
          </a:p>
          <a:p>
            <a:pPr marL="0" lvl="0" indent="0">
              <a:lnSpc>
                <a:spcPct val="150000"/>
              </a:lnSpc>
              <a:spcAft>
                <a:spcPts val="0"/>
              </a:spcAft>
              <a:buFont typeface="Wingdings" panose="05000000000000000000" pitchFamily="2" charset="2"/>
              <a:buNone/>
            </a:pPr>
            <a:endParaRPr lang="en-US" sz="1400">
              <a:solidFill>
                <a:schemeClr val="bg1"/>
              </a:solidFill>
              <a:latin typeface="3M Circular TT Book" panose="020B0604020101020102" pitchFamily="34" charset="77"/>
              <a:cs typeface="3M Circular TT Book" panose="020B0604020101020102" pitchFamily="34" charset="77"/>
            </a:endParaRPr>
          </a:p>
          <a:p>
            <a:pPr lvl="0">
              <a:lnSpc>
                <a:spcPct val="150000"/>
              </a:lnSpc>
              <a:spcAft>
                <a:spcPts val="0"/>
              </a:spcAft>
            </a:pPr>
            <a:endParaRPr lang="en-US" sz="1800">
              <a:solidFill>
                <a:schemeClr val="bg1"/>
              </a:solidFill>
              <a:latin typeface="3M Circular TT Book" panose="020B0604020101020102" pitchFamily="34" charset="77"/>
              <a:ea typeface="+mn-ea"/>
              <a:cs typeface="3M Circular TT Book" panose="020B0604020101020102" pitchFamily="34" charset="77"/>
            </a:endParaRPr>
          </a:p>
        </p:txBody>
      </p:sp>
      <p:sp>
        <p:nvSpPr>
          <p:cNvPr id="7" name="TextBox 6">
            <a:extLst>
              <a:ext uri="{FF2B5EF4-FFF2-40B4-BE49-F238E27FC236}">
                <a16:creationId xmlns:a16="http://schemas.microsoft.com/office/drawing/2014/main" id="{15E416E0-8C29-6947-880B-CA5BE30925FE}"/>
              </a:ext>
            </a:extLst>
          </p:cNvPr>
          <p:cNvSpPr txBox="1"/>
          <p:nvPr userDrawn="1"/>
        </p:nvSpPr>
        <p:spPr>
          <a:xfrm>
            <a:off x="8496052" y="2202395"/>
            <a:ext cx="1107226" cy="369332"/>
          </a:xfrm>
          <a:prstGeom prst="rect">
            <a:avLst/>
          </a:prstGeom>
          <a:noFill/>
        </p:spPr>
        <p:txBody>
          <a:bodyPr wrap="none" lIns="0" tIns="0" rIns="0" bIns="0" rtlCol="0">
            <a:spAutoFit/>
          </a:bodyPr>
          <a:lstStyle/>
          <a:p>
            <a:r>
              <a:rPr lang="en-US" sz="2400" b="1">
                <a:solidFill>
                  <a:schemeClr val="bg1"/>
                </a:solidFill>
                <a:latin typeface="3M Circular TT Book" panose="020B0604020101020102" pitchFamily="34" charset="0"/>
                <a:cs typeface="3M Circular TT Book" panose="020B0604020101020102" pitchFamily="34" charset="0"/>
              </a:rPr>
              <a:t>Agenda</a:t>
            </a:r>
          </a:p>
        </p:txBody>
      </p:sp>
      <p:sp>
        <p:nvSpPr>
          <p:cNvPr id="12" name="TextBox 11">
            <a:extLst>
              <a:ext uri="{FF2B5EF4-FFF2-40B4-BE49-F238E27FC236}">
                <a16:creationId xmlns:a16="http://schemas.microsoft.com/office/drawing/2014/main" id="{13E16CBF-F802-4C86-A7F9-DD4127C26403}"/>
              </a:ext>
            </a:extLst>
          </p:cNvPr>
          <p:cNvSpPr txBox="1"/>
          <p:nvPr userDrawn="1"/>
        </p:nvSpPr>
        <p:spPr>
          <a:xfrm>
            <a:off x="8787087" y="6572005"/>
            <a:ext cx="2916090" cy="123111"/>
          </a:xfrm>
          <a:prstGeom prst="rect">
            <a:avLst/>
          </a:prstGeom>
          <a:noFill/>
        </p:spPr>
        <p:txBody>
          <a:bodyPr wrap="square" lIns="0" tIns="0" rIns="0" bIns="0" rtlCol="0">
            <a:spAutoFit/>
          </a:bodyPr>
          <a:lstStyle/>
          <a:p>
            <a:pPr algn="r"/>
            <a:r>
              <a:rPr lang="en-US" sz="800">
                <a:solidFill>
                  <a:schemeClr val="bg1"/>
                </a:solidFill>
              </a:rPr>
              <a:t>©3M 2019. All rights reserved. 3M confidential.</a:t>
            </a:r>
          </a:p>
        </p:txBody>
      </p:sp>
      <p:sp>
        <p:nvSpPr>
          <p:cNvPr id="13" name="TextBox 12">
            <a:extLst>
              <a:ext uri="{FF2B5EF4-FFF2-40B4-BE49-F238E27FC236}">
                <a16:creationId xmlns:a16="http://schemas.microsoft.com/office/drawing/2014/main" id="{133D2E6A-9C69-4B18-BFBB-EB7AC072DE0A}"/>
              </a:ext>
            </a:extLst>
          </p:cNvPr>
          <p:cNvSpPr txBox="1"/>
          <p:nvPr userDrawn="1"/>
        </p:nvSpPr>
        <p:spPr>
          <a:xfrm>
            <a:off x="11451386" y="6544729"/>
            <a:ext cx="503582" cy="153888"/>
          </a:xfrm>
          <a:prstGeom prst="rect">
            <a:avLst/>
          </a:prstGeom>
          <a:noFill/>
        </p:spPr>
        <p:txBody>
          <a:bodyPr wrap="square" lIns="0" tIns="0" rIns="0" bIns="0" rtlCol="0">
            <a:spAutoFit/>
          </a:bodyPr>
          <a:lstStyle/>
          <a:p>
            <a:pPr algn="r"/>
            <a:fld id="{52D4EF7F-E68D-D441-9B9D-294D32480AC0}" type="slidenum">
              <a:rPr lang="en-US" sz="1000" smtClean="0">
                <a:solidFill>
                  <a:schemeClr val="bg1"/>
                </a:solidFill>
              </a:rPr>
              <a:pPr algn="r"/>
              <a:t>‹#›</a:t>
            </a:fld>
            <a:endParaRPr lang="en-US" sz="1000" err="1">
              <a:solidFill>
                <a:schemeClr val="bg1"/>
              </a:solidFill>
            </a:endParaRPr>
          </a:p>
        </p:txBody>
      </p:sp>
    </p:spTree>
    <p:extLst>
      <p:ext uri="{BB962C8B-B14F-4D97-AF65-F5344CB8AC3E}">
        <p14:creationId xmlns:p14="http://schemas.microsoft.com/office/powerpoint/2010/main" val="41408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016 HCBG QOR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10241"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1324" y="1323"/>
                        <a:ext cx="1323" cy="1323"/>
                      </a:xfrm>
                      <a:prstGeom prst="rect">
                        <a:avLst/>
                      </a:prstGeom>
                    </p:spPr>
                  </p:pic>
                </p:oleObj>
              </mc:Fallback>
            </mc:AlternateContent>
          </a:graphicData>
        </a:graphic>
      </p:graphicFrame>
      <p:sp>
        <p:nvSpPr>
          <p:cNvPr id="2" name="Title 1"/>
          <p:cNvSpPr>
            <a:spLocks noGrp="1"/>
          </p:cNvSpPr>
          <p:nvPr>
            <p:ph type="title"/>
          </p:nvPr>
        </p:nvSpPr>
        <p:spPr>
          <a:xfrm>
            <a:off x="379413" y="292224"/>
            <a:ext cx="11425238" cy="382480"/>
          </a:xfrm>
        </p:spPr>
        <p:txBody>
          <a:bodyPr rIns="0"/>
          <a:lstStyle/>
          <a:p>
            <a:r>
              <a:rPr lang="en-US"/>
              <a:t>Click to edit Master title style</a:t>
            </a:r>
            <a:endParaRPr lang="en-GB"/>
          </a:p>
        </p:txBody>
      </p:sp>
      <p:sp>
        <p:nvSpPr>
          <p:cNvPr id="13" name="Rectangle 12">
            <a:extLst>
              <a:ext uri="{FF2B5EF4-FFF2-40B4-BE49-F238E27FC236}">
                <a16:creationId xmlns:a16="http://schemas.microsoft.com/office/drawing/2014/main" id="{57EF28F2-67AE-445F-B493-9131392DD03D}"/>
              </a:ext>
            </a:extLst>
          </p:cNvPr>
          <p:cNvSpPr/>
          <p:nvPr userDrawn="1"/>
        </p:nvSpPr>
        <p:spPr>
          <a:xfrm>
            <a:off x="0" y="0"/>
            <a:ext cx="12192000" cy="155275"/>
          </a:xfrm>
          <a:prstGeom prst="rect">
            <a:avLst/>
          </a:prstGeom>
          <a:gradFill>
            <a:gsLst>
              <a:gs pos="0">
                <a:srgbClr val="00C8E6"/>
              </a:gs>
              <a:gs pos="50000">
                <a:srgbClr val="1E1E96"/>
              </a:gs>
              <a:gs pos="100000">
                <a:srgbClr val="8228B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342900" indent="-342900" algn="ctr">
              <a:buFont typeface="Arial" panose="020B0604020202020204" pitchFamily="34" charset="0"/>
              <a:buChar char="•"/>
            </a:pPr>
            <a:endParaRPr lang="en-US" sz="1600"/>
          </a:p>
        </p:txBody>
      </p:sp>
      <p:sp>
        <p:nvSpPr>
          <p:cNvPr id="10" name="Freeform 5">
            <a:extLst>
              <a:ext uri="{FF2B5EF4-FFF2-40B4-BE49-F238E27FC236}">
                <a16:creationId xmlns:a16="http://schemas.microsoft.com/office/drawing/2014/main" id="{BD43312D-3D77-4768-B85D-2F7915AB78F9}"/>
              </a:ext>
            </a:extLst>
          </p:cNvPr>
          <p:cNvSpPr>
            <a:spLocks noEditPoints="1"/>
          </p:cNvSpPr>
          <p:nvPr userDrawn="1"/>
        </p:nvSpPr>
        <p:spPr bwMode="auto">
          <a:xfrm>
            <a:off x="35504" y="6610985"/>
            <a:ext cx="365919" cy="194691"/>
          </a:xfrm>
          <a:custGeom>
            <a:avLst/>
            <a:gdLst>
              <a:gd name="T0" fmla="*/ 109 w 138"/>
              <a:gd name="T1" fmla="*/ 2 h 72"/>
              <a:gd name="T2" fmla="*/ 99 w 138"/>
              <a:gd name="T3" fmla="*/ 42 h 72"/>
              <a:gd name="T4" fmla="*/ 89 w 138"/>
              <a:gd name="T5" fmla="*/ 2 h 72"/>
              <a:gd name="T6" fmla="*/ 61 w 138"/>
              <a:gd name="T7" fmla="*/ 2 h 72"/>
              <a:gd name="T8" fmla="*/ 61 w 138"/>
              <a:gd name="T9" fmla="*/ 17 h 72"/>
              <a:gd name="T10" fmla="*/ 33 w 138"/>
              <a:gd name="T11" fmla="*/ 0 h 72"/>
              <a:gd name="T12" fmla="*/ 3 w 138"/>
              <a:gd name="T13" fmla="*/ 24 h 72"/>
              <a:gd name="T14" fmla="*/ 22 w 138"/>
              <a:gd name="T15" fmla="*/ 24 h 72"/>
              <a:gd name="T16" fmla="*/ 32 w 138"/>
              <a:gd name="T17" fmla="*/ 16 h 72"/>
              <a:gd name="T18" fmla="*/ 41 w 138"/>
              <a:gd name="T19" fmla="*/ 22 h 72"/>
              <a:gd name="T20" fmla="*/ 32 w 138"/>
              <a:gd name="T21" fmla="*/ 28 h 72"/>
              <a:gd name="T22" fmla="*/ 26 w 138"/>
              <a:gd name="T23" fmla="*/ 28 h 72"/>
              <a:gd name="T24" fmla="*/ 26 w 138"/>
              <a:gd name="T25" fmla="*/ 41 h 72"/>
              <a:gd name="T26" fmla="*/ 32 w 138"/>
              <a:gd name="T27" fmla="*/ 41 h 72"/>
              <a:gd name="T28" fmla="*/ 40 w 138"/>
              <a:gd name="T29" fmla="*/ 48 h 72"/>
              <a:gd name="T30" fmla="*/ 31 w 138"/>
              <a:gd name="T31" fmla="*/ 56 h 72"/>
              <a:gd name="T32" fmla="*/ 20 w 138"/>
              <a:gd name="T33" fmla="*/ 43 h 72"/>
              <a:gd name="T34" fmla="*/ 0 w 138"/>
              <a:gd name="T35" fmla="*/ 43 h 72"/>
              <a:gd name="T36" fmla="*/ 32 w 138"/>
              <a:gd name="T37" fmla="*/ 72 h 72"/>
              <a:gd name="T38" fmla="*/ 61 w 138"/>
              <a:gd name="T39" fmla="*/ 57 h 72"/>
              <a:gd name="T40" fmla="*/ 61 w 138"/>
              <a:gd name="T41" fmla="*/ 71 h 72"/>
              <a:gd name="T42" fmla="*/ 80 w 138"/>
              <a:gd name="T43" fmla="*/ 71 h 72"/>
              <a:gd name="T44" fmla="*/ 80 w 138"/>
              <a:gd name="T45" fmla="*/ 27 h 72"/>
              <a:gd name="T46" fmla="*/ 91 w 138"/>
              <a:gd name="T47" fmla="*/ 71 h 72"/>
              <a:gd name="T48" fmla="*/ 108 w 138"/>
              <a:gd name="T49" fmla="*/ 71 h 72"/>
              <a:gd name="T50" fmla="*/ 119 w 138"/>
              <a:gd name="T51" fmla="*/ 27 h 72"/>
              <a:gd name="T52" fmla="*/ 119 w 138"/>
              <a:gd name="T53" fmla="*/ 71 h 72"/>
              <a:gd name="T54" fmla="*/ 138 w 138"/>
              <a:gd name="T55" fmla="*/ 71 h 72"/>
              <a:gd name="T56" fmla="*/ 138 w 138"/>
              <a:gd name="T57" fmla="*/ 2 h 72"/>
              <a:gd name="T58" fmla="*/ 109 w 138"/>
              <a:gd name="T59" fmla="*/ 2 h 72"/>
              <a:gd name="T60" fmla="*/ 61 w 138"/>
              <a:gd name="T61" fmla="*/ 42 h 72"/>
              <a:gd name="T62" fmla="*/ 53 w 138"/>
              <a:gd name="T63" fmla="*/ 34 h 72"/>
              <a:gd name="T64" fmla="*/ 61 w 138"/>
              <a:gd name="T65" fmla="*/ 25 h 72"/>
              <a:gd name="T66" fmla="*/ 61 w 138"/>
              <a:gd name="T6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72">
                <a:moveTo>
                  <a:pt x="109" y="2"/>
                </a:moveTo>
                <a:cubicBezTo>
                  <a:pt x="99" y="42"/>
                  <a:pt x="99" y="42"/>
                  <a:pt x="99" y="42"/>
                </a:cubicBezTo>
                <a:cubicBezTo>
                  <a:pt x="89" y="2"/>
                  <a:pt x="89" y="2"/>
                  <a:pt x="89" y="2"/>
                </a:cubicBezTo>
                <a:cubicBezTo>
                  <a:pt x="61" y="2"/>
                  <a:pt x="61" y="2"/>
                  <a:pt x="61" y="2"/>
                </a:cubicBezTo>
                <a:cubicBezTo>
                  <a:pt x="61" y="17"/>
                  <a:pt x="61" y="17"/>
                  <a:pt x="61" y="17"/>
                </a:cubicBezTo>
                <a:cubicBezTo>
                  <a:pt x="57" y="4"/>
                  <a:pt x="44" y="0"/>
                  <a:pt x="33" y="0"/>
                </a:cubicBezTo>
                <a:cubicBezTo>
                  <a:pt x="19" y="0"/>
                  <a:pt x="4" y="6"/>
                  <a:pt x="3" y="24"/>
                </a:cubicBezTo>
                <a:cubicBezTo>
                  <a:pt x="22" y="24"/>
                  <a:pt x="22" y="24"/>
                  <a:pt x="22" y="24"/>
                </a:cubicBezTo>
                <a:cubicBezTo>
                  <a:pt x="22" y="19"/>
                  <a:pt x="28" y="16"/>
                  <a:pt x="32" y="16"/>
                </a:cubicBezTo>
                <a:cubicBezTo>
                  <a:pt x="38" y="16"/>
                  <a:pt x="41" y="18"/>
                  <a:pt x="41" y="22"/>
                </a:cubicBezTo>
                <a:cubicBezTo>
                  <a:pt x="41" y="25"/>
                  <a:pt x="39" y="28"/>
                  <a:pt x="32" y="28"/>
                </a:cubicBezTo>
                <a:cubicBezTo>
                  <a:pt x="26" y="28"/>
                  <a:pt x="26" y="28"/>
                  <a:pt x="26" y="28"/>
                </a:cubicBezTo>
                <a:cubicBezTo>
                  <a:pt x="26" y="41"/>
                  <a:pt x="26" y="41"/>
                  <a:pt x="26" y="41"/>
                </a:cubicBezTo>
                <a:cubicBezTo>
                  <a:pt x="32" y="41"/>
                  <a:pt x="32" y="41"/>
                  <a:pt x="32" y="41"/>
                </a:cubicBezTo>
                <a:cubicBezTo>
                  <a:pt x="35" y="41"/>
                  <a:pt x="40" y="43"/>
                  <a:pt x="40" y="48"/>
                </a:cubicBezTo>
                <a:cubicBezTo>
                  <a:pt x="40" y="53"/>
                  <a:pt x="36" y="56"/>
                  <a:pt x="31" y="56"/>
                </a:cubicBezTo>
                <a:cubicBezTo>
                  <a:pt x="23" y="56"/>
                  <a:pt x="20" y="49"/>
                  <a:pt x="20" y="43"/>
                </a:cubicBezTo>
                <a:cubicBezTo>
                  <a:pt x="0" y="43"/>
                  <a:pt x="0" y="43"/>
                  <a:pt x="0" y="43"/>
                </a:cubicBezTo>
                <a:cubicBezTo>
                  <a:pt x="1" y="47"/>
                  <a:pt x="0" y="72"/>
                  <a:pt x="32" y="72"/>
                </a:cubicBezTo>
                <a:cubicBezTo>
                  <a:pt x="47" y="72"/>
                  <a:pt x="58" y="66"/>
                  <a:pt x="61" y="57"/>
                </a:cubicBezTo>
                <a:cubicBezTo>
                  <a:pt x="61" y="71"/>
                  <a:pt x="61" y="71"/>
                  <a:pt x="61" y="71"/>
                </a:cubicBezTo>
                <a:cubicBezTo>
                  <a:pt x="80" y="71"/>
                  <a:pt x="80" y="71"/>
                  <a:pt x="80" y="71"/>
                </a:cubicBezTo>
                <a:cubicBezTo>
                  <a:pt x="80" y="27"/>
                  <a:pt x="80" y="27"/>
                  <a:pt x="80" y="27"/>
                </a:cubicBezTo>
                <a:cubicBezTo>
                  <a:pt x="91" y="71"/>
                  <a:pt x="91" y="71"/>
                  <a:pt x="91" y="71"/>
                </a:cubicBezTo>
                <a:cubicBezTo>
                  <a:pt x="108" y="71"/>
                  <a:pt x="108" y="71"/>
                  <a:pt x="108" y="71"/>
                </a:cubicBezTo>
                <a:cubicBezTo>
                  <a:pt x="119" y="27"/>
                  <a:pt x="119" y="27"/>
                  <a:pt x="119" y="27"/>
                </a:cubicBezTo>
                <a:cubicBezTo>
                  <a:pt x="119" y="71"/>
                  <a:pt x="119" y="71"/>
                  <a:pt x="119" y="71"/>
                </a:cubicBezTo>
                <a:cubicBezTo>
                  <a:pt x="138" y="71"/>
                  <a:pt x="138" y="71"/>
                  <a:pt x="138" y="71"/>
                </a:cubicBezTo>
                <a:cubicBezTo>
                  <a:pt x="138" y="2"/>
                  <a:pt x="138" y="2"/>
                  <a:pt x="138" y="2"/>
                </a:cubicBezTo>
                <a:lnTo>
                  <a:pt x="109" y="2"/>
                </a:lnTo>
                <a:close/>
                <a:moveTo>
                  <a:pt x="61" y="42"/>
                </a:moveTo>
                <a:cubicBezTo>
                  <a:pt x="58" y="37"/>
                  <a:pt x="55" y="35"/>
                  <a:pt x="53" y="34"/>
                </a:cubicBezTo>
                <a:cubicBezTo>
                  <a:pt x="57" y="32"/>
                  <a:pt x="59" y="30"/>
                  <a:pt x="61" y="25"/>
                </a:cubicBezTo>
                <a:lnTo>
                  <a:pt x="61" y="4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0" tIns="0" rIns="0" bIns="0" numCol="1" anchor="t" anchorCtr="0" compatLnSpc="1">
            <a:prstTxWarp prst="textNoShape">
              <a:avLst/>
            </a:prstTxWarp>
            <a:noAutofit/>
          </a:bodyPr>
          <a:lstStyle/>
          <a:p>
            <a:pPr defTabSz="914108"/>
            <a:endParaRPr lang="en-GB" sz="1799">
              <a:solidFill>
                <a:prstClr val="black"/>
              </a:solidFill>
              <a:ea typeface="ＭＳ Ｐゴシック" charset="0"/>
            </a:endParaRPr>
          </a:p>
        </p:txBody>
      </p:sp>
    </p:spTree>
    <p:extLst>
      <p:ext uri="{BB962C8B-B14F-4D97-AF65-F5344CB8AC3E}">
        <p14:creationId xmlns:p14="http://schemas.microsoft.com/office/powerpoint/2010/main" val="157703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4" name="Title 3"/>
          <p:cNvSpPr>
            <a:spLocks noGrp="1"/>
          </p:cNvSpPr>
          <p:nvPr>
            <p:ph type="title"/>
          </p:nvPr>
        </p:nvSpPr>
        <p:spPr>
          <a:xfrm>
            <a:off x="379412" y="379413"/>
            <a:ext cx="11425237" cy="822960"/>
          </a:xfrm>
        </p:spPr>
        <p:txBody>
          <a:bodyPr/>
          <a:lstStyle/>
          <a:p>
            <a:r>
              <a:rPr lang="en-US"/>
              <a:t>Click to edit Master title style</a:t>
            </a:r>
            <a:endParaRPr lang="en-GB"/>
          </a:p>
        </p:txBody>
      </p:sp>
      <p:sp>
        <p:nvSpPr>
          <p:cNvPr id="5" name="Content Placeholder 4"/>
          <p:cNvSpPr>
            <a:spLocks noGrp="1"/>
          </p:cNvSpPr>
          <p:nvPr>
            <p:ph sz="quarter" idx="15"/>
          </p:nvPr>
        </p:nvSpPr>
        <p:spPr>
          <a:xfrm>
            <a:off x="379410" y="1295401"/>
            <a:ext cx="11430000" cy="4953000"/>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22407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ECFECF-31FF-9A4E-BF0B-7CF4495E4274}"/>
              </a:ext>
            </a:extLst>
          </p:cNvPr>
          <p:cNvSpPr/>
          <p:nvPr userDrawn="1"/>
        </p:nvSpPr>
        <p:spPr>
          <a:xfrm>
            <a:off x="-72566" y="3052862"/>
            <a:ext cx="12192000" cy="23624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ctr"/>
            <a:endParaRPr lang="en-US" sz="2000"/>
          </a:p>
        </p:txBody>
      </p:sp>
      <p:grpSp>
        <p:nvGrpSpPr>
          <p:cNvPr id="8" name="Group 7">
            <a:extLst>
              <a:ext uri="{FF2B5EF4-FFF2-40B4-BE49-F238E27FC236}">
                <a16:creationId xmlns:a16="http://schemas.microsoft.com/office/drawing/2014/main" id="{9AAC2A84-23EC-0948-9624-46A0C20EFCAD}"/>
              </a:ext>
            </a:extLst>
          </p:cNvPr>
          <p:cNvGrpSpPr/>
          <p:nvPr userDrawn="1"/>
        </p:nvGrpSpPr>
        <p:grpSpPr>
          <a:xfrm>
            <a:off x="2679388" y="2615843"/>
            <a:ext cx="6084711" cy="2555508"/>
            <a:chOff x="2679388" y="2615843"/>
            <a:chExt cx="6084711" cy="2038459"/>
          </a:xfrm>
        </p:grpSpPr>
        <p:cxnSp>
          <p:nvCxnSpPr>
            <p:cNvPr id="9" name="Straight Connector 8">
              <a:extLst>
                <a:ext uri="{FF2B5EF4-FFF2-40B4-BE49-F238E27FC236}">
                  <a16:creationId xmlns:a16="http://schemas.microsoft.com/office/drawing/2014/main" id="{497A9430-9C6A-6641-A5F8-E75C88A97006}"/>
                </a:ext>
              </a:extLst>
            </p:cNvPr>
            <p:cNvCxnSpPr>
              <a:cxnSpLocks/>
            </p:cNvCxnSpPr>
            <p:nvPr/>
          </p:nvCxnSpPr>
          <p:spPr>
            <a:xfrm>
              <a:off x="2679388" y="2615843"/>
              <a:ext cx="0" cy="20384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BAC1E7-9D53-9746-9B1B-4B6EBC60EDFA}"/>
                </a:ext>
              </a:extLst>
            </p:cNvPr>
            <p:cNvCxnSpPr>
              <a:cxnSpLocks/>
            </p:cNvCxnSpPr>
            <p:nvPr/>
          </p:nvCxnSpPr>
          <p:spPr>
            <a:xfrm>
              <a:off x="5795120" y="2615843"/>
              <a:ext cx="0" cy="198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DF73EF-7E3E-8044-ADF5-8A3B39D8CACC}"/>
                </a:ext>
              </a:extLst>
            </p:cNvPr>
            <p:cNvCxnSpPr>
              <a:cxnSpLocks/>
            </p:cNvCxnSpPr>
            <p:nvPr/>
          </p:nvCxnSpPr>
          <p:spPr>
            <a:xfrm>
              <a:off x="8764099" y="2615843"/>
              <a:ext cx="0" cy="20058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8E7ED858-17ED-7C4F-BC9D-F4162238C018}"/>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0" name="Content Placeholder 2">
            <a:extLst>
              <a:ext uri="{FF2B5EF4-FFF2-40B4-BE49-F238E27FC236}">
                <a16:creationId xmlns:a16="http://schemas.microsoft.com/office/drawing/2014/main" id="{BA347BB7-C544-AA4D-8A0A-1BFEB234A0E1}"/>
              </a:ext>
            </a:extLst>
          </p:cNvPr>
          <p:cNvSpPr>
            <a:spLocks noGrp="1"/>
          </p:cNvSpPr>
          <p:nvPr>
            <p:ph idx="16"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
        <p:nvSpPr>
          <p:cNvPr id="22" name="Text Placeholder 21">
            <a:extLst>
              <a:ext uri="{FF2B5EF4-FFF2-40B4-BE49-F238E27FC236}">
                <a16:creationId xmlns:a16="http://schemas.microsoft.com/office/drawing/2014/main" id="{AC9DCE67-231B-7C45-B77E-99C96E3B42DD}"/>
              </a:ext>
            </a:extLst>
          </p:cNvPr>
          <p:cNvSpPr>
            <a:spLocks noGrp="1"/>
          </p:cNvSpPr>
          <p:nvPr>
            <p:ph type="body" sz="quarter" idx="17" hasCustomPrompt="1"/>
          </p:nvPr>
        </p:nvSpPr>
        <p:spPr>
          <a:xfrm>
            <a:off x="465101" y="2640350"/>
            <a:ext cx="1312844" cy="290784"/>
          </a:xfrm>
        </p:spPr>
        <p:txBody>
          <a:bodyPr/>
          <a:lstStyle>
            <a:lvl1pPr>
              <a:defRPr/>
            </a:lvl1pPr>
          </a:lstStyle>
          <a:p>
            <a:pPr>
              <a:lnSpc>
                <a:spcPts val="1800"/>
              </a:lnSpc>
              <a:spcAft>
                <a:spcPts val="300"/>
              </a:spcAft>
            </a:pPr>
            <a:r>
              <a:rPr lang="en-US" b="1">
                <a:latin typeface="3M Circular TT" panose="020B0604020101020102" pitchFamily="34" charset="77"/>
                <a:cs typeface="3M Circular TT" panose="020B0604020101020102" pitchFamily="34" charset="77"/>
              </a:rPr>
              <a:t>Header 1</a:t>
            </a:r>
          </a:p>
        </p:txBody>
      </p:sp>
      <p:sp>
        <p:nvSpPr>
          <p:cNvPr id="23" name="Text Placeholder 21">
            <a:extLst>
              <a:ext uri="{FF2B5EF4-FFF2-40B4-BE49-F238E27FC236}">
                <a16:creationId xmlns:a16="http://schemas.microsoft.com/office/drawing/2014/main" id="{AF1BD999-A91F-464D-A161-0F1F8DCA5AC1}"/>
              </a:ext>
            </a:extLst>
          </p:cNvPr>
          <p:cNvSpPr>
            <a:spLocks noGrp="1"/>
          </p:cNvSpPr>
          <p:nvPr>
            <p:ph type="body" sz="quarter" idx="18" hasCustomPrompt="1"/>
          </p:nvPr>
        </p:nvSpPr>
        <p:spPr>
          <a:xfrm>
            <a:off x="2961166" y="2640350"/>
            <a:ext cx="1312844" cy="290784"/>
          </a:xfrm>
        </p:spPr>
        <p:txBody>
          <a:bodyPr/>
          <a:lstStyle>
            <a:lvl1pPr>
              <a:defRPr/>
            </a:lvl1pPr>
          </a:lstStyle>
          <a:p>
            <a:pPr>
              <a:lnSpc>
                <a:spcPts val="1800"/>
              </a:lnSpc>
              <a:spcAft>
                <a:spcPts val="300"/>
              </a:spcAft>
            </a:pPr>
            <a:r>
              <a:rPr lang="en-US" b="1">
                <a:latin typeface="3M Circular TT" panose="020B0604020101020102" pitchFamily="34" charset="77"/>
                <a:cs typeface="3M Circular TT" panose="020B0604020101020102" pitchFamily="34" charset="77"/>
              </a:rPr>
              <a:t>Header 2</a:t>
            </a:r>
          </a:p>
        </p:txBody>
      </p:sp>
      <p:sp>
        <p:nvSpPr>
          <p:cNvPr id="24" name="Text Placeholder 21">
            <a:extLst>
              <a:ext uri="{FF2B5EF4-FFF2-40B4-BE49-F238E27FC236}">
                <a16:creationId xmlns:a16="http://schemas.microsoft.com/office/drawing/2014/main" id="{6FD2AAD9-9936-5841-8384-2B7EE282730C}"/>
              </a:ext>
            </a:extLst>
          </p:cNvPr>
          <p:cNvSpPr>
            <a:spLocks noGrp="1"/>
          </p:cNvSpPr>
          <p:nvPr>
            <p:ph type="body" sz="quarter" idx="19" hasCustomPrompt="1"/>
          </p:nvPr>
        </p:nvSpPr>
        <p:spPr>
          <a:xfrm>
            <a:off x="6112139" y="2640350"/>
            <a:ext cx="1312844" cy="290784"/>
          </a:xfrm>
        </p:spPr>
        <p:txBody>
          <a:bodyPr/>
          <a:lstStyle>
            <a:lvl1pPr>
              <a:defRPr/>
            </a:lvl1pPr>
          </a:lstStyle>
          <a:p>
            <a:pPr>
              <a:lnSpc>
                <a:spcPts val="1800"/>
              </a:lnSpc>
              <a:spcAft>
                <a:spcPts val="300"/>
              </a:spcAft>
            </a:pPr>
            <a:r>
              <a:rPr lang="en-US" b="1">
                <a:latin typeface="3M Circular TT" panose="020B0604020101020102" pitchFamily="34" charset="77"/>
                <a:cs typeface="3M Circular TT" panose="020B0604020101020102" pitchFamily="34" charset="77"/>
              </a:rPr>
              <a:t>Header 3</a:t>
            </a:r>
          </a:p>
        </p:txBody>
      </p:sp>
      <p:sp>
        <p:nvSpPr>
          <p:cNvPr id="25" name="Text Placeholder 21">
            <a:extLst>
              <a:ext uri="{FF2B5EF4-FFF2-40B4-BE49-F238E27FC236}">
                <a16:creationId xmlns:a16="http://schemas.microsoft.com/office/drawing/2014/main" id="{0E2E9A77-A667-C541-8C3F-72C5CE999DE3}"/>
              </a:ext>
            </a:extLst>
          </p:cNvPr>
          <p:cNvSpPr>
            <a:spLocks noGrp="1"/>
          </p:cNvSpPr>
          <p:nvPr>
            <p:ph type="body" sz="quarter" idx="20" hasCustomPrompt="1"/>
          </p:nvPr>
        </p:nvSpPr>
        <p:spPr>
          <a:xfrm>
            <a:off x="9015977" y="2640350"/>
            <a:ext cx="1312844" cy="290784"/>
          </a:xfrm>
        </p:spPr>
        <p:txBody>
          <a:bodyPr/>
          <a:lstStyle>
            <a:lvl1pPr>
              <a:defRPr/>
            </a:lvl1pPr>
          </a:lstStyle>
          <a:p>
            <a:pPr>
              <a:lnSpc>
                <a:spcPts val="1800"/>
              </a:lnSpc>
              <a:spcAft>
                <a:spcPts val="300"/>
              </a:spcAft>
            </a:pPr>
            <a:r>
              <a:rPr lang="en-US" b="1">
                <a:latin typeface="3M Circular TT" panose="020B0604020101020102" pitchFamily="34" charset="77"/>
                <a:cs typeface="3M Circular TT" panose="020B0604020101020102" pitchFamily="34" charset="77"/>
              </a:rPr>
              <a:t>Header 4</a:t>
            </a:r>
          </a:p>
        </p:txBody>
      </p:sp>
      <p:sp>
        <p:nvSpPr>
          <p:cNvPr id="28" name="TextBox 27">
            <a:extLst>
              <a:ext uri="{FF2B5EF4-FFF2-40B4-BE49-F238E27FC236}">
                <a16:creationId xmlns:a16="http://schemas.microsoft.com/office/drawing/2014/main" id="{0F56E118-147B-AF4B-AC52-0233CA8F52D1}"/>
              </a:ext>
            </a:extLst>
          </p:cNvPr>
          <p:cNvSpPr txBox="1"/>
          <p:nvPr userDrawn="1"/>
        </p:nvSpPr>
        <p:spPr>
          <a:xfrm>
            <a:off x="465101" y="3336324"/>
            <a:ext cx="1734402" cy="246221"/>
          </a:xfrm>
          <a:prstGeom prst="rect">
            <a:avLst/>
          </a:prstGeom>
          <a:noFill/>
        </p:spPr>
        <p:txBody>
          <a:bodyPr wrap="square" lIns="0" tIns="0" rIns="0" bIns="0" rtlCol="0">
            <a:spAutoFit/>
          </a:bodyPr>
          <a:lstStyle/>
          <a:p>
            <a:r>
              <a:rPr lang="en-US" sz="1600">
                <a:solidFill>
                  <a:schemeClr val="bg1"/>
                </a:solidFill>
              </a:rPr>
              <a:t>Supporting text</a:t>
            </a:r>
          </a:p>
        </p:txBody>
      </p:sp>
      <p:sp>
        <p:nvSpPr>
          <p:cNvPr id="29" name="TextBox 28">
            <a:extLst>
              <a:ext uri="{FF2B5EF4-FFF2-40B4-BE49-F238E27FC236}">
                <a16:creationId xmlns:a16="http://schemas.microsoft.com/office/drawing/2014/main" id="{86487632-6A67-1A46-A386-B232D8D9D277}"/>
              </a:ext>
            </a:extLst>
          </p:cNvPr>
          <p:cNvSpPr txBox="1"/>
          <p:nvPr userDrawn="1"/>
        </p:nvSpPr>
        <p:spPr>
          <a:xfrm>
            <a:off x="2973523" y="3336324"/>
            <a:ext cx="1734402" cy="246221"/>
          </a:xfrm>
          <a:prstGeom prst="rect">
            <a:avLst/>
          </a:prstGeom>
          <a:noFill/>
        </p:spPr>
        <p:txBody>
          <a:bodyPr wrap="square" lIns="0" tIns="0" rIns="0" bIns="0" rtlCol="0">
            <a:spAutoFit/>
          </a:bodyPr>
          <a:lstStyle/>
          <a:p>
            <a:r>
              <a:rPr lang="en-US" sz="1600">
                <a:solidFill>
                  <a:schemeClr val="bg1"/>
                </a:solidFill>
              </a:rPr>
              <a:t>Supporting text</a:t>
            </a:r>
          </a:p>
        </p:txBody>
      </p:sp>
      <p:sp>
        <p:nvSpPr>
          <p:cNvPr id="30" name="TextBox 29">
            <a:extLst>
              <a:ext uri="{FF2B5EF4-FFF2-40B4-BE49-F238E27FC236}">
                <a16:creationId xmlns:a16="http://schemas.microsoft.com/office/drawing/2014/main" id="{6973CCF5-8D34-9747-8AA8-D5C0B3B3C91D}"/>
              </a:ext>
            </a:extLst>
          </p:cNvPr>
          <p:cNvSpPr txBox="1"/>
          <p:nvPr userDrawn="1"/>
        </p:nvSpPr>
        <p:spPr>
          <a:xfrm>
            <a:off x="6099783" y="3336324"/>
            <a:ext cx="1734402" cy="246221"/>
          </a:xfrm>
          <a:prstGeom prst="rect">
            <a:avLst/>
          </a:prstGeom>
          <a:noFill/>
        </p:spPr>
        <p:txBody>
          <a:bodyPr wrap="square" lIns="0" tIns="0" rIns="0" bIns="0" rtlCol="0">
            <a:spAutoFit/>
          </a:bodyPr>
          <a:lstStyle/>
          <a:p>
            <a:r>
              <a:rPr lang="en-US" sz="1600">
                <a:solidFill>
                  <a:schemeClr val="bg1"/>
                </a:solidFill>
              </a:rPr>
              <a:t>Supporting text</a:t>
            </a:r>
          </a:p>
        </p:txBody>
      </p:sp>
      <p:sp>
        <p:nvSpPr>
          <p:cNvPr id="31" name="TextBox 30">
            <a:extLst>
              <a:ext uri="{FF2B5EF4-FFF2-40B4-BE49-F238E27FC236}">
                <a16:creationId xmlns:a16="http://schemas.microsoft.com/office/drawing/2014/main" id="{609E4F06-419C-7E48-82EE-ED3B4209EA36}"/>
              </a:ext>
            </a:extLst>
          </p:cNvPr>
          <p:cNvSpPr txBox="1"/>
          <p:nvPr userDrawn="1"/>
        </p:nvSpPr>
        <p:spPr>
          <a:xfrm>
            <a:off x="9015977" y="3336324"/>
            <a:ext cx="1734402" cy="246221"/>
          </a:xfrm>
          <a:prstGeom prst="rect">
            <a:avLst/>
          </a:prstGeom>
          <a:noFill/>
        </p:spPr>
        <p:txBody>
          <a:bodyPr wrap="square" lIns="0" tIns="0" rIns="0" bIns="0" rtlCol="0">
            <a:spAutoFit/>
          </a:bodyPr>
          <a:lstStyle/>
          <a:p>
            <a:r>
              <a:rPr lang="en-US" sz="1600">
                <a:solidFill>
                  <a:schemeClr val="bg1"/>
                </a:solidFill>
              </a:rPr>
              <a:t>Supporting text</a:t>
            </a:r>
          </a:p>
        </p:txBody>
      </p:sp>
    </p:spTree>
    <p:extLst>
      <p:ext uri="{BB962C8B-B14F-4D97-AF65-F5344CB8AC3E}">
        <p14:creationId xmlns:p14="http://schemas.microsoft.com/office/powerpoint/2010/main" val="319255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F0170969-DA99-3D45-8255-10F808D1B901}"/>
              </a:ext>
            </a:extLst>
          </p:cNvPr>
          <p:cNvSpPr>
            <a:spLocks noGrp="1"/>
          </p:cNvSpPr>
          <p:nvPr>
            <p:ph sz="quarter" idx="15"/>
          </p:nvPr>
        </p:nvSpPr>
        <p:spPr>
          <a:xfrm>
            <a:off x="466530" y="2582562"/>
            <a:ext cx="11342879" cy="3665838"/>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22" name="Content Placeholder 2">
            <a:extLst>
              <a:ext uri="{FF2B5EF4-FFF2-40B4-BE49-F238E27FC236}">
                <a16:creationId xmlns:a16="http://schemas.microsoft.com/office/drawing/2014/main" id="{31A7B72A-4A74-C248-AC0E-FD7919578D12}"/>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3" name="Content Placeholder 2">
            <a:extLst>
              <a:ext uri="{FF2B5EF4-FFF2-40B4-BE49-F238E27FC236}">
                <a16:creationId xmlns:a16="http://schemas.microsoft.com/office/drawing/2014/main" id="{06B917AA-2211-AC4C-88B8-ECF5693F9961}"/>
              </a:ext>
            </a:extLst>
          </p:cNvPr>
          <p:cNvSpPr>
            <a:spLocks noGrp="1"/>
          </p:cNvSpPr>
          <p:nvPr>
            <p:ph idx="16"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Tree>
    <p:extLst>
      <p:ext uri="{BB962C8B-B14F-4D97-AF65-F5344CB8AC3E}">
        <p14:creationId xmlns:p14="http://schemas.microsoft.com/office/powerpoint/2010/main" val="165649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522EE8EB-2601-1248-9012-F9A93A19CF68}"/>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8" name="Content Placeholder 2">
            <a:extLst>
              <a:ext uri="{FF2B5EF4-FFF2-40B4-BE49-F238E27FC236}">
                <a16:creationId xmlns:a16="http://schemas.microsoft.com/office/drawing/2014/main" id="{834E40E8-17BC-0F45-BED9-089DA13BD2B7}"/>
              </a:ext>
            </a:extLst>
          </p:cNvPr>
          <p:cNvSpPr>
            <a:spLocks noGrp="1"/>
          </p:cNvSpPr>
          <p:nvPr>
            <p:ph idx="16"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Tree>
    <p:extLst>
      <p:ext uri="{BB962C8B-B14F-4D97-AF65-F5344CB8AC3E}">
        <p14:creationId xmlns:p14="http://schemas.microsoft.com/office/powerpoint/2010/main" val="372386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2 Content">
    <p:spTree>
      <p:nvGrpSpPr>
        <p:cNvPr id="1" name=""/>
        <p:cNvGrpSpPr/>
        <p:nvPr/>
      </p:nvGrpSpPr>
      <p:grpSpPr>
        <a:xfrm>
          <a:off x="0" y="0"/>
          <a:ext cx="0" cy="0"/>
          <a:chOff x="0" y="0"/>
          <a:chExt cx="0" cy="0"/>
        </a:xfrm>
      </p:grpSpPr>
      <p:sp>
        <p:nvSpPr>
          <p:cNvPr id="5" name="Content Placeholder 4"/>
          <p:cNvSpPr>
            <a:spLocks noGrp="1"/>
          </p:cNvSpPr>
          <p:nvPr>
            <p:ph sz="quarter" idx="15" hasCustomPrompt="1"/>
          </p:nvPr>
        </p:nvSpPr>
        <p:spPr>
          <a:xfrm>
            <a:off x="485192" y="2533135"/>
            <a:ext cx="5682342" cy="3715266"/>
          </a:xfrm>
        </p:spPr>
        <p:txBody>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a:spcBef>
                <a:spcPts val="0"/>
              </a:spcBef>
              <a:spcAft>
                <a:spcPts val="0"/>
              </a:spcAft>
              <a:defRPr/>
            </a:pPr>
            <a:r>
              <a:rPr lang="en-US" sz="2400" b="1">
                <a:solidFill>
                  <a:srgbClr val="000000"/>
                </a:solidFill>
                <a:latin typeface="+mn-lt"/>
                <a:ea typeface="+mj-ea"/>
                <a:cs typeface="+mj-cs"/>
              </a:rPr>
              <a:t>Subhead</a:t>
            </a:r>
          </a:p>
          <a:p>
            <a:pPr>
              <a:spcBef>
                <a:spcPts val="0"/>
              </a:spcBef>
              <a:spcAft>
                <a:spcPts val="0"/>
              </a:spcAft>
              <a:defRPr/>
            </a:pPr>
            <a:r>
              <a:rPr lang="en-US" sz="2000">
                <a:solidFill>
                  <a:srgbClr val="000000"/>
                </a:solidFill>
                <a:latin typeface="+mn-lt"/>
                <a:ea typeface="+mj-ea"/>
                <a:cs typeface="+mj-cs"/>
              </a:rPr>
              <a:t>Detail line</a:t>
            </a:r>
            <a:endParaRPr lang="en-US" sz="2400">
              <a:solidFill>
                <a:srgbClr val="000000"/>
              </a:solidFill>
              <a:latin typeface="+mn-lt"/>
              <a:ea typeface="+mj-ea"/>
              <a:cs typeface="+mj-cs"/>
            </a:endParaRPr>
          </a:p>
        </p:txBody>
      </p:sp>
      <p:sp>
        <p:nvSpPr>
          <p:cNvPr id="10" name="Content Placeholder 9"/>
          <p:cNvSpPr>
            <a:spLocks noGrp="1"/>
          </p:cNvSpPr>
          <p:nvPr>
            <p:ph sz="quarter" idx="16"/>
          </p:nvPr>
        </p:nvSpPr>
        <p:spPr>
          <a:xfrm>
            <a:off x="6201782" y="2533135"/>
            <a:ext cx="5682342" cy="3715266"/>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27" name="Content Placeholder 2">
            <a:extLst>
              <a:ext uri="{FF2B5EF4-FFF2-40B4-BE49-F238E27FC236}">
                <a16:creationId xmlns:a16="http://schemas.microsoft.com/office/drawing/2014/main" id="{FFB8B8BB-D6D2-4244-B906-A979EE794E88}"/>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8" name="Content Placeholder 2">
            <a:extLst>
              <a:ext uri="{FF2B5EF4-FFF2-40B4-BE49-F238E27FC236}">
                <a16:creationId xmlns:a16="http://schemas.microsoft.com/office/drawing/2014/main" id="{CCAA0A9E-BC41-9640-ADDC-7EA8249DA9D2}"/>
              </a:ext>
            </a:extLst>
          </p:cNvPr>
          <p:cNvSpPr>
            <a:spLocks noGrp="1"/>
          </p:cNvSpPr>
          <p:nvPr>
            <p:ph idx="17"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Tree>
    <p:extLst>
      <p:ext uri="{BB962C8B-B14F-4D97-AF65-F5344CB8AC3E}">
        <p14:creationId xmlns:p14="http://schemas.microsoft.com/office/powerpoint/2010/main" val="14990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3 Content">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503852" y="2446638"/>
            <a:ext cx="3670319" cy="3801762"/>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10" name="Content Placeholder 4"/>
          <p:cNvSpPr>
            <a:spLocks noGrp="1"/>
          </p:cNvSpPr>
          <p:nvPr>
            <p:ph sz="quarter" idx="14"/>
          </p:nvPr>
        </p:nvSpPr>
        <p:spPr>
          <a:xfrm>
            <a:off x="4312692" y="2446638"/>
            <a:ext cx="3679163" cy="380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
          <p:cNvSpPr>
            <a:spLocks noGrp="1"/>
          </p:cNvSpPr>
          <p:nvPr>
            <p:ph sz="quarter" idx="15"/>
          </p:nvPr>
        </p:nvSpPr>
        <p:spPr>
          <a:xfrm>
            <a:off x="8134584" y="2446638"/>
            <a:ext cx="3670319" cy="380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F8BBFBB8-F3A1-7945-A18E-79A0BD6685B6}"/>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9" name="Content Placeholder 2">
            <a:extLst>
              <a:ext uri="{FF2B5EF4-FFF2-40B4-BE49-F238E27FC236}">
                <a16:creationId xmlns:a16="http://schemas.microsoft.com/office/drawing/2014/main" id="{7947EE55-8D89-8241-B2F4-2A5453347287}"/>
              </a:ext>
            </a:extLst>
          </p:cNvPr>
          <p:cNvSpPr>
            <a:spLocks noGrp="1"/>
          </p:cNvSpPr>
          <p:nvPr>
            <p:ph idx="16"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Tree>
    <p:extLst>
      <p:ext uri="{BB962C8B-B14F-4D97-AF65-F5344CB8AC3E}">
        <p14:creationId xmlns:p14="http://schemas.microsoft.com/office/powerpoint/2010/main" val="92902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79411" y="2388622"/>
            <a:ext cx="6637210" cy="2080756"/>
          </a:xfrm>
        </p:spPr>
        <p:txBody>
          <a:bodyPr/>
          <a:lstStyle>
            <a:lvl1pPr>
              <a:lnSpc>
                <a:spcPct val="90000"/>
              </a:lnSpc>
              <a:defRPr sz="4800">
                <a:latin typeface="+mj-lt"/>
              </a:defRPr>
            </a:lvl1pPr>
            <a:lvl2pPr>
              <a:defRPr sz="4400">
                <a:latin typeface="+mj-lt"/>
              </a:defRPr>
            </a:lvl2pPr>
            <a:lvl3pPr>
              <a:defRPr sz="4000">
                <a:latin typeface="+mj-lt"/>
              </a:defRPr>
            </a:lvl3pPr>
            <a:lvl4pPr>
              <a:defRPr sz="3600">
                <a:latin typeface="+mj-lt"/>
              </a:defRPr>
            </a:lvl4pPr>
            <a:lvl5pPr>
              <a:defRPr sz="3200">
                <a:latin typeface="+mj-lt"/>
              </a:defRPr>
            </a:lvl5pPr>
          </a:lstStyle>
          <a:p>
            <a:pPr lvl="0"/>
            <a:r>
              <a:rPr lang="en-US"/>
              <a:t>Click to edit Master text styles</a:t>
            </a:r>
          </a:p>
        </p:txBody>
      </p:sp>
    </p:spTree>
    <p:extLst>
      <p:ext uri="{BB962C8B-B14F-4D97-AF65-F5344CB8AC3E}">
        <p14:creationId xmlns:p14="http://schemas.microsoft.com/office/powerpoint/2010/main" val="302721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84048"/>
            <a:ext cx="11430000" cy="5864352"/>
          </a:xfrm>
        </p:spPr>
        <p:txBody>
          <a:bodyPr rIns="0"/>
          <a:lstStyle>
            <a:lvl1pPr>
              <a:lnSpc>
                <a:spcPct val="90000"/>
              </a:lnSpc>
              <a:defRPr sz="3200">
                <a:latin typeface="+mj-lt"/>
              </a:defRPr>
            </a:lvl1pPr>
            <a:lvl2pPr marL="0" indent="0">
              <a:spcAft>
                <a:spcPts val="1200"/>
              </a:spcAft>
              <a:buNone/>
              <a:defRPr sz="2200">
                <a:latin typeface="+mj-lt"/>
              </a:defRPr>
            </a:lvl2pPr>
          </a:lstStyle>
          <a:p>
            <a:pPr lvl="0"/>
            <a:r>
              <a:rPr lang="en-US"/>
              <a:t>Click to edit Master text styles</a:t>
            </a:r>
          </a:p>
        </p:txBody>
      </p:sp>
    </p:spTree>
    <p:extLst>
      <p:ext uri="{BB962C8B-B14F-4D97-AF65-F5344CB8AC3E}">
        <p14:creationId xmlns:p14="http://schemas.microsoft.com/office/powerpoint/2010/main" val="36440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ntent Only_ 1/3  2/3">
    <p:spTree>
      <p:nvGrpSpPr>
        <p:cNvPr id="1" name=""/>
        <p:cNvGrpSpPr/>
        <p:nvPr/>
      </p:nvGrpSpPr>
      <p:grpSpPr>
        <a:xfrm>
          <a:off x="0" y="0"/>
          <a:ext cx="0" cy="0"/>
          <a:chOff x="0" y="0"/>
          <a:chExt cx="0" cy="0"/>
        </a:xfrm>
      </p:grpSpPr>
      <p:sp>
        <p:nvSpPr>
          <p:cNvPr id="4" name="Content Placeholder 4"/>
          <p:cNvSpPr>
            <a:spLocks noGrp="1"/>
          </p:cNvSpPr>
          <p:nvPr>
            <p:ph sz="quarter" idx="13"/>
          </p:nvPr>
        </p:nvSpPr>
        <p:spPr>
          <a:xfrm>
            <a:off x="379412" y="2034072"/>
            <a:ext cx="3794760" cy="4211279"/>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5" name="Content Placeholder 4"/>
          <p:cNvSpPr>
            <a:spLocks noGrp="1"/>
          </p:cNvSpPr>
          <p:nvPr>
            <p:ph sz="quarter" idx="14"/>
          </p:nvPr>
        </p:nvSpPr>
        <p:spPr>
          <a:xfrm>
            <a:off x="4187952" y="2034072"/>
            <a:ext cx="7623048" cy="4211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
            <a:extLst>
              <a:ext uri="{FF2B5EF4-FFF2-40B4-BE49-F238E27FC236}">
                <a16:creationId xmlns:a16="http://schemas.microsoft.com/office/drawing/2014/main" id="{4CEF5315-6636-C946-A83A-ED17D435D6B0}"/>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7" name="Content Placeholder 2">
            <a:extLst>
              <a:ext uri="{FF2B5EF4-FFF2-40B4-BE49-F238E27FC236}">
                <a16:creationId xmlns:a16="http://schemas.microsoft.com/office/drawing/2014/main" id="{EE4CCD06-8602-2143-A9BF-BB15FBA2A949}"/>
              </a:ext>
            </a:extLst>
          </p:cNvPr>
          <p:cNvSpPr>
            <a:spLocks noGrp="1"/>
          </p:cNvSpPr>
          <p:nvPr>
            <p:ph idx="16"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Tree>
    <p:extLst>
      <p:ext uri="{BB962C8B-B14F-4D97-AF65-F5344CB8AC3E}">
        <p14:creationId xmlns:p14="http://schemas.microsoft.com/office/powerpoint/2010/main" val="204463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ntent Only">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79412" y="1940766"/>
            <a:ext cx="3794760" cy="4304585"/>
          </a:xfrm>
        </p:spPr>
        <p:txBody>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a:lvl1pPr>
            <a:lvl2pPr marL="182563"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2pPr>
            <a:lvl3pPr marL="357188"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3pPr>
            <a:lvl4pPr marL="539750" marR="0" indent="-182563"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4pPr>
            <a:lvl5pPr marL="714375" marR="0" indent="-174625"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sz="2000"/>
            </a:lvl5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Click to edit Master text styles</a:t>
            </a:r>
          </a:p>
          <a:p>
            <a:pPr marL="0" marR="0" lvl="1"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Second level</a:t>
            </a:r>
          </a:p>
          <a:p>
            <a:pPr marL="0" marR="0" lvl="2"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Third level</a:t>
            </a:r>
          </a:p>
          <a:p>
            <a:pPr marL="0" marR="0" lvl="3"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Fourth level</a:t>
            </a:r>
          </a:p>
          <a:p>
            <a:pPr marL="0" marR="0" lvl="4"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mn-lt"/>
                <a:ea typeface="+mj-ea"/>
                <a:cs typeface="+mj-cs"/>
              </a:rPr>
              <a:t>Fifth level</a:t>
            </a:r>
            <a:endParaRPr kumimoji="0" lang="en-GB" sz="1200" b="0" i="0" u="none" strike="noStrike" kern="1200" cap="none" spc="0" normalizeH="0" baseline="0" noProof="0">
              <a:ln>
                <a:noFill/>
              </a:ln>
              <a:solidFill>
                <a:prstClr val="black"/>
              </a:solidFill>
              <a:effectLst/>
              <a:uLnTx/>
              <a:uFillTx/>
              <a:latin typeface="+mn-lt"/>
              <a:ea typeface="+mn-ea"/>
              <a:cs typeface="+mn-cs"/>
            </a:endParaRPr>
          </a:p>
        </p:txBody>
      </p:sp>
      <p:sp>
        <p:nvSpPr>
          <p:cNvPr id="6" name="Content Placeholder 4"/>
          <p:cNvSpPr>
            <a:spLocks noGrp="1"/>
          </p:cNvSpPr>
          <p:nvPr>
            <p:ph sz="quarter" idx="14"/>
          </p:nvPr>
        </p:nvSpPr>
        <p:spPr>
          <a:xfrm>
            <a:off x="4187952" y="1940766"/>
            <a:ext cx="3803904" cy="4304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4"/>
          <p:cNvSpPr>
            <a:spLocks noGrp="1"/>
          </p:cNvSpPr>
          <p:nvPr>
            <p:ph sz="quarter" idx="15"/>
          </p:nvPr>
        </p:nvSpPr>
        <p:spPr>
          <a:xfrm>
            <a:off x="8010144" y="1940766"/>
            <a:ext cx="3794760" cy="4304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
            <a:extLst>
              <a:ext uri="{FF2B5EF4-FFF2-40B4-BE49-F238E27FC236}">
                <a16:creationId xmlns:a16="http://schemas.microsoft.com/office/drawing/2014/main" id="{E3D6ECFC-EF48-CF4D-A675-7DB803C8CB72}"/>
              </a:ext>
            </a:extLst>
          </p:cNvPr>
          <p:cNvSpPr>
            <a:spLocks noGrp="1"/>
          </p:cNvSpPr>
          <p:nvPr>
            <p:ph idx="1" hasCustomPrompt="1"/>
          </p:nvPr>
        </p:nvSpPr>
        <p:spPr>
          <a:xfrm>
            <a:off x="466530" y="954026"/>
            <a:ext cx="11342882" cy="246221"/>
          </a:xfrm>
        </p:spPr>
        <p:txBody>
          <a:bodyPr rIns="0"/>
          <a:lstStyle>
            <a:lvl1pPr>
              <a:lnSpc>
                <a:spcPct val="90000"/>
              </a:lnSpc>
              <a:defRPr sz="1600">
                <a:latin typeface="+mj-lt"/>
              </a:defRPr>
            </a:lvl1pPr>
            <a:lvl2pPr marL="0" indent="0">
              <a:spcAft>
                <a:spcPts val="1200"/>
              </a:spcAft>
              <a:buNone/>
              <a:defRPr sz="2200">
                <a:latin typeface="+mj-lt"/>
              </a:defRPr>
            </a:lvl2pPr>
          </a:lstStyle>
          <a:p>
            <a:pPr lvl="0"/>
            <a:r>
              <a:rPr lang="en-US"/>
              <a:t>Lead in Statement:</a:t>
            </a:r>
          </a:p>
        </p:txBody>
      </p:sp>
      <p:sp>
        <p:nvSpPr>
          <p:cNvPr id="29" name="Content Placeholder 2">
            <a:extLst>
              <a:ext uri="{FF2B5EF4-FFF2-40B4-BE49-F238E27FC236}">
                <a16:creationId xmlns:a16="http://schemas.microsoft.com/office/drawing/2014/main" id="{8F34352F-7C21-9344-965F-C57F862D3E4E}"/>
              </a:ext>
            </a:extLst>
          </p:cNvPr>
          <p:cNvSpPr>
            <a:spLocks noGrp="1"/>
          </p:cNvSpPr>
          <p:nvPr>
            <p:ph idx="16" hasCustomPrompt="1"/>
          </p:nvPr>
        </p:nvSpPr>
        <p:spPr>
          <a:xfrm>
            <a:off x="466530" y="1300014"/>
            <a:ext cx="11342882" cy="672154"/>
          </a:xfrm>
        </p:spPr>
        <p:txBody>
          <a:bodyPr rIns="0"/>
          <a:lstStyle>
            <a:lvl1pPr>
              <a:lnSpc>
                <a:spcPct val="90000"/>
              </a:lnSpc>
              <a:defRPr sz="4000">
                <a:latin typeface="+mj-lt"/>
              </a:defRPr>
            </a:lvl1pPr>
            <a:lvl2pPr marL="0" indent="0">
              <a:spcAft>
                <a:spcPts val="1200"/>
              </a:spcAft>
              <a:buNone/>
              <a:defRPr sz="2200">
                <a:latin typeface="+mj-lt"/>
              </a:defRPr>
            </a:lvl2pPr>
          </a:lstStyle>
          <a:p>
            <a:pPr lvl="0"/>
            <a:r>
              <a:rPr lang="en-US"/>
              <a:t>Header Goes Here</a:t>
            </a:r>
          </a:p>
        </p:txBody>
      </p:sp>
    </p:spTree>
    <p:extLst>
      <p:ext uri="{BB962C8B-B14F-4D97-AF65-F5344CB8AC3E}">
        <p14:creationId xmlns:p14="http://schemas.microsoft.com/office/powerpoint/2010/main" val="150268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55" Type="http://schemas.openxmlformats.org/officeDocument/2006/relationships/slideLayout" Target="../slideLayouts/slideLayout83.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slideLayout" Target="../slideLayouts/slideLayout81.xml"/><Relationship Id="rId58" Type="http://schemas.openxmlformats.org/officeDocument/2006/relationships/slideLayout" Target="../slideLayouts/slideLayout86.xml"/><Relationship Id="rId5" Type="http://schemas.openxmlformats.org/officeDocument/2006/relationships/slideLayout" Target="../slideLayouts/slideLayout33.xml"/><Relationship Id="rId61" Type="http://schemas.openxmlformats.org/officeDocument/2006/relationships/theme" Target="../theme/theme2.xml"/><Relationship Id="rId19" Type="http://schemas.openxmlformats.org/officeDocument/2006/relationships/slideLayout" Target="../slideLayouts/slideLayout4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56" Type="http://schemas.openxmlformats.org/officeDocument/2006/relationships/slideLayout" Target="../slideLayouts/slideLayout84.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59" Type="http://schemas.openxmlformats.org/officeDocument/2006/relationships/slideLayout" Target="../slideLayouts/slideLayout87.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54" Type="http://schemas.openxmlformats.org/officeDocument/2006/relationships/slideLayout" Target="../slideLayouts/slideLayout8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57" Type="http://schemas.openxmlformats.org/officeDocument/2006/relationships/slideLayout" Target="../slideLayouts/slideLayout85.xml"/><Relationship Id="rId10" Type="http://schemas.openxmlformats.org/officeDocument/2006/relationships/slideLayout" Target="../slideLayouts/slideLayout38.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slideLayout" Target="../slideLayouts/slideLayout80.xml"/><Relationship Id="rId60" Type="http://schemas.openxmlformats.org/officeDocument/2006/relationships/slideLayout" Target="../slideLayouts/slideLayout8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image" Target="../media/image16.emf"/><Relationship Id="rId3" Type="http://schemas.openxmlformats.org/officeDocument/2006/relationships/slideLayout" Target="../slideLayouts/slideLayout91.xml"/><Relationship Id="rId21" Type="http://schemas.openxmlformats.org/officeDocument/2006/relationships/vmlDrawing" Target="../drawings/vmlDrawing11.v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oleObject" Target="../embeddings/oleObject10.bin"/><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theme" Target="../theme/theme3.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tags" Target="../tags/tag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ags" Target="../tags/tag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tags" Target="../tags/tag10.xml"/><Relationship Id="rId27"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nvPr>
        </p:nvGraphicFramePr>
        <p:xfrm>
          <a:off x="1324" y="1323"/>
          <a:ext cx="1323" cy="1323"/>
        </p:xfrm>
        <a:graphic>
          <a:graphicData uri="http://schemas.openxmlformats.org/presentationml/2006/ole">
            <mc:AlternateContent xmlns:mc="http://schemas.openxmlformats.org/markup-compatibility/2006">
              <mc:Choice xmlns:v="urn:schemas-microsoft-com:vml" Requires="v">
                <p:oleObj spid="_x0000_s1025" name="think-cell Slide" r:id="rId32" imgW="270" imgH="270" progId="TCLayout.ActiveDocument.1">
                  <p:embed/>
                </p:oleObj>
              </mc:Choice>
              <mc:Fallback>
                <p:oleObj name="think-cell Slide" r:id="rId32" imgW="270" imgH="270" progId="TCLayout.ActiveDocument.1">
                  <p:embed/>
                  <p:pic>
                    <p:nvPicPr>
                      <p:cNvPr id="4" name="Object 3" hidden="1"/>
                      <p:cNvPicPr/>
                      <p:nvPr/>
                    </p:nvPicPr>
                    <p:blipFill>
                      <a:blip r:embed="rId33"/>
                      <a:stretch>
                        <a:fillRect/>
                      </a:stretch>
                    </p:blipFill>
                    <p:spPr>
                      <a:xfrm>
                        <a:off x="1324" y="1323"/>
                        <a:ext cx="1323" cy="1323"/>
                      </a:xfrm>
                      <a:prstGeom prst="rect">
                        <a:avLst/>
                      </a:prstGeom>
                    </p:spPr>
                  </p:pic>
                </p:oleObj>
              </mc:Fallback>
            </mc:AlternateContent>
          </a:graphicData>
        </a:graphic>
      </p:graphicFrame>
      <p:sp>
        <p:nvSpPr>
          <p:cNvPr id="2" name="Title Placeholder 1"/>
          <p:cNvSpPr>
            <a:spLocks noGrp="1"/>
          </p:cNvSpPr>
          <p:nvPr>
            <p:ph type="title"/>
          </p:nvPr>
        </p:nvSpPr>
        <p:spPr>
          <a:xfrm>
            <a:off x="379413" y="247835"/>
            <a:ext cx="11425238" cy="409113"/>
          </a:xfrm>
          <a:prstGeom prst="rect">
            <a:avLst/>
          </a:prstGeom>
        </p:spPr>
        <p:txBody>
          <a:bodyPr vert="horz" wrap="square"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379413" y="843379"/>
            <a:ext cx="11425237" cy="5405021"/>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24">
            <a:extLst>
              <a:ext uri="{FF2B5EF4-FFF2-40B4-BE49-F238E27FC236}">
                <a16:creationId xmlns:a16="http://schemas.microsoft.com/office/drawing/2014/main" id="{F2C2CBA3-454A-420A-9244-7F9ED6B69CC9}"/>
              </a:ext>
            </a:extLst>
          </p:cNvPr>
          <p:cNvSpPr txBox="1">
            <a:spLocks noChangeArrowheads="1"/>
          </p:cNvSpPr>
          <p:nvPr userDrawn="1"/>
        </p:nvSpPr>
        <p:spPr bwMode="auto">
          <a:xfrm>
            <a:off x="625119" y="6621701"/>
            <a:ext cx="9790821" cy="184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l" eaLnBrk="1" hangingPunct="1">
              <a:defRPr/>
            </a:pPr>
            <a:r>
              <a:rPr lang="en-US" sz="800" kern="0">
                <a:solidFill>
                  <a:prstClr val="black"/>
                </a:solidFill>
                <a:latin typeface="3M Circular TT Book" panose="020B0604020101020102" pitchFamily="34" charset="0"/>
                <a:cs typeface="3M Circular TT Book" panose="020B0604020101020102" pitchFamily="34" charset="0"/>
              </a:rPr>
              <a:t>© 2021 3M. All rights reserved. 3M and the other marks shown are marks and/or registered marks. Unauthorized use prohibited. </a:t>
            </a:r>
          </a:p>
        </p:txBody>
      </p:sp>
      <p:sp>
        <p:nvSpPr>
          <p:cNvPr id="6" name="TextBox 5">
            <a:extLst>
              <a:ext uri="{FF2B5EF4-FFF2-40B4-BE49-F238E27FC236}">
                <a16:creationId xmlns:a16="http://schemas.microsoft.com/office/drawing/2014/main" id="{70CBA50C-A916-415B-88B2-740AEAE206E8}"/>
              </a:ext>
            </a:extLst>
          </p:cNvPr>
          <p:cNvSpPr txBox="1"/>
          <p:nvPr userDrawn="1"/>
        </p:nvSpPr>
        <p:spPr>
          <a:xfrm>
            <a:off x="11804650" y="6673039"/>
            <a:ext cx="218681" cy="123111"/>
          </a:xfrm>
          <a:prstGeom prst="rect">
            <a:avLst/>
          </a:prstGeom>
          <a:noFill/>
        </p:spPr>
        <p:txBody>
          <a:bodyPr wrap="square" lIns="0" tIns="0" rIns="0" bIns="0" rtlCol="0">
            <a:spAutoFit/>
          </a:bodyPr>
          <a:lstStyle/>
          <a:p>
            <a:pPr algn="r" defTabSz="914108"/>
            <a:fld id="{29B7B62B-0732-4BEA-A6C8-5CF96588F2B9}" type="slidenum">
              <a:rPr lang="en-US" sz="800" smtClean="0">
                <a:solidFill>
                  <a:prstClr val="black"/>
                </a:solidFill>
                <a:ea typeface="ＭＳ Ｐゴシック" charset="0"/>
              </a:rPr>
              <a:pPr algn="r" defTabSz="914108"/>
              <a:t>‹#›</a:t>
            </a:fld>
            <a:endParaRPr lang="en-US" sz="800">
              <a:solidFill>
                <a:prstClr val="black"/>
              </a:solidFill>
              <a:ea typeface="ＭＳ Ｐゴシック" charset="0"/>
            </a:endParaRPr>
          </a:p>
        </p:txBody>
      </p:sp>
    </p:spTree>
    <p:extLst>
      <p:ext uri="{BB962C8B-B14F-4D97-AF65-F5344CB8AC3E}">
        <p14:creationId xmlns:p14="http://schemas.microsoft.com/office/powerpoint/2010/main" val="2145365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0" indent="0" algn="l" defTabSz="913833" rtl="0" eaLnBrk="1" latinLnBrk="0" hangingPunct="1">
        <a:lnSpc>
          <a:spcPct val="110000"/>
        </a:lnSpc>
        <a:spcBef>
          <a:spcPts val="0"/>
        </a:spcBef>
        <a:spcAft>
          <a:spcPts val="600"/>
        </a:spcAft>
        <a:buFont typeface="Arial" panose="020B0604020202020204" pitchFamily="34" charset="0"/>
        <a:buNone/>
        <a:defRPr lang="en-US" sz="1999" kern="1200" dirty="0" smtClean="0">
          <a:solidFill>
            <a:schemeClr val="tx1"/>
          </a:solidFill>
          <a:latin typeface="+mn-lt"/>
          <a:ea typeface="+mj-ea"/>
          <a:cs typeface="+mj-cs"/>
        </a:defRPr>
      </a:lvl1pPr>
      <a:lvl2pPr marL="182449" indent="-182449" algn="l" defTabSz="913833" rtl="0" eaLnBrk="1" latinLnBrk="0" hangingPunct="1">
        <a:lnSpc>
          <a:spcPct val="110000"/>
        </a:lnSpc>
        <a:spcBef>
          <a:spcPts val="0"/>
        </a:spcBef>
        <a:spcAft>
          <a:spcPts val="600"/>
        </a:spcAft>
        <a:buFont typeface="Arial" panose="020B0604020202020204" pitchFamily="34" charset="0"/>
        <a:buChar char="•"/>
        <a:defRPr lang="en-US" sz="1999" kern="1200" dirty="0" smtClean="0">
          <a:solidFill>
            <a:schemeClr val="tx1"/>
          </a:solidFill>
          <a:latin typeface="+mn-lt"/>
          <a:ea typeface="+mn-ea"/>
          <a:cs typeface="+mn-cs"/>
        </a:defRPr>
      </a:lvl2pPr>
      <a:lvl3pPr marL="356967" indent="-174517" algn="l" defTabSz="913833"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415" indent="-182449" algn="l" defTabSz="913833"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3932" indent="-174517" algn="l" defTabSz="913833"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3041"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57"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74"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790"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833" rtl="0" eaLnBrk="1" latinLnBrk="0" hangingPunct="1">
        <a:defRPr sz="1799" kern="1200">
          <a:solidFill>
            <a:schemeClr val="tx1"/>
          </a:solidFill>
          <a:latin typeface="+mn-lt"/>
          <a:ea typeface="+mn-ea"/>
          <a:cs typeface="+mn-cs"/>
        </a:defRPr>
      </a:lvl1pPr>
      <a:lvl2pPr marL="456917" algn="l" defTabSz="913833" rtl="0" eaLnBrk="1" latinLnBrk="0" hangingPunct="1">
        <a:defRPr sz="1799" kern="1200">
          <a:solidFill>
            <a:schemeClr val="tx1"/>
          </a:solidFill>
          <a:latin typeface="+mn-lt"/>
          <a:ea typeface="+mn-ea"/>
          <a:cs typeface="+mn-cs"/>
        </a:defRPr>
      </a:lvl2pPr>
      <a:lvl3pPr marL="913833" algn="l" defTabSz="913833" rtl="0" eaLnBrk="1" latinLnBrk="0" hangingPunct="1">
        <a:defRPr sz="1799" kern="1200">
          <a:solidFill>
            <a:schemeClr val="tx1"/>
          </a:solidFill>
          <a:latin typeface="+mn-lt"/>
          <a:ea typeface="+mn-ea"/>
          <a:cs typeface="+mn-cs"/>
        </a:defRPr>
      </a:lvl3pPr>
      <a:lvl4pPr marL="1370750" algn="l" defTabSz="913833" rtl="0" eaLnBrk="1" latinLnBrk="0" hangingPunct="1">
        <a:defRPr sz="1799" kern="1200">
          <a:solidFill>
            <a:schemeClr val="tx1"/>
          </a:solidFill>
          <a:latin typeface="+mn-lt"/>
          <a:ea typeface="+mn-ea"/>
          <a:cs typeface="+mn-cs"/>
        </a:defRPr>
      </a:lvl4pPr>
      <a:lvl5pPr marL="1827666" algn="l" defTabSz="913833" rtl="0" eaLnBrk="1" latinLnBrk="0" hangingPunct="1">
        <a:defRPr sz="1799" kern="1200">
          <a:solidFill>
            <a:schemeClr val="tx1"/>
          </a:solidFill>
          <a:latin typeface="+mn-lt"/>
          <a:ea typeface="+mn-ea"/>
          <a:cs typeface="+mn-cs"/>
        </a:defRPr>
      </a:lvl5pPr>
      <a:lvl6pPr marL="2284583" algn="l" defTabSz="913833" rtl="0" eaLnBrk="1" latinLnBrk="0" hangingPunct="1">
        <a:defRPr sz="1799" kern="1200">
          <a:solidFill>
            <a:schemeClr val="tx1"/>
          </a:solidFill>
          <a:latin typeface="+mn-lt"/>
          <a:ea typeface="+mn-ea"/>
          <a:cs typeface="+mn-cs"/>
        </a:defRPr>
      </a:lvl6pPr>
      <a:lvl7pPr marL="2741500" algn="l" defTabSz="913833" rtl="0" eaLnBrk="1" latinLnBrk="0" hangingPunct="1">
        <a:defRPr sz="1799" kern="1200">
          <a:solidFill>
            <a:schemeClr val="tx1"/>
          </a:solidFill>
          <a:latin typeface="+mn-lt"/>
          <a:ea typeface="+mn-ea"/>
          <a:cs typeface="+mn-cs"/>
        </a:defRPr>
      </a:lvl7pPr>
      <a:lvl8pPr marL="3198416" algn="l" defTabSz="913833" rtl="0" eaLnBrk="1" latinLnBrk="0" hangingPunct="1">
        <a:defRPr sz="1799" kern="1200">
          <a:solidFill>
            <a:schemeClr val="tx1"/>
          </a:solidFill>
          <a:latin typeface="+mn-lt"/>
          <a:ea typeface="+mn-ea"/>
          <a:cs typeface="+mn-cs"/>
        </a:defRPr>
      </a:lvl8pPr>
      <a:lvl9pPr marL="3655334" algn="l" defTabSz="91383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3" orient="horz" pos="4080">
          <p15:clr>
            <a:srgbClr val="F26B43"/>
          </p15:clr>
        </p15:guide>
        <p15:guide id="14" orient="horz" pos="3936">
          <p15:clr>
            <a:srgbClr val="F26B43"/>
          </p15:clr>
        </p15:guide>
        <p15:guide id="15" pos="5034">
          <p15:clr>
            <a:srgbClr val="F26B43"/>
          </p15:clr>
        </p15:guide>
        <p15:guide id="16" orient="horz" pos="3312">
          <p15:clr>
            <a:srgbClr val="F26B43"/>
          </p15:clr>
        </p15:guide>
        <p15:guide id="17" orient="horz" pos="2702">
          <p15:clr>
            <a:srgbClr val="F26B43"/>
          </p15:clr>
        </p15:guide>
        <p15:guide id="18" pos="2634">
          <p15:clr>
            <a:srgbClr val="F26B43"/>
          </p15:clr>
        </p15:guide>
        <p15:guide id="19" pos="5046">
          <p15:clr>
            <a:srgbClr val="F26B43"/>
          </p15:clr>
        </p15:guide>
        <p15:guide id="20" orient="horz" pos="1468">
          <p15:clr>
            <a:srgbClr val="F26B43"/>
          </p15:clr>
        </p15:guide>
        <p15:guide id="21" orient="horz" pos="1480">
          <p15:clr>
            <a:srgbClr val="F26B43"/>
          </p15:clr>
        </p15:guide>
        <p15:guide id="22" orient="horz" pos="2706">
          <p15:clr>
            <a:srgbClr val="F26B43"/>
          </p15:clr>
        </p15:guide>
        <p15:guide id="23" pos="2648">
          <p15:clr>
            <a:srgbClr val="F26B43"/>
          </p15:clr>
        </p15:guide>
        <p15:guide id="24" orient="horz" pos="576">
          <p15:clr>
            <a:srgbClr val="FBAE4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412" y="381000"/>
            <a:ext cx="11425237" cy="822960"/>
          </a:xfrm>
          <a:prstGeom prst="rect">
            <a:avLst/>
          </a:prstGeom>
        </p:spPr>
        <p:txBody>
          <a:bodyPr vert="horz" wrap="square" lIns="0" tIns="0" rIns="0" bIns="0" rtlCol="0" anchor="t" anchorCtr="0">
            <a:noAutofit/>
          </a:bodyPr>
          <a:lstStyle/>
          <a:p>
            <a:r>
              <a:rPr lang="de-DE"/>
              <a:t>Mastertitelformat bearbeiten</a:t>
            </a:r>
            <a:endParaRPr lang="en-GB"/>
          </a:p>
        </p:txBody>
      </p:sp>
      <p:sp>
        <p:nvSpPr>
          <p:cNvPr id="3" name="Text Placeholder 2"/>
          <p:cNvSpPr>
            <a:spLocks noGrp="1"/>
          </p:cNvSpPr>
          <p:nvPr>
            <p:ph type="body" idx="1"/>
          </p:nvPr>
        </p:nvSpPr>
        <p:spPr>
          <a:xfrm>
            <a:off x="379412" y="1295400"/>
            <a:ext cx="11425236" cy="4953000"/>
          </a:xfrm>
          <a:prstGeom prst="rect">
            <a:avLst/>
          </a:prstGeom>
        </p:spPr>
        <p:txBody>
          <a:bodyPr vert="horz" wrap="square" lIns="0" tIns="0" rIns="18000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140431571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 id="2147483731" r:id="rId42"/>
    <p:sldLayoutId id="2147483732" r:id="rId43"/>
    <p:sldLayoutId id="2147483733" r:id="rId44"/>
    <p:sldLayoutId id="2147483734" r:id="rId45"/>
    <p:sldLayoutId id="2147483735" r:id="rId46"/>
    <p:sldLayoutId id="2147483736" r:id="rId47"/>
    <p:sldLayoutId id="2147483737" r:id="rId48"/>
    <p:sldLayoutId id="2147483738" r:id="rId49"/>
    <p:sldLayoutId id="2147483739" r:id="rId50"/>
    <p:sldLayoutId id="2147483740" r:id="rId51"/>
    <p:sldLayoutId id="2147483741" r:id="rId52"/>
    <p:sldLayoutId id="2147483742" r:id="rId53"/>
    <p:sldLayoutId id="2147483743" r:id="rId54"/>
    <p:sldLayoutId id="2147483744" r:id="rId55"/>
    <p:sldLayoutId id="2147483745" r:id="rId56"/>
    <p:sldLayoutId id="2147483746" r:id="rId57"/>
    <p:sldLayoutId id="2147483747" r:id="rId58"/>
    <p:sldLayoutId id="2147483748" r:id="rId59"/>
    <p:sldLayoutId id="2147483749"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2pPr>
      <a:lvl3pPr marL="314325" indent="-131763"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473075" indent="-115888"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642938" indent="-103188"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6DA4D8-74D5-4E3B-9839-AFE485FA2776}"/>
              </a:ext>
            </a:extLst>
          </p:cNvPr>
          <p:cNvGraphicFramePr>
            <a:graphicFrameLocks noChangeAspect="1"/>
          </p:cNvGraphicFramePr>
          <p:nvPr userDrawn="1">
            <p:custDataLst>
              <p:tags r:id="rId22"/>
            </p:custDataLst>
            <p:extLst>
              <p:ext uri="{D42A27DB-BD31-4B8C-83A1-F6EECF244321}">
                <p14:modId xmlns:p14="http://schemas.microsoft.com/office/powerpoint/2010/main" val="2737354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5" name="think-cell Slide" r:id="rId25" imgW="360" imgH="360" progId="TCLayout.ActiveDocument.1">
                  <p:embed/>
                </p:oleObj>
              </mc:Choice>
              <mc:Fallback>
                <p:oleObj name="think-cell Slide" r:id="rId25" imgW="360" imgH="360" progId="TCLayout.ActiveDocument.1">
                  <p:embed/>
                  <p:pic>
                    <p:nvPicPr>
                      <p:cNvPr id="2" name="Object 1" hidden="1">
                        <a:extLst>
                          <a:ext uri="{FF2B5EF4-FFF2-40B4-BE49-F238E27FC236}">
                            <a16:creationId xmlns:a16="http://schemas.microsoft.com/office/drawing/2014/main" id="{7F6DA4D8-74D5-4E3B-9839-AFE485FA277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385DD26-EDF7-46C6-8F2F-DD635BB3BB74}"/>
              </a:ext>
            </a:extLst>
          </p:cNvPr>
          <p:cNvSpPr/>
          <p:nvPr userDrawn="1">
            <p:custDataLst>
              <p:tags r:id="rId23"/>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a:latin typeface="3M Circular TT Bold" panose="020B0804020101010102" pitchFamily="34" charset="0"/>
              <a:ea typeface="+mj-ea"/>
              <a:cs typeface="+mj-cs"/>
              <a:sym typeface="3M Circular TT Bold" panose="020B0804020101010102" pitchFamily="34" charset="0"/>
            </a:endParaRPr>
          </a:p>
        </p:txBody>
      </p:sp>
      <p:sp>
        <p:nvSpPr>
          <p:cNvPr id="4" name="Rectangle 3" hidden="1">
            <a:extLst>
              <a:ext uri="{FF2B5EF4-FFF2-40B4-BE49-F238E27FC236}">
                <a16:creationId xmlns:a16="http://schemas.microsoft.com/office/drawing/2014/main" id="{99523DFE-11A3-4AC1-870E-DB21F96743DF}"/>
              </a:ext>
            </a:extLst>
          </p:cNvPr>
          <p:cNvSpPr/>
          <p:nvPr userDrawn="1">
            <p:custDataLst>
              <p:tags r:id="rId24"/>
            </p:custDataLst>
          </p:nvPr>
        </p:nvSpPr>
        <p:spPr>
          <a:xfrm>
            <a:off x="0" y="0"/>
            <a:ext cx="158750" cy="1587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a:endParaRPr lang="en-US" sz="3200" b="0" i="0" baseline="0">
              <a:latin typeface="3M Circular TT Bold" panose="020B0804020101010102" pitchFamily="34" charset="0"/>
              <a:ea typeface="+mj-ea"/>
              <a:cs typeface="+mj-cs"/>
              <a:sym typeface="3M Circular TT Bold" panose="020B0804020101010102" pitchFamily="34" charset="0"/>
            </a:endParaRPr>
          </a:p>
        </p:txBody>
      </p:sp>
      <p:sp>
        <p:nvSpPr>
          <p:cNvPr id="3" name="Text Placeholder 2"/>
          <p:cNvSpPr>
            <a:spLocks noGrp="1"/>
          </p:cNvSpPr>
          <p:nvPr>
            <p:ph type="body" idx="1"/>
          </p:nvPr>
        </p:nvSpPr>
        <p:spPr>
          <a:xfrm>
            <a:off x="450128" y="2183362"/>
            <a:ext cx="11354519" cy="4065037"/>
          </a:xfrm>
          <a:prstGeom prst="rect">
            <a:avLst/>
          </a:prstGeom>
        </p:spPr>
        <p:txBody>
          <a:bodyPr vert="horz" wrap="square" lIns="0" tIns="0" rIns="18000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84F19BDD-887B-984D-B099-2231605A3860}"/>
              </a:ext>
            </a:extLst>
          </p:cNvPr>
          <p:cNvPicPr>
            <a:picLocks noChangeAspect="1"/>
          </p:cNvPicPr>
          <p:nvPr userDrawn="1"/>
        </p:nvPicPr>
        <p:blipFill>
          <a:blip r:embed="rId27"/>
          <a:stretch>
            <a:fillRect/>
          </a:stretch>
        </p:blipFill>
        <p:spPr>
          <a:xfrm>
            <a:off x="176069" y="6506175"/>
            <a:ext cx="991476" cy="243843"/>
          </a:xfrm>
          <a:prstGeom prst="rect">
            <a:avLst/>
          </a:prstGeom>
        </p:spPr>
      </p:pic>
      <p:sp>
        <p:nvSpPr>
          <p:cNvPr id="11" name="TextBox 10">
            <a:extLst>
              <a:ext uri="{FF2B5EF4-FFF2-40B4-BE49-F238E27FC236}">
                <a16:creationId xmlns:a16="http://schemas.microsoft.com/office/drawing/2014/main" id="{56EBA630-8A96-451E-BE5A-E21D9E7114D9}"/>
              </a:ext>
            </a:extLst>
          </p:cNvPr>
          <p:cNvSpPr txBox="1"/>
          <p:nvPr userDrawn="1"/>
        </p:nvSpPr>
        <p:spPr>
          <a:xfrm>
            <a:off x="8787087" y="6572005"/>
            <a:ext cx="2916090" cy="123111"/>
          </a:xfrm>
          <a:prstGeom prst="rect">
            <a:avLst/>
          </a:prstGeom>
          <a:noFill/>
        </p:spPr>
        <p:txBody>
          <a:bodyPr wrap="square" lIns="0" tIns="0" rIns="0" bIns="0" rtlCol="0">
            <a:spAutoFit/>
          </a:bodyPr>
          <a:lstStyle/>
          <a:p>
            <a:pPr algn="r"/>
            <a:r>
              <a:rPr lang="en-US" sz="800">
                <a:solidFill>
                  <a:schemeClr val="tx1"/>
                </a:solidFill>
              </a:rPr>
              <a:t>©3M 2019. All rights reserved. 3M confidential.</a:t>
            </a:r>
          </a:p>
        </p:txBody>
      </p:sp>
      <p:sp>
        <p:nvSpPr>
          <p:cNvPr id="12" name="TextBox 11">
            <a:extLst>
              <a:ext uri="{FF2B5EF4-FFF2-40B4-BE49-F238E27FC236}">
                <a16:creationId xmlns:a16="http://schemas.microsoft.com/office/drawing/2014/main" id="{4566B8C9-1235-4119-A37F-E10CA6BCD92C}"/>
              </a:ext>
            </a:extLst>
          </p:cNvPr>
          <p:cNvSpPr txBox="1"/>
          <p:nvPr userDrawn="1"/>
        </p:nvSpPr>
        <p:spPr>
          <a:xfrm>
            <a:off x="11451386" y="6544729"/>
            <a:ext cx="503582" cy="153888"/>
          </a:xfrm>
          <a:prstGeom prst="rect">
            <a:avLst/>
          </a:prstGeom>
          <a:noFill/>
        </p:spPr>
        <p:txBody>
          <a:bodyPr wrap="square" lIns="0" tIns="0" rIns="0" bIns="0" rtlCol="0">
            <a:spAutoFit/>
          </a:bodyPr>
          <a:lstStyle/>
          <a:p>
            <a:pPr algn="r"/>
            <a:fld id="{52D4EF7F-E68D-D441-9B9D-294D32480AC0}" type="slidenum">
              <a:rPr lang="en-US" sz="1000" smtClean="0">
                <a:solidFill>
                  <a:schemeClr val="tx1"/>
                </a:solidFill>
              </a:rPr>
              <a:pPr algn="r"/>
              <a:t>‹#›</a:t>
            </a:fld>
            <a:endParaRPr lang="en-US" sz="1000" err="1">
              <a:solidFill>
                <a:schemeClr val="tx1"/>
              </a:solidFill>
            </a:endParaRPr>
          </a:p>
        </p:txBody>
      </p:sp>
    </p:spTree>
    <p:extLst>
      <p:ext uri="{BB962C8B-B14F-4D97-AF65-F5344CB8AC3E}">
        <p14:creationId xmlns:p14="http://schemas.microsoft.com/office/powerpoint/2010/main" val="36623011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2000" kern="1200" dirty="0" smtClean="0">
          <a:solidFill>
            <a:schemeClr val="tx1"/>
          </a:solidFill>
          <a:latin typeface="+mn-lt"/>
          <a:ea typeface="+mn-ea"/>
          <a:cs typeface="+mn-cs"/>
        </a:defRPr>
      </a:lvl2pPr>
      <a:lvl3pPr marL="357188" indent="-174625"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750" indent="-182563"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4375" indent="-174625"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88">
          <p15:clr>
            <a:srgbClr val="F26B43"/>
          </p15:clr>
        </p15:guide>
        <p15:guide id="2" pos="3840">
          <p15:clr>
            <a:srgbClr val="F26B43"/>
          </p15:clr>
        </p15:guide>
        <p15:guide id="3" pos="2640">
          <p15:clr>
            <a:srgbClr val="F26B43"/>
          </p15:clr>
        </p15:guide>
        <p15:guide id="4" pos="1440">
          <p15:clr>
            <a:srgbClr val="F26B43"/>
          </p15:clr>
        </p15:guide>
        <p15:guide id="5" pos="240">
          <p15:clr>
            <a:srgbClr val="F26B43"/>
          </p15:clr>
        </p15:guide>
        <p15:guide id="6" pos="5040">
          <p15:clr>
            <a:srgbClr val="F26B43"/>
          </p15:clr>
        </p15:guide>
        <p15:guide id="7" pos="6240">
          <p15:clr>
            <a:srgbClr val="F26B43"/>
          </p15:clr>
        </p15:guide>
        <p15:guide id="8" pos="7440">
          <p15:clr>
            <a:srgbClr val="F26B43"/>
          </p15:clr>
        </p15:guide>
        <p15:guide id="9" orient="horz" pos="1474">
          <p15:clr>
            <a:srgbClr val="F26B43"/>
          </p15:clr>
        </p15:guide>
        <p15:guide id="10" orient="horz" pos="840">
          <p15:clr>
            <a:srgbClr val="F26B43"/>
          </p15:clr>
        </p15:guide>
        <p15:guide id="11" orient="horz" pos="240">
          <p15:clr>
            <a:srgbClr val="F26B43"/>
          </p15:clr>
        </p15:guide>
        <p15:guide id="12" orient="horz" pos="2696">
          <p15:clr>
            <a:srgbClr val="F26B43"/>
          </p15:clr>
        </p15:guide>
        <p15:guide id="14" orient="horz" pos="4080">
          <p15:clr>
            <a:srgbClr val="F26B43"/>
          </p15:clr>
        </p15:guide>
        <p15:guide id="15" orient="horz" pos="3936">
          <p15:clr>
            <a:srgbClr val="F26B43"/>
          </p15:clr>
        </p15:guide>
        <p15:guide id="17" pos="5034">
          <p15:clr>
            <a:srgbClr val="F26B43"/>
          </p15:clr>
        </p15:guide>
        <p15:guide id="18" orient="horz" pos="3312">
          <p15:clr>
            <a:srgbClr val="F26B43"/>
          </p15:clr>
        </p15:guide>
        <p15:guide id="19" orient="horz" pos="2702">
          <p15:clr>
            <a:srgbClr val="F26B43"/>
          </p15:clr>
        </p15:guide>
        <p15:guide id="21" pos="2634">
          <p15:clr>
            <a:srgbClr val="F26B43"/>
          </p15:clr>
        </p15:guide>
        <p15:guide id="22" pos="5046">
          <p15:clr>
            <a:srgbClr val="F26B43"/>
          </p15:clr>
        </p15:guide>
        <p15:guide id="23" orient="horz" pos="1468">
          <p15:clr>
            <a:srgbClr val="F26B43"/>
          </p15:clr>
        </p15:guide>
        <p15:guide id="25" orient="horz" pos="1480">
          <p15:clr>
            <a:srgbClr val="F26B43"/>
          </p15:clr>
        </p15:guide>
        <p15:guide id="26" orient="horz" pos="2706">
          <p15:clr>
            <a:srgbClr val="F26B43"/>
          </p15:clr>
        </p15:guide>
        <p15:guide id="27" pos="2648">
          <p15:clr>
            <a:srgbClr val="F26B43"/>
          </p15:clr>
        </p15:guide>
        <p15:guide id="28" orient="horz" pos="576">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xml"/><Relationship Id="rId5" Type="http://schemas.openxmlformats.org/officeDocument/2006/relationships/chart" Target="../charts/chart24.xml"/><Relationship Id="rId4" Type="http://schemas.openxmlformats.org/officeDocument/2006/relationships/chart" Target="../charts/char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 Id="rId4" Type="http://schemas.openxmlformats.org/officeDocument/2006/relationships/chart" Target="../charts/char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hospital room, room, scene&#10;&#10;Description automatically generated">
            <a:extLst>
              <a:ext uri="{FF2B5EF4-FFF2-40B4-BE49-F238E27FC236}">
                <a16:creationId xmlns:a16="http://schemas.microsoft.com/office/drawing/2014/main" id="{DC8964C4-D291-4B69-96A8-79FC8C2A916C}"/>
              </a:ext>
            </a:extLst>
          </p:cNvPr>
          <p:cNvPicPr>
            <a:picLocks noChangeAspect="1"/>
          </p:cNvPicPr>
          <p:nvPr/>
        </p:nvPicPr>
        <p:blipFill rotWithShape="1">
          <a:blip r:embed="rId2">
            <a:extLst>
              <a:ext uri="{28A0092B-C50C-407E-A947-70E740481C1C}">
                <a14:useLocalDpi xmlns:a14="http://schemas.microsoft.com/office/drawing/2010/main" val="0"/>
              </a:ext>
            </a:extLst>
          </a:blip>
          <a:srcRect t="22025"/>
          <a:stretch/>
        </p:blipFill>
        <p:spPr>
          <a:xfrm>
            <a:off x="0" y="165101"/>
            <a:ext cx="12192000" cy="6325268"/>
          </a:xfrm>
          <a:prstGeom prst="rect">
            <a:avLst/>
          </a:prstGeom>
        </p:spPr>
      </p:pic>
      <p:sp>
        <p:nvSpPr>
          <p:cNvPr id="3" name="Title 1">
            <a:extLst>
              <a:ext uri="{FF2B5EF4-FFF2-40B4-BE49-F238E27FC236}">
                <a16:creationId xmlns:a16="http://schemas.microsoft.com/office/drawing/2014/main" id="{3B41C952-33DE-4C75-8FC3-9CE7307035CF}"/>
              </a:ext>
            </a:extLst>
          </p:cNvPr>
          <p:cNvSpPr txBox="1">
            <a:spLocks/>
          </p:cNvSpPr>
          <p:nvPr/>
        </p:nvSpPr>
        <p:spPr>
          <a:xfrm>
            <a:off x="259556" y="2887351"/>
            <a:ext cx="11425238" cy="384485"/>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3M Circular TT Bold"/>
                <a:ea typeface="+mj-ea"/>
                <a:cs typeface="+mj-cs"/>
              </a:rPr>
              <a:t>Clinical Evidence </a:t>
            </a:r>
          </a:p>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a:ln>
                  <a:noFill/>
                </a:ln>
                <a:solidFill>
                  <a:srgbClr val="FFFFFF"/>
                </a:solidFill>
                <a:effectLst/>
                <a:uLnTx/>
                <a:uFillTx/>
                <a:latin typeface="3M Circular TT Book"/>
                <a:ea typeface="+mj-ea"/>
                <a:cs typeface="+mj-cs"/>
              </a:rPr>
              <a:t>Vascular Surgery</a:t>
            </a:r>
          </a:p>
        </p:txBody>
      </p:sp>
      <p:pic>
        <p:nvPicPr>
          <p:cNvPr id="4" name="Picture 3" descr="Logo, company name&#10;&#10;Description automatically generated">
            <a:extLst>
              <a:ext uri="{FF2B5EF4-FFF2-40B4-BE49-F238E27FC236}">
                <a16:creationId xmlns:a16="http://schemas.microsoft.com/office/drawing/2014/main" id="{80388CB7-5118-498A-823B-9CC3AB037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56" y="1058294"/>
            <a:ext cx="3482860" cy="770763"/>
          </a:xfrm>
          <a:prstGeom prst="rect">
            <a:avLst/>
          </a:prstGeom>
        </p:spPr>
      </p:pic>
    </p:spTree>
    <p:extLst>
      <p:ext uri="{BB962C8B-B14F-4D97-AF65-F5344CB8AC3E}">
        <p14:creationId xmlns:p14="http://schemas.microsoft.com/office/powerpoint/2010/main" val="367884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A8B466D-C449-4663-8002-D20904563FC0}"/>
              </a:ext>
            </a:extLst>
          </p:cNvPr>
          <p:cNvSpPr txBox="1">
            <a:spLocks/>
          </p:cNvSpPr>
          <p:nvPr/>
        </p:nvSpPr>
        <p:spPr>
          <a:xfrm>
            <a:off x="292963" y="255608"/>
            <a:ext cx="11511688" cy="409113"/>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3M Circular TT Bold"/>
                <a:ea typeface="+mj-ea"/>
                <a:cs typeface="+mj-cs"/>
              </a:rPr>
              <a:t>Risk-stratification to identify high-risk patients leads to potential cost savings</a:t>
            </a:r>
          </a:p>
          <a:p>
            <a:pPr marL="0" marR="0" lvl="0" indent="0" algn="l" defTabSz="913833"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3M Circular TT Bold"/>
              <a:ea typeface="+mj-ea"/>
              <a:cs typeface="+mj-cs"/>
            </a:endParaRPr>
          </a:p>
        </p:txBody>
      </p:sp>
      <p:sp>
        <p:nvSpPr>
          <p:cNvPr id="3" name="TextBox 2">
            <a:extLst>
              <a:ext uri="{FF2B5EF4-FFF2-40B4-BE49-F238E27FC236}">
                <a16:creationId xmlns:a16="http://schemas.microsoft.com/office/drawing/2014/main" id="{388EDC6B-BCC1-4FA3-98F7-729BD3DF8DB4}"/>
              </a:ext>
            </a:extLst>
          </p:cNvPr>
          <p:cNvSpPr txBox="1"/>
          <p:nvPr/>
        </p:nvSpPr>
        <p:spPr>
          <a:xfrm>
            <a:off x="387349" y="655135"/>
            <a:ext cx="1032221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ea typeface="+mn-ea"/>
                <a:cs typeface="Calibri" panose="020F0502020204030204" pitchFamily="34" charset="0"/>
              </a:rPr>
              <a:t>Chang B, Sun Z, Peiris P et al. Deep learning-based risk model for best management of closed groin incisions after vascular surgery. Journal of Surgical Research 2020;254:408-406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ea typeface="+mn-ea"/>
              <a:cs typeface="+mn-cs"/>
            </a:endParaRPr>
          </a:p>
        </p:txBody>
      </p:sp>
      <p:graphicFrame>
        <p:nvGraphicFramePr>
          <p:cNvPr id="4" name="Table 4">
            <a:extLst>
              <a:ext uri="{FF2B5EF4-FFF2-40B4-BE49-F238E27FC236}">
                <a16:creationId xmlns:a16="http://schemas.microsoft.com/office/drawing/2014/main" id="{E4B770BF-7AC1-48D2-88AD-36384495B7BF}"/>
              </a:ext>
            </a:extLst>
          </p:cNvPr>
          <p:cNvGraphicFramePr>
            <a:graphicFrameLocks/>
          </p:cNvGraphicFramePr>
          <p:nvPr/>
        </p:nvGraphicFramePr>
        <p:xfrm>
          <a:off x="379413" y="1169977"/>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r>
                        <a:rPr lang="en-US" sz="1100">
                          <a:latin typeface="+mn-lt"/>
                        </a:rPr>
                        <a:t>Single center retrospective cohort study</a:t>
                      </a:r>
                    </a:p>
                  </a:txBody>
                  <a:tcPr/>
                </a:tc>
                <a:extLst>
                  <a:ext uri="{0D108BD9-81ED-4DB2-BD59-A6C34878D82A}">
                    <a16:rowId xmlns:a16="http://schemas.microsoft.com/office/drawing/2014/main" val="2183550644"/>
                  </a:ext>
                </a:extLst>
              </a:tr>
            </a:tbl>
          </a:graphicData>
        </a:graphic>
      </p:graphicFrame>
      <p:graphicFrame>
        <p:nvGraphicFramePr>
          <p:cNvPr id="5" name="Table 4">
            <a:extLst>
              <a:ext uri="{FF2B5EF4-FFF2-40B4-BE49-F238E27FC236}">
                <a16:creationId xmlns:a16="http://schemas.microsoft.com/office/drawing/2014/main" id="{826EC97A-2B5C-4AFF-A47D-02254423630E}"/>
              </a:ext>
            </a:extLst>
          </p:cNvPr>
          <p:cNvGraphicFramePr>
            <a:graphicFrameLocks/>
          </p:cNvGraphicFramePr>
          <p:nvPr>
            <p:extLst>
              <p:ext uri="{D42A27DB-BD31-4B8C-83A1-F6EECF244321}">
                <p14:modId xmlns:p14="http://schemas.microsoft.com/office/powerpoint/2010/main" val="4185107699"/>
              </p:ext>
            </p:extLst>
          </p:nvPr>
        </p:nvGraphicFramePr>
        <p:xfrm>
          <a:off x="387349" y="3573769"/>
          <a:ext cx="3216504" cy="2940743"/>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267900">
                <a:tc>
                  <a:txBody>
                    <a:bodyPr/>
                    <a:lstStyle/>
                    <a:p>
                      <a:r>
                        <a:rPr lang="en-US" sz="1000" b="0">
                          <a:latin typeface="+mj-lt"/>
                        </a:rPr>
                        <a:t>Methods</a:t>
                      </a:r>
                    </a:p>
                  </a:txBody>
                  <a:tcPr/>
                </a:tc>
                <a:extLst>
                  <a:ext uri="{0D108BD9-81ED-4DB2-BD59-A6C34878D82A}">
                    <a16:rowId xmlns:a16="http://schemas.microsoft.com/office/drawing/2014/main" val="1649464822"/>
                  </a:ext>
                </a:extLst>
              </a:tr>
              <a:tr h="2672843">
                <a:tc>
                  <a:txBody>
                    <a:bodyPr/>
                    <a:lstStyle/>
                    <a:p>
                      <a:pPr marL="171450" indent="-171450">
                        <a:spcAft>
                          <a:spcPts val="600"/>
                        </a:spcAft>
                        <a:buFont typeface="Arial" panose="020B0604020202020204" pitchFamily="34" charset="0"/>
                        <a:buChar char="•"/>
                      </a:pPr>
                      <a:r>
                        <a:rPr lang="en-US" sz="1000" b="0" i="0" u="none" strike="noStrike" kern="1200" baseline="0">
                          <a:solidFill>
                            <a:schemeClr val="dk1"/>
                          </a:solidFill>
                          <a:latin typeface="+mn-lt"/>
                          <a:ea typeface="+mn-ea"/>
                          <a:cs typeface="+mn-cs"/>
                        </a:rPr>
                        <a:t>a deep learning-based, risk-based prediction model was retrospectively applied data set of 370 patients undergoing vascular surgery at Duke University.</a:t>
                      </a:r>
                    </a:p>
                    <a:p>
                      <a:pPr marL="171450" indent="-171450">
                        <a:spcAft>
                          <a:spcPts val="600"/>
                        </a:spcAft>
                        <a:buFont typeface="Arial" panose="020B0604020202020204" pitchFamily="34" charset="0"/>
                        <a:buChar char="•"/>
                      </a:pPr>
                      <a:r>
                        <a:rPr lang="en-US" sz="1000" b="0" i="0" u="none" strike="noStrike" kern="1200" baseline="0" err="1">
                          <a:solidFill>
                            <a:schemeClr val="dk1"/>
                          </a:solidFill>
                          <a:latin typeface="+mn-lt"/>
                          <a:ea typeface="+mn-ea"/>
                          <a:cs typeface="+mn-cs"/>
                        </a:rPr>
                        <a:t>ciNPT</a:t>
                      </a:r>
                      <a:r>
                        <a:rPr lang="en-US" sz="1000" b="0" i="0" u="none" strike="noStrike" kern="1200" baseline="0">
                          <a:solidFill>
                            <a:schemeClr val="dk1"/>
                          </a:solidFill>
                          <a:latin typeface="+mn-lt"/>
                          <a:ea typeface="+mn-ea"/>
                          <a:cs typeface="+mn-cs"/>
                        </a:rPr>
                        <a:t> or control dressings applied over closed incisions at the surgeon’s discretion.</a:t>
                      </a:r>
                    </a:p>
                    <a:p>
                      <a:pPr marL="171450" indent="-171450">
                        <a:spcAft>
                          <a:spcPts val="600"/>
                        </a:spcAft>
                        <a:buFont typeface="Arial" panose="020B0604020202020204" pitchFamily="34" charset="0"/>
                        <a:buChar char="•"/>
                      </a:pPr>
                      <a:r>
                        <a:rPr lang="en-US" sz="1000" b="0" i="0" u="none" strike="noStrike" kern="1200" baseline="0">
                          <a:solidFill>
                            <a:schemeClr val="dk1"/>
                          </a:solidFill>
                          <a:latin typeface="+mn-lt"/>
                          <a:ea typeface="+mn-ea"/>
                          <a:cs typeface="+mn-cs"/>
                        </a:rPr>
                        <a:t>Predictive risk scores were generated for each patient and used to categorize patients as “high” and “low” predicted risk for SSI.</a:t>
                      </a:r>
                    </a:p>
                    <a:p>
                      <a:pPr marL="171450" indent="-171450">
                        <a:spcAft>
                          <a:spcPts val="600"/>
                        </a:spcAft>
                        <a:buFont typeface="Arial" panose="020B0604020202020204" pitchFamily="34" charset="0"/>
                        <a:buChar char="•"/>
                      </a:pPr>
                      <a:r>
                        <a:rPr lang="en-US" sz="1000" b="0" i="0" u="none" strike="noStrike" kern="1200" baseline="0">
                          <a:solidFill>
                            <a:schemeClr val="dk1"/>
                          </a:solidFill>
                          <a:latin typeface="+mn-lt"/>
                          <a:ea typeface="+mn-ea"/>
                          <a:cs typeface="+mn-cs"/>
                        </a:rPr>
                        <a:t>Patients were further divided into four groups for analysis: (1) low-risk patients who received SOC, (2) low-risk patients who received </a:t>
                      </a:r>
                      <a:r>
                        <a:rPr lang="en-US" sz="1000" b="0" i="0" u="none" strike="noStrike" kern="1200" baseline="0" err="1">
                          <a:solidFill>
                            <a:schemeClr val="dk1"/>
                          </a:solidFill>
                          <a:latin typeface="+mn-lt"/>
                          <a:ea typeface="+mn-ea"/>
                          <a:cs typeface="+mn-cs"/>
                        </a:rPr>
                        <a:t>ciNPT</a:t>
                      </a:r>
                      <a:r>
                        <a:rPr lang="en-US" sz="1000" b="0" i="0" u="none" strike="noStrike" kern="1200" baseline="0">
                          <a:solidFill>
                            <a:schemeClr val="dk1"/>
                          </a:solidFill>
                          <a:latin typeface="+mn-lt"/>
                          <a:ea typeface="+mn-ea"/>
                          <a:cs typeface="+mn-cs"/>
                        </a:rPr>
                        <a:t>, (3) high-risk patient who received SOC, and (4) high-risk patients who received </a:t>
                      </a:r>
                      <a:r>
                        <a:rPr lang="en-US" sz="1000" b="0" i="0" u="none" strike="noStrike" kern="1200" baseline="0" err="1">
                          <a:solidFill>
                            <a:schemeClr val="dk1"/>
                          </a:solidFill>
                          <a:latin typeface="+mn-lt"/>
                          <a:ea typeface="+mn-ea"/>
                          <a:cs typeface="+mn-cs"/>
                        </a:rPr>
                        <a:t>ciNPT</a:t>
                      </a:r>
                      <a:endParaRPr lang="en-US" sz="1000" b="0" i="0" u="none" strike="noStrike" kern="1200" baseline="0">
                        <a:solidFill>
                          <a:schemeClr val="dk1"/>
                        </a:solidFill>
                        <a:latin typeface="+mn-lt"/>
                        <a:ea typeface="+mn-ea"/>
                        <a:cs typeface="+mn-cs"/>
                      </a:endParaRPr>
                    </a:p>
                    <a:p>
                      <a:pPr marL="171450" indent="-171450">
                        <a:spcAft>
                          <a:spcPts val="600"/>
                        </a:spcAft>
                        <a:buFont typeface="Arial" panose="020B0604020202020204" pitchFamily="34" charset="0"/>
                        <a:buChar char="•"/>
                      </a:pPr>
                      <a:r>
                        <a:rPr lang="en-US" sz="1000" b="0" i="0" u="none" strike="noStrike" kern="1200" baseline="0">
                          <a:solidFill>
                            <a:schemeClr val="dk1"/>
                          </a:solidFill>
                          <a:latin typeface="+mn-lt"/>
                          <a:ea typeface="+mn-ea"/>
                          <a:cs typeface="+mn-cs"/>
                        </a:rPr>
                        <a:t>SSI event rates were calculated for each group</a:t>
                      </a:r>
                      <a:endParaRPr lang="en-US" sz="1000" kern="1200">
                        <a:solidFill>
                          <a:schemeClr val="dk1"/>
                        </a:solidFill>
                        <a:latin typeface="+mn-lt"/>
                        <a:ea typeface="+mn-ea"/>
                        <a:cs typeface="+mn-cs"/>
                      </a:endParaRPr>
                    </a:p>
                  </a:txBody>
                  <a:tcPr/>
                </a:tc>
                <a:extLst>
                  <a:ext uri="{0D108BD9-81ED-4DB2-BD59-A6C34878D82A}">
                    <a16:rowId xmlns:a16="http://schemas.microsoft.com/office/drawing/2014/main" val="2183550644"/>
                  </a:ext>
                </a:extLst>
              </a:tr>
            </a:tbl>
          </a:graphicData>
        </a:graphic>
      </p:graphicFrame>
      <p:graphicFrame>
        <p:nvGraphicFramePr>
          <p:cNvPr id="6" name="Table 4">
            <a:extLst>
              <a:ext uri="{FF2B5EF4-FFF2-40B4-BE49-F238E27FC236}">
                <a16:creationId xmlns:a16="http://schemas.microsoft.com/office/drawing/2014/main" id="{443E23ED-43D2-455B-9B7C-EE4A51A10CDF}"/>
              </a:ext>
            </a:extLst>
          </p:cNvPr>
          <p:cNvGraphicFramePr>
            <a:graphicFrameLocks/>
          </p:cNvGraphicFramePr>
          <p:nvPr>
            <p:extLst>
              <p:ext uri="{D42A27DB-BD31-4B8C-83A1-F6EECF244321}">
                <p14:modId xmlns:p14="http://schemas.microsoft.com/office/powerpoint/2010/main" val="1080472207"/>
              </p:ext>
            </p:extLst>
          </p:nvPr>
        </p:nvGraphicFramePr>
        <p:xfrm>
          <a:off x="379413" y="1907185"/>
          <a:ext cx="3224440" cy="1599941"/>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412847">
                <a:tc>
                  <a:txBody>
                    <a:bodyPr/>
                    <a:lstStyle/>
                    <a:p>
                      <a:pPr marL="0" indent="0">
                        <a:spcAft>
                          <a:spcPts val="600"/>
                        </a:spcAft>
                        <a:buFont typeface="Arial" panose="020B0604020202020204" pitchFamily="34" charset="0"/>
                        <a:buNone/>
                      </a:pPr>
                      <a:r>
                        <a:rPr lang="en-US" sz="1000">
                          <a:latin typeface="+mn-lt"/>
                        </a:rPr>
                        <a:t>Primary objectives:</a:t>
                      </a:r>
                    </a:p>
                    <a:p>
                      <a:pPr marL="171450" indent="-171450">
                        <a:spcAft>
                          <a:spcPts val="600"/>
                        </a:spcAft>
                        <a:buFont typeface="Arial" panose="020B0604020202020204" pitchFamily="34" charset="0"/>
                        <a:buChar char="•"/>
                      </a:pPr>
                      <a:r>
                        <a:rPr lang="en-US" sz="1000">
                          <a:latin typeface="+mn-lt"/>
                        </a:rPr>
                        <a:t>apply the prediction model to a cohort of vascular surgery patients to assess the appropriate use of 3M</a:t>
                      </a:r>
                      <a:r>
                        <a:rPr lang="en-US" sz="1000">
                          <a:latin typeface="+mn-lt"/>
                          <a:cs typeface="Calibri" panose="020F0502020204030204" pitchFamily="34" charset="0"/>
                        </a:rPr>
                        <a:t>™ Prevena™ Therapy for the management of incisions after vascular surgery</a:t>
                      </a:r>
                    </a:p>
                    <a:p>
                      <a:pPr marL="171450" indent="-171450">
                        <a:spcAft>
                          <a:spcPts val="600"/>
                        </a:spcAft>
                        <a:buFont typeface="Arial" panose="020B0604020202020204" pitchFamily="34" charset="0"/>
                        <a:buChar char="•"/>
                      </a:pPr>
                      <a:r>
                        <a:rPr lang="en-US" sz="1000">
                          <a:latin typeface="+mn-lt"/>
                          <a:cs typeface="Calibri" panose="020F0502020204030204" pitchFamily="34" charset="0"/>
                        </a:rPr>
                        <a:t>assess impact of adoption of risk-based prediction model on financial outcomes</a:t>
                      </a:r>
                      <a:endParaRPr lang="en-US" sz="1000" kern="1200">
                        <a:solidFill>
                          <a:schemeClr val="dk1"/>
                        </a:solidFill>
                        <a:latin typeface="+mn-lt"/>
                        <a:ea typeface="+mn-ea"/>
                        <a:cs typeface="+mn-cs"/>
                      </a:endParaRPr>
                    </a:p>
                  </a:txBody>
                  <a:tcPr/>
                </a:tc>
                <a:extLst>
                  <a:ext uri="{0D108BD9-81ED-4DB2-BD59-A6C34878D82A}">
                    <a16:rowId xmlns:a16="http://schemas.microsoft.com/office/drawing/2014/main" val="2183550644"/>
                  </a:ext>
                </a:extLst>
              </a:tr>
            </a:tbl>
          </a:graphicData>
        </a:graphic>
      </p:graphicFrame>
      <p:graphicFrame>
        <p:nvGraphicFramePr>
          <p:cNvPr id="7" name="Table 4">
            <a:extLst>
              <a:ext uri="{FF2B5EF4-FFF2-40B4-BE49-F238E27FC236}">
                <a16:creationId xmlns:a16="http://schemas.microsoft.com/office/drawing/2014/main" id="{1A269CA2-8319-4A05-AE50-99182C023F74}"/>
              </a:ext>
            </a:extLst>
          </p:cNvPr>
          <p:cNvGraphicFramePr>
            <a:graphicFrameLocks/>
          </p:cNvGraphicFramePr>
          <p:nvPr>
            <p:extLst>
              <p:ext uri="{D42A27DB-BD31-4B8C-83A1-F6EECF244321}">
                <p14:modId xmlns:p14="http://schemas.microsoft.com/office/powerpoint/2010/main" val="3083367207"/>
              </p:ext>
            </p:extLst>
          </p:nvPr>
        </p:nvGraphicFramePr>
        <p:xfrm>
          <a:off x="3709666" y="1169977"/>
          <a:ext cx="8358408" cy="337066"/>
        </p:xfrm>
        <a:graphic>
          <a:graphicData uri="http://schemas.openxmlformats.org/drawingml/2006/table">
            <a:tbl>
              <a:tblPr firstRow="1" bandRow="1">
                <a:tableStyleId>{F5AB1C69-6EDB-4FF4-983F-18BD219EF322}</a:tableStyleId>
              </a:tblPr>
              <a:tblGrid>
                <a:gridCol w="8358408">
                  <a:extLst>
                    <a:ext uri="{9D8B030D-6E8A-4147-A177-3AD203B41FA5}">
                      <a16:colId xmlns:a16="http://schemas.microsoft.com/office/drawing/2014/main" val="2794625708"/>
                    </a:ext>
                  </a:extLst>
                </a:gridCol>
              </a:tblGrid>
              <a:tr h="337066">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8" name="Table 4">
            <a:extLst>
              <a:ext uri="{FF2B5EF4-FFF2-40B4-BE49-F238E27FC236}">
                <a16:creationId xmlns:a16="http://schemas.microsoft.com/office/drawing/2014/main" id="{CCA26999-5CD4-4D47-87E2-3B62A3CFEB66}"/>
              </a:ext>
            </a:extLst>
          </p:cNvPr>
          <p:cNvGraphicFramePr>
            <a:graphicFrameLocks/>
          </p:cNvGraphicFramePr>
          <p:nvPr>
            <p:extLst>
              <p:ext uri="{D42A27DB-BD31-4B8C-83A1-F6EECF244321}">
                <p14:modId xmlns:p14="http://schemas.microsoft.com/office/powerpoint/2010/main" val="3880073772"/>
              </p:ext>
            </p:extLst>
          </p:nvPr>
        </p:nvGraphicFramePr>
        <p:xfrm>
          <a:off x="7990566" y="3301646"/>
          <a:ext cx="4109906" cy="345646"/>
        </p:xfrm>
        <a:graphic>
          <a:graphicData uri="http://schemas.openxmlformats.org/drawingml/2006/table">
            <a:tbl>
              <a:tblPr firstRow="1" bandRow="1">
                <a:tableStyleId>{F5AB1C69-6EDB-4FF4-983F-18BD219EF322}</a:tableStyleId>
              </a:tblPr>
              <a:tblGrid>
                <a:gridCol w="4109906">
                  <a:extLst>
                    <a:ext uri="{9D8B030D-6E8A-4147-A177-3AD203B41FA5}">
                      <a16:colId xmlns:a16="http://schemas.microsoft.com/office/drawing/2014/main" val="2794625708"/>
                    </a:ext>
                  </a:extLst>
                </a:gridCol>
              </a:tblGrid>
              <a:tr h="345646">
                <a:tc>
                  <a:txBody>
                    <a:bodyPr/>
                    <a:lstStyle/>
                    <a:p>
                      <a:r>
                        <a:rPr lang="en-US" sz="1400" b="0">
                          <a:latin typeface="+mj-lt"/>
                        </a:rPr>
                        <a:t>Key Points</a:t>
                      </a:r>
                    </a:p>
                  </a:txBody>
                  <a:tcPr/>
                </a:tc>
                <a:extLst>
                  <a:ext uri="{0D108BD9-81ED-4DB2-BD59-A6C34878D82A}">
                    <a16:rowId xmlns:a16="http://schemas.microsoft.com/office/drawing/2014/main" val="1649464822"/>
                  </a:ext>
                </a:extLst>
              </a:tr>
            </a:tbl>
          </a:graphicData>
        </a:graphic>
      </p:graphicFrame>
      <p:sp>
        <p:nvSpPr>
          <p:cNvPr id="12" name="TextBox 11">
            <a:extLst>
              <a:ext uri="{FF2B5EF4-FFF2-40B4-BE49-F238E27FC236}">
                <a16:creationId xmlns:a16="http://schemas.microsoft.com/office/drawing/2014/main" id="{7200A7E6-5DD2-4242-804D-90735675F97F}"/>
              </a:ext>
            </a:extLst>
          </p:cNvPr>
          <p:cNvSpPr txBox="1"/>
          <p:nvPr/>
        </p:nvSpPr>
        <p:spPr>
          <a:xfrm>
            <a:off x="3697875" y="6237108"/>
            <a:ext cx="435227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Calculation(s) are derived based on relative patient group incidence rate reported in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 Statistically significant (p&lt;0.05)</a:t>
            </a:r>
          </a:p>
        </p:txBody>
      </p:sp>
      <p:sp>
        <p:nvSpPr>
          <p:cNvPr id="13" name="TextBox 12">
            <a:extLst>
              <a:ext uri="{FF2B5EF4-FFF2-40B4-BE49-F238E27FC236}">
                <a16:creationId xmlns:a16="http://schemas.microsoft.com/office/drawing/2014/main" id="{B88C8763-5A68-4F89-84F4-9FAEC13A6052}"/>
              </a:ext>
            </a:extLst>
          </p:cNvPr>
          <p:cNvSpPr txBox="1"/>
          <p:nvPr/>
        </p:nvSpPr>
        <p:spPr>
          <a:xfrm>
            <a:off x="5193436" y="2101351"/>
            <a:ext cx="2631029" cy="8463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C</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orrect</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match of high-risk with </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ciNPT</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and low-risk with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High-risk + </a:t>
            </a:r>
            <a:r>
              <a:rPr kumimoji="0" lang="en-US" sz="1100" b="0" i="0" u="none" strike="noStrike" kern="1200" cap="none" spc="0" normalizeH="0" baseline="0" noProof="0" err="1">
                <a:ln>
                  <a:noFill/>
                </a:ln>
                <a:solidFill>
                  <a:prstClr val="black"/>
                </a:solidFill>
                <a:effectLst/>
                <a:uLnTx/>
                <a:uFillTx/>
                <a:latin typeface="3M Circular TT Book"/>
                <a:ea typeface="+mn-ea"/>
                <a:cs typeface="+mn-cs"/>
              </a:rPr>
              <a:t>Prevena</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Therapy (n=148)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Low-risk + SOC (n=57)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205 of 370</a:t>
            </a:r>
            <a:endParaRPr kumimoji="0" lang="en-US" sz="1100" b="0" i="0" u="none" strike="noStrike" kern="1200" cap="none" spc="0" normalizeH="0" baseline="0" noProof="0">
              <a:ln>
                <a:noFill/>
              </a:ln>
              <a:solidFill>
                <a:prstClr val="black"/>
              </a:solidFill>
              <a:effectLst/>
              <a:uLnTx/>
              <a:uFillTx/>
              <a:latin typeface="3M Circular TT Bold"/>
              <a:ea typeface="+mn-ea"/>
              <a:cs typeface="+mn-cs"/>
            </a:endParaRPr>
          </a:p>
        </p:txBody>
      </p:sp>
      <p:sp>
        <p:nvSpPr>
          <p:cNvPr id="14" name="TextBox 13">
            <a:extLst>
              <a:ext uri="{FF2B5EF4-FFF2-40B4-BE49-F238E27FC236}">
                <a16:creationId xmlns:a16="http://schemas.microsoft.com/office/drawing/2014/main" id="{9A5FBA43-97EA-438A-81A4-5B857794505D}"/>
              </a:ext>
            </a:extLst>
          </p:cNvPr>
          <p:cNvSpPr txBox="1"/>
          <p:nvPr/>
        </p:nvSpPr>
        <p:spPr>
          <a:xfrm>
            <a:off x="5193436" y="3861220"/>
            <a:ext cx="2631029" cy="8463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Incorrect match of high-risk with SOC and low-risk with </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ciNPT</a:t>
            </a:r>
            <a:endParaRPr kumimoji="0" lang="en-US" sz="1100" b="0" i="0" u="none" strike="noStrike" kern="1200" cap="none" spc="0" normalizeH="0" baseline="0" noProof="0">
              <a:ln>
                <a:noFill/>
              </a:ln>
              <a:solidFill>
                <a:prstClr val="black"/>
              </a:solidFill>
              <a:effectLst/>
              <a:uLnTx/>
              <a:uFillTx/>
              <a:latin typeface="3M Circular TT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High-risk + SOC (n=134)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Low-risk + </a:t>
            </a:r>
            <a:r>
              <a:rPr kumimoji="0" lang="en-US" sz="1100" b="0" i="0" u="none" strike="noStrike" kern="1200" cap="none" spc="0" normalizeH="0" baseline="0" noProof="0" err="1">
                <a:ln>
                  <a:noFill/>
                </a:ln>
                <a:solidFill>
                  <a:prstClr val="black"/>
                </a:solidFill>
                <a:effectLst/>
                <a:uLnTx/>
                <a:uFillTx/>
                <a:latin typeface="3M Circular TT Book"/>
                <a:ea typeface="+mn-ea"/>
                <a:cs typeface="+mn-cs"/>
              </a:rPr>
              <a:t>Prevena</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Therapy (n=31)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165 of 370</a:t>
            </a:r>
          </a:p>
        </p:txBody>
      </p:sp>
      <p:sp>
        <p:nvSpPr>
          <p:cNvPr id="23" name="Arrow: Pentagon 22">
            <a:extLst>
              <a:ext uri="{FF2B5EF4-FFF2-40B4-BE49-F238E27FC236}">
                <a16:creationId xmlns:a16="http://schemas.microsoft.com/office/drawing/2014/main" id="{078E9EB2-04C2-4225-AC92-5F10DF62BB69}"/>
              </a:ext>
            </a:extLst>
          </p:cNvPr>
          <p:cNvSpPr/>
          <p:nvPr/>
        </p:nvSpPr>
        <p:spPr>
          <a:xfrm>
            <a:off x="3709666" y="3296536"/>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3M Circular TT Bold"/>
                <a:ea typeface="+mn-ea"/>
                <a:cs typeface="+mn-cs"/>
              </a:rPr>
              <a:t>Inappropriately matched SSI Risk and Treatment</a:t>
            </a:r>
          </a:p>
        </p:txBody>
      </p:sp>
      <p:sp>
        <p:nvSpPr>
          <p:cNvPr id="26" name="Arrow: Pentagon 25">
            <a:extLst>
              <a:ext uri="{FF2B5EF4-FFF2-40B4-BE49-F238E27FC236}">
                <a16:creationId xmlns:a16="http://schemas.microsoft.com/office/drawing/2014/main" id="{7CC8FCD9-C2EA-44E4-9F58-0D7DC0C4D1EC}"/>
              </a:ext>
            </a:extLst>
          </p:cNvPr>
          <p:cNvSpPr/>
          <p:nvPr/>
        </p:nvSpPr>
        <p:spPr>
          <a:xfrm>
            <a:off x="3709666" y="1649055"/>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3M Circular TT Bold"/>
                <a:ea typeface="+mn-ea"/>
                <a:cs typeface="+mn-cs"/>
              </a:rPr>
              <a:t>Appropriately matched SSI Risk and Treatment</a:t>
            </a:r>
          </a:p>
        </p:txBody>
      </p:sp>
      <p:grpSp>
        <p:nvGrpSpPr>
          <p:cNvPr id="28" name="Group 27">
            <a:extLst>
              <a:ext uri="{FF2B5EF4-FFF2-40B4-BE49-F238E27FC236}">
                <a16:creationId xmlns:a16="http://schemas.microsoft.com/office/drawing/2014/main" id="{EEFA13F9-1EAA-4F7A-BF74-693D06F94614}"/>
              </a:ext>
            </a:extLst>
          </p:cNvPr>
          <p:cNvGrpSpPr/>
          <p:nvPr/>
        </p:nvGrpSpPr>
        <p:grpSpPr>
          <a:xfrm>
            <a:off x="11058220" y="286900"/>
            <a:ext cx="418465" cy="567037"/>
            <a:chOff x="10477498" y="198865"/>
            <a:chExt cx="418465" cy="567037"/>
          </a:xfrm>
        </p:grpSpPr>
        <p:sp>
          <p:nvSpPr>
            <p:cNvPr id="30" name="object 42">
              <a:extLst>
                <a:ext uri="{FF2B5EF4-FFF2-40B4-BE49-F238E27FC236}">
                  <a16:creationId xmlns:a16="http://schemas.microsoft.com/office/drawing/2014/main" id="{F4AE80EA-65EF-4762-90CB-21179D41A03A}"/>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31" name="object 43">
              <a:extLst>
                <a:ext uri="{FF2B5EF4-FFF2-40B4-BE49-F238E27FC236}">
                  <a16:creationId xmlns:a16="http://schemas.microsoft.com/office/drawing/2014/main" id="{948A6572-455C-4277-A751-2D2199BBEDD0}"/>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0" i="0" u="none" strike="noStrike" kern="1200" cap="none" spc="0" normalizeH="0" baseline="0" noProof="0">
                  <a:ln>
                    <a:noFill/>
                  </a:ln>
                  <a:solidFill>
                    <a:schemeClr val="bg1"/>
                  </a:solidFill>
                  <a:effectLst/>
                  <a:uLnTx/>
                  <a:uFillTx/>
                  <a:latin typeface="Calibri"/>
                  <a:ea typeface="+mn-ea"/>
                  <a:cs typeface="Calibri"/>
                </a:rPr>
                <a:t>3</a:t>
              </a:r>
              <a:endParaRPr kumimoji="0" sz="1650" b="0" i="0" u="none" strike="noStrike" kern="1200" cap="none" spc="0" normalizeH="0" baseline="0" noProof="0">
                <a:ln>
                  <a:noFill/>
                </a:ln>
                <a:solidFill>
                  <a:schemeClr val="bg1"/>
                </a:solidFill>
                <a:effectLst/>
                <a:uLnTx/>
                <a:uFillTx/>
                <a:latin typeface="Calibri"/>
                <a:ea typeface="+mn-ea"/>
                <a:cs typeface="Calibri"/>
              </a:endParaRPr>
            </a:p>
          </p:txBody>
        </p:sp>
        <p:sp>
          <p:nvSpPr>
            <p:cNvPr id="33" name="object 43">
              <a:extLst>
                <a:ext uri="{FF2B5EF4-FFF2-40B4-BE49-F238E27FC236}">
                  <a16:creationId xmlns:a16="http://schemas.microsoft.com/office/drawing/2014/main" id="{FF569CC1-0211-4C58-ADEC-44ED695020E8}"/>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34" name="object 46">
            <a:extLst>
              <a:ext uri="{FF2B5EF4-FFF2-40B4-BE49-F238E27FC236}">
                <a16:creationId xmlns:a16="http://schemas.microsoft.com/office/drawing/2014/main" id="{6A9D77A0-344E-49E8-94A9-23166162F1CF}"/>
              </a:ext>
            </a:extLst>
          </p:cNvPr>
          <p:cNvSpPr txBox="1"/>
          <p:nvPr/>
        </p:nvSpPr>
        <p:spPr>
          <a:xfrm>
            <a:off x="11528810" y="273129"/>
            <a:ext cx="658296" cy="189411"/>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en-US" sz="1050" b="1" i="0" u="none" strike="noStrike" kern="1200" cap="none" spc="170" normalizeH="0" baseline="0" noProof="0">
                <a:ln>
                  <a:noFill/>
                </a:ln>
                <a:solidFill>
                  <a:srgbClr val="FFFFFF"/>
                </a:solidFill>
                <a:effectLst/>
                <a:uLnTx/>
                <a:uFillTx/>
                <a:latin typeface="Calibri"/>
                <a:ea typeface="+mn-ea"/>
                <a:cs typeface="Calibri"/>
              </a:rPr>
              <a:t>Vascular</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29" name="Chart 28">
            <a:extLst>
              <a:ext uri="{FF2B5EF4-FFF2-40B4-BE49-F238E27FC236}">
                <a16:creationId xmlns:a16="http://schemas.microsoft.com/office/drawing/2014/main" id="{8BDB7687-3343-46F7-AE31-F800FDF12626}"/>
              </a:ext>
            </a:extLst>
          </p:cNvPr>
          <p:cNvGraphicFramePr>
            <a:graphicFrameLocks/>
          </p:cNvGraphicFramePr>
          <p:nvPr/>
        </p:nvGraphicFramePr>
        <p:xfrm>
          <a:off x="3965226" y="1755523"/>
          <a:ext cx="975321" cy="1407956"/>
        </p:xfrm>
        <a:graphic>
          <a:graphicData uri="http://schemas.openxmlformats.org/drawingml/2006/chart">
            <c:chart xmlns:c="http://schemas.openxmlformats.org/drawingml/2006/chart" xmlns:r="http://schemas.openxmlformats.org/officeDocument/2006/relationships" r:id="rId2"/>
          </a:graphicData>
        </a:graphic>
      </p:graphicFrame>
      <p:sp>
        <p:nvSpPr>
          <p:cNvPr id="38" name="Arrow: Pentagon 37">
            <a:extLst>
              <a:ext uri="{FF2B5EF4-FFF2-40B4-BE49-F238E27FC236}">
                <a16:creationId xmlns:a16="http://schemas.microsoft.com/office/drawing/2014/main" id="{33BF11F2-C2E7-4834-B39B-DA3A90684113}"/>
              </a:ext>
            </a:extLst>
          </p:cNvPr>
          <p:cNvSpPr/>
          <p:nvPr/>
        </p:nvSpPr>
        <p:spPr>
          <a:xfrm>
            <a:off x="3767380" y="4917357"/>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Surgical Site Infections</a:t>
            </a:r>
          </a:p>
        </p:txBody>
      </p:sp>
      <p:graphicFrame>
        <p:nvGraphicFramePr>
          <p:cNvPr id="32" name="Chart 31">
            <a:extLst>
              <a:ext uri="{FF2B5EF4-FFF2-40B4-BE49-F238E27FC236}">
                <a16:creationId xmlns:a16="http://schemas.microsoft.com/office/drawing/2014/main" id="{18495414-9718-44ED-82C5-CC45C7AD6829}"/>
              </a:ext>
            </a:extLst>
          </p:cNvPr>
          <p:cNvGraphicFramePr>
            <a:graphicFrameLocks/>
          </p:cNvGraphicFramePr>
          <p:nvPr>
            <p:extLst>
              <p:ext uri="{D42A27DB-BD31-4B8C-83A1-F6EECF244321}">
                <p14:modId xmlns:p14="http://schemas.microsoft.com/office/powerpoint/2010/main" val="4195745926"/>
              </p:ext>
            </p:extLst>
          </p:nvPr>
        </p:nvGraphicFramePr>
        <p:xfrm>
          <a:off x="3965225" y="3524778"/>
          <a:ext cx="975321" cy="1407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a16="http://schemas.microsoft.com/office/drawing/2014/main" id="{6C46C63F-91D6-4C04-BCE6-168ECBD91257}"/>
              </a:ext>
            </a:extLst>
          </p:cNvPr>
          <p:cNvGraphicFramePr>
            <a:graphicFrameLocks/>
          </p:cNvGraphicFramePr>
          <p:nvPr>
            <p:extLst>
              <p:ext uri="{D42A27DB-BD31-4B8C-83A1-F6EECF244321}">
                <p14:modId xmlns:p14="http://schemas.microsoft.com/office/powerpoint/2010/main" val="4061665492"/>
              </p:ext>
            </p:extLst>
          </p:nvPr>
        </p:nvGraphicFramePr>
        <p:xfrm>
          <a:off x="3965225" y="5042995"/>
          <a:ext cx="975321" cy="1407956"/>
        </p:xfrm>
        <a:graphic>
          <a:graphicData uri="http://schemas.openxmlformats.org/drawingml/2006/chart">
            <c:chart xmlns:c="http://schemas.openxmlformats.org/drawingml/2006/chart" xmlns:r="http://schemas.openxmlformats.org/officeDocument/2006/relationships" r:id="rId4"/>
          </a:graphicData>
        </a:graphic>
      </p:graphicFrame>
      <p:sp>
        <p:nvSpPr>
          <p:cNvPr id="27" name="Arrow: Pentagon 26">
            <a:extLst>
              <a:ext uri="{FF2B5EF4-FFF2-40B4-BE49-F238E27FC236}">
                <a16:creationId xmlns:a16="http://schemas.microsoft.com/office/drawing/2014/main" id="{C975B96A-30CF-4A03-A43C-C263B3728009}"/>
              </a:ext>
            </a:extLst>
          </p:cNvPr>
          <p:cNvSpPr/>
          <p:nvPr/>
        </p:nvSpPr>
        <p:spPr>
          <a:xfrm>
            <a:off x="8018070" y="1654483"/>
            <a:ext cx="4050004" cy="36576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Potential Cost Reduction with risk-stratification and </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Prevena</a:t>
            </a:r>
            <a:r>
              <a:rPr lang="en-US" sz="1100">
                <a:solidFill>
                  <a:prstClr val="black"/>
                </a:solidFill>
                <a:latin typeface="3M Circular TT Bold"/>
              </a:rPr>
              <a:t> Therapy</a:t>
            </a:r>
            <a:endParaRPr kumimoji="0" lang="en-US" sz="1100" b="0" i="0" u="none" strike="noStrike" kern="1200" cap="none" spc="0" normalizeH="0" noProof="0">
              <a:ln>
                <a:noFill/>
              </a:ln>
              <a:solidFill>
                <a:prstClr val="black"/>
              </a:solidFill>
              <a:effectLst/>
              <a:uLnTx/>
              <a:uFillTx/>
              <a:latin typeface="3M Circular TT Bold"/>
              <a:ea typeface="+mn-ea"/>
              <a:cs typeface="+mn-cs"/>
            </a:endParaRPr>
          </a:p>
        </p:txBody>
      </p:sp>
      <p:graphicFrame>
        <p:nvGraphicFramePr>
          <p:cNvPr id="40" name="Chart 39">
            <a:extLst>
              <a:ext uri="{FF2B5EF4-FFF2-40B4-BE49-F238E27FC236}">
                <a16:creationId xmlns:a16="http://schemas.microsoft.com/office/drawing/2014/main" id="{A46F1C6A-3DA9-49A9-8614-0DF45950D91C}"/>
              </a:ext>
            </a:extLst>
          </p:cNvPr>
          <p:cNvGraphicFramePr>
            <a:graphicFrameLocks/>
          </p:cNvGraphicFramePr>
          <p:nvPr/>
        </p:nvGraphicFramePr>
        <p:xfrm>
          <a:off x="8077354" y="1823562"/>
          <a:ext cx="975321" cy="1407956"/>
        </p:xfrm>
        <a:graphic>
          <a:graphicData uri="http://schemas.openxmlformats.org/drawingml/2006/chart">
            <c:chart xmlns:c="http://schemas.openxmlformats.org/drawingml/2006/chart" xmlns:r="http://schemas.openxmlformats.org/officeDocument/2006/relationships" r:id="rId5"/>
          </a:graphicData>
        </a:graphic>
      </p:graphicFrame>
      <p:sp>
        <p:nvSpPr>
          <p:cNvPr id="41" name="Arrow: Pentagon 40">
            <a:extLst>
              <a:ext uri="{FF2B5EF4-FFF2-40B4-BE49-F238E27FC236}">
                <a16:creationId xmlns:a16="http://schemas.microsoft.com/office/drawing/2014/main" id="{D8A33F36-37A3-4F89-882C-707282DEE7C4}"/>
              </a:ext>
            </a:extLst>
          </p:cNvPr>
          <p:cNvSpPr/>
          <p:nvPr/>
        </p:nvSpPr>
        <p:spPr>
          <a:xfrm>
            <a:off x="7990566" y="3715702"/>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Summary </a:t>
            </a:r>
          </a:p>
        </p:txBody>
      </p:sp>
      <p:sp>
        <p:nvSpPr>
          <p:cNvPr id="43" name="TextBox 42">
            <a:extLst>
              <a:ext uri="{FF2B5EF4-FFF2-40B4-BE49-F238E27FC236}">
                <a16:creationId xmlns:a16="http://schemas.microsoft.com/office/drawing/2014/main" id="{48BB670F-AC41-4EDC-AA7E-D97D268BD31B}"/>
              </a:ext>
            </a:extLst>
          </p:cNvPr>
          <p:cNvSpPr txBox="1"/>
          <p:nvPr/>
        </p:nvSpPr>
        <p:spPr>
          <a:xfrm>
            <a:off x="8018070" y="4189647"/>
            <a:ext cx="4050004" cy="923330"/>
          </a:xfrm>
          <a:prstGeom prst="rect">
            <a:avLst/>
          </a:prstGeom>
          <a:noFill/>
        </p:spPr>
        <p:txBody>
          <a:bodyPr wrap="square" lIns="0" tIns="0" rIns="0" bIns="0" rtlCol="0">
            <a:spAutoFit/>
          </a:bodyPr>
          <a:lstStyle/>
          <a:p>
            <a:pPr>
              <a:defRPr/>
            </a:pPr>
            <a:r>
              <a:rPr lang="en-US" sz="1200">
                <a:effectLst/>
              </a:rPr>
              <a:t>Using a risk prediction model to aid decision making in the care of closed incisions after vascular surgery and can help optimize the utilization of ciNPT, </a:t>
            </a:r>
            <a:r>
              <a:rPr lang="en-US" sz="1200"/>
              <a:t>its </a:t>
            </a:r>
            <a:r>
              <a:rPr lang="en-US" sz="1200">
                <a:effectLst/>
              </a:rPr>
              <a:t>outcomes, and associated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0000"/>
              </a:solidFill>
              <a:effectLst/>
              <a:uLnTx/>
              <a:uFillTx/>
              <a:latin typeface="3M Circular TT Book"/>
              <a:ea typeface="+mn-ea"/>
              <a:cs typeface="+mn-cs"/>
            </a:endParaRPr>
          </a:p>
        </p:txBody>
      </p:sp>
      <p:sp>
        <p:nvSpPr>
          <p:cNvPr id="46" name="TextBox 45">
            <a:extLst>
              <a:ext uri="{FF2B5EF4-FFF2-40B4-BE49-F238E27FC236}">
                <a16:creationId xmlns:a16="http://schemas.microsoft.com/office/drawing/2014/main" id="{B298E257-6D68-4315-A0EB-1763FEBB3E44}"/>
              </a:ext>
            </a:extLst>
          </p:cNvPr>
          <p:cNvSpPr txBox="1"/>
          <p:nvPr/>
        </p:nvSpPr>
        <p:spPr>
          <a:xfrm>
            <a:off x="5179835" y="5323780"/>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Reduction in Surgical Site 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6.8% (10/148) High-risk Prevena Therapy vs. 20.9% (28/134) High-risk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(p&lt;0.001)*</a:t>
            </a:r>
          </a:p>
        </p:txBody>
      </p:sp>
      <p:sp>
        <p:nvSpPr>
          <p:cNvPr id="47" name="TextBox 46">
            <a:extLst>
              <a:ext uri="{FF2B5EF4-FFF2-40B4-BE49-F238E27FC236}">
                <a16:creationId xmlns:a16="http://schemas.microsoft.com/office/drawing/2014/main" id="{D5026DD4-B9D1-4098-8DFD-5D502F159262}"/>
              </a:ext>
            </a:extLst>
          </p:cNvPr>
          <p:cNvSpPr txBox="1"/>
          <p:nvPr/>
        </p:nvSpPr>
        <p:spPr>
          <a:xfrm>
            <a:off x="9132921" y="2057293"/>
            <a:ext cx="2786251"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Average Pe</a:t>
            </a:r>
            <a:r>
              <a:rPr kumimoji="0" lang="en-US" sz="1100" b="0" i="0" u="none" strike="noStrike" kern="1200" cap="none" spc="0" normalizeH="0" baseline="0" noProof="0">
                <a:ln>
                  <a:noFill/>
                </a:ln>
                <a:solidFill>
                  <a:prstClr val="black"/>
                </a:solidFill>
                <a:effectLst/>
                <a:uLnTx/>
                <a:uFillTx/>
                <a:latin typeface="3M Circular TT Bold"/>
                <a:ea typeface="+mn-ea"/>
                <a:cs typeface="+mn-cs"/>
              </a:rPr>
              <a:t>r-Patient </a:t>
            </a:r>
            <a:r>
              <a:rPr lang="en-US" sz="1100">
                <a:solidFill>
                  <a:prstClr val="black"/>
                </a:solidFill>
                <a:latin typeface="3M Circular TT Bold"/>
              </a:rPr>
              <a:t>C</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ost</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Prevena Therapy on high risk $1143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No risk stratification $ 1,544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Mean per Patient Cost Savings: $401</a:t>
            </a:r>
            <a:endParaRPr kumimoji="0" lang="en-US" sz="1100" b="1" i="0" u="sng" strike="noStrike" kern="1200" cap="none" spc="0" normalizeH="0" baseline="0" noProof="0">
              <a:ln>
                <a:noFill/>
              </a:ln>
              <a:solidFill>
                <a:prstClr val="black"/>
              </a:solidFill>
              <a:effectLst/>
              <a:uLnTx/>
              <a:uFillTx/>
              <a:latin typeface="3M Circular TT Book"/>
              <a:ea typeface="+mn-ea"/>
              <a:cs typeface="+mn-cs"/>
            </a:endParaRPr>
          </a:p>
        </p:txBody>
      </p:sp>
    </p:spTree>
    <p:extLst>
      <p:ext uri="{BB962C8B-B14F-4D97-AF65-F5344CB8AC3E}">
        <p14:creationId xmlns:p14="http://schemas.microsoft.com/office/powerpoint/2010/main" val="3607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64668EC1-7591-4C6A-998A-8376ECD45448}"/>
              </a:ext>
            </a:extLst>
          </p:cNvPr>
          <p:cNvSpPr/>
          <p:nvPr/>
        </p:nvSpPr>
        <p:spPr>
          <a:xfrm>
            <a:off x="3330253" y="1265504"/>
            <a:ext cx="5699446"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Surgical Site Infections</a:t>
            </a:r>
          </a:p>
        </p:txBody>
      </p:sp>
      <p:sp>
        <p:nvSpPr>
          <p:cNvPr id="12" name="Arrow: Pentagon 11">
            <a:extLst>
              <a:ext uri="{FF2B5EF4-FFF2-40B4-BE49-F238E27FC236}">
                <a16:creationId xmlns:a16="http://schemas.microsoft.com/office/drawing/2014/main" id="{F0A519D2-9C85-4FD6-A4FC-C34C7EE0E1BE}"/>
              </a:ext>
            </a:extLst>
          </p:cNvPr>
          <p:cNvSpPr/>
          <p:nvPr/>
        </p:nvSpPr>
        <p:spPr>
          <a:xfrm>
            <a:off x="3330253" y="3352446"/>
            <a:ext cx="5699446"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Revision Surgery</a:t>
            </a:r>
          </a:p>
        </p:txBody>
      </p:sp>
      <p:graphicFrame>
        <p:nvGraphicFramePr>
          <p:cNvPr id="13" name="Table 4">
            <a:extLst>
              <a:ext uri="{FF2B5EF4-FFF2-40B4-BE49-F238E27FC236}">
                <a16:creationId xmlns:a16="http://schemas.microsoft.com/office/drawing/2014/main" id="{9011CA66-3565-413B-B28D-DE3943B13A85}"/>
              </a:ext>
            </a:extLst>
          </p:cNvPr>
          <p:cNvGraphicFramePr>
            <a:graphicFrameLocks/>
          </p:cNvGraphicFramePr>
          <p:nvPr>
            <p:extLst>
              <p:ext uri="{D42A27DB-BD31-4B8C-83A1-F6EECF244321}">
                <p14:modId xmlns:p14="http://schemas.microsoft.com/office/powerpoint/2010/main" val="4246082371"/>
              </p:ext>
            </p:extLst>
          </p:nvPr>
        </p:nvGraphicFramePr>
        <p:xfrm>
          <a:off x="72424" y="861100"/>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r>
                        <a:rPr lang="en-US" sz="1000">
                          <a:latin typeface="+mn-lt"/>
                        </a:rPr>
                        <a:t>Meta-analysis and trial sequential analysis</a:t>
                      </a:r>
                    </a:p>
                  </a:txBody>
                  <a:tcPr/>
                </a:tc>
                <a:extLst>
                  <a:ext uri="{0D108BD9-81ED-4DB2-BD59-A6C34878D82A}">
                    <a16:rowId xmlns:a16="http://schemas.microsoft.com/office/drawing/2014/main" val="2183550644"/>
                  </a:ext>
                </a:extLst>
              </a:tr>
            </a:tbl>
          </a:graphicData>
        </a:graphic>
      </p:graphicFrame>
      <p:graphicFrame>
        <p:nvGraphicFramePr>
          <p:cNvPr id="14" name="Table 13">
            <a:extLst>
              <a:ext uri="{FF2B5EF4-FFF2-40B4-BE49-F238E27FC236}">
                <a16:creationId xmlns:a16="http://schemas.microsoft.com/office/drawing/2014/main" id="{84FFE282-D67B-493F-96C8-6189CA3B54BE}"/>
              </a:ext>
            </a:extLst>
          </p:cNvPr>
          <p:cNvGraphicFramePr>
            <a:graphicFrameLocks/>
          </p:cNvGraphicFramePr>
          <p:nvPr>
            <p:extLst>
              <p:ext uri="{D42A27DB-BD31-4B8C-83A1-F6EECF244321}">
                <p14:modId xmlns:p14="http://schemas.microsoft.com/office/powerpoint/2010/main" val="2411518935"/>
              </p:ext>
            </p:extLst>
          </p:nvPr>
        </p:nvGraphicFramePr>
        <p:xfrm>
          <a:off x="80360" y="2466161"/>
          <a:ext cx="3216504" cy="3764305"/>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243865">
                <a:tc>
                  <a:txBody>
                    <a:bodyPr/>
                    <a:lstStyle/>
                    <a:p>
                      <a:r>
                        <a:rPr lang="en-US" sz="1000" b="0">
                          <a:latin typeface="+mj-lt"/>
                        </a:rPr>
                        <a:t>Methods</a:t>
                      </a:r>
                    </a:p>
                  </a:txBody>
                  <a:tcPr/>
                </a:tc>
                <a:extLst>
                  <a:ext uri="{0D108BD9-81ED-4DB2-BD59-A6C34878D82A}">
                    <a16:rowId xmlns:a16="http://schemas.microsoft.com/office/drawing/2014/main" val="1649464822"/>
                  </a:ext>
                </a:extLst>
              </a:tr>
              <a:tr h="2097235">
                <a:tc>
                  <a:txBody>
                    <a:bodyPr/>
                    <a:lstStyle/>
                    <a:p>
                      <a:pPr marL="171450" indent="-171450" algn="just">
                        <a:spcAft>
                          <a:spcPts val="600"/>
                        </a:spcAft>
                        <a:buFont typeface="Arial" panose="020B0604020202020204" pitchFamily="34" charset="0"/>
                        <a:buChar char="•"/>
                      </a:pPr>
                      <a:r>
                        <a:rPr lang="en-US" sz="1000" b="0">
                          <a:latin typeface="+mn-lt"/>
                        </a:rPr>
                        <a:t>Systematic Review of literature to identify RCTs comparing prophylactic </a:t>
                      </a:r>
                      <a:r>
                        <a:rPr lang="en-US" sz="1000" b="0" err="1">
                          <a:latin typeface="+mn-lt"/>
                        </a:rPr>
                        <a:t>ciNPT</a:t>
                      </a:r>
                      <a:r>
                        <a:rPr lang="en-US" sz="1000" b="0">
                          <a:latin typeface="+mn-lt"/>
                        </a:rPr>
                        <a:t> with SOC in closed groin incisions in vascular surgery.</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0">
                          <a:latin typeface="+mn-lt"/>
                        </a:rPr>
                        <a:t>Fixed-effect model was used to calculate pooled odds ratio or risk difference and 95% confidence intervals.</a:t>
                      </a:r>
                    </a:p>
                    <a:p>
                      <a:pPr marL="171450" indent="-171450" algn="just">
                        <a:spcAft>
                          <a:spcPts val="600"/>
                        </a:spcAft>
                        <a:buFont typeface="Arial" panose="020B0604020202020204" pitchFamily="34" charset="0"/>
                        <a:buChar char="•"/>
                      </a:pPr>
                      <a:r>
                        <a:rPr lang="en-US" sz="1000" b="0">
                          <a:latin typeface="+mn-lt"/>
                        </a:rPr>
                        <a:t>All studies identified compared 3M</a:t>
                      </a:r>
                      <a:r>
                        <a:rPr lang="en-US" sz="1000" b="0">
                          <a:latin typeface="+mn-lt"/>
                          <a:cs typeface="Calibri" panose="020F0502020204030204" pitchFamily="34" charset="0"/>
                        </a:rPr>
                        <a:t>™ </a:t>
                      </a:r>
                      <a:r>
                        <a:rPr lang="en-US" sz="1000" b="0" err="1">
                          <a:latin typeface="+mn-lt"/>
                          <a:cs typeface="Calibri" panose="020F0502020204030204" pitchFamily="34" charset="0"/>
                        </a:rPr>
                        <a:t>Prevena</a:t>
                      </a:r>
                      <a:r>
                        <a:rPr lang="en-US" sz="1000" b="0">
                          <a:latin typeface="+mn-lt"/>
                          <a:cs typeface="Calibri" panose="020F0502020204030204" pitchFamily="34" charset="0"/>
                        </a:rPr>
                        <a:t>™</a:t>
                      </a:r>
                      <a:r>
                        <a:rPr lang="en-US" sz="1000" b="0">
                          <a:latin typeface="+mn-lt"/>
                        </a:rPr>
                        <a:t> Therapy to SOC.</a:t>
                      </a:r>
                    </a:p>
                    <a:p>
                      <a:pPr marL="171450" indent="-171450" algn="just">
                        <a:spcAft>
                          <a:spcPts val="600"/>
                        </a:spcAft>
                        <a:buFont typeface="Arial" panose="020B0604020202020204" pitchFamily="34" charset="0"/>
                        <a:buChar char="•"/>
                      </a:pPr>
                      <a:r>
                        <a:rPr lang="en-US" sz="1000" b="0">
                          <a:latin typeface="+mn-lt"/>
                        </a:rPr>
                        <a:t>Primary outcome: Surgical Site Infection</a:t>
                      </a:r>
                    </a:p>
                    <a:p>
                      <a:pPr marL="171450" indent="-171450" algn="just">
                        <a:spcAft>
                          <a:spcPts val="600"/>
                        </a:spcAft>
                        <a:buFont typeface="Arial" panose="020B0604020202020204" pitchFamily="34" charset="0"/>
                        <a:buChar char="•"/>
                      </a:pPr>
                      <a:r>
                        <a:rPr lang="en-US" sz="1000" b="0">
                          <a:latin typeface="+mn-lt"/>
                        </a:rPr>
                        <a:t>Secondary outcomes: revision surgery, in-hospital mortality, hospital length of stay, and readmission</a:t>
                      </a:r>
                    </a:p>
                    <a:p>
                      <a:pPr marL="171450" indent="-171450" algn="just">
                        <a:spcAft>
                          <a:spcPts val="0"/>
                        </a:spcAft>
                        <a:buFont typeface="Arial" panose="020B0604020202020204" pitchFamily="34" charset="0"/>
                        <a:buChar char="•"/>
                      </a:pPr>
                      <a:r>
                        <a:rPr lang="en-US" sz="1000" b="0">
                          <a:latin typeface="+mn-lt"/>
                        </a:rPr>
                        <a:t>Identified 6 RCTs on a t</a:t>
                      </a:r>
                      <a:r>
                        <a:rPr lang="en-US" sz="1000" b="0">
                          <a:solidFill>
                            <a:schemeClr val="tx1"/>
                          </a:solidFill>
                          <a:latin typeface="+mn-lt"/>
                          <a:cs typeface="Calibri" panose="020F0502020204030204" pitchFamily="34" charset="0"/>
                        </a:rPr>
                        <a:t>otal of 733 groin surgical wounds: </a:t>
                      </a:r>
                      <a:r>
                        <a:rPr lang="en-US" sz="1000" b="0" err="1">
                          <a:solidFill>
                            <a:schemeClr val="tx1"/>
                          </a:solidFill>
                          <a:latin typeface="+mn-lt"/>
                          <a:cs typeface="Calibri" panose="020F0502020204030204" pitchFamily="34" charset="0"/>
                        </a:rPr>
                        <a:t>ciNPT</a:t>
                      </a:r>
                      <a:r>
                        <a:rPr lang="en-US" sz="1000" b="0">
                          <a:solidFill>
                            <a:schemeClr val="tx1"/>
                          </a:solidFill>
                          <a:latin typeface="+mn-lt"/>
                          <a:cs typeface="Calibri" panose="020F0502020204030204" pitchFamily="34" charset="0"/>
                        </a:rPr>
                        <a:t> n=362 vs. SOC n=371 (all published between (2016-2018)</a:t>
                      </a:r>
                    </a:p>
                    <a:p>
                      <a:pPr marL="457200" lvl="1" indent="-171450" algn="just">
                        <a:spcAft>
                          <a:spcPts val="0"/>
                        </a:spcAft>
                        <a:buFont typeface="Arial" panose="020B0604020202020204" pitchFamily="34" charset="0"/>
                        <a:buChar char="•"/>
                      </a:pPr>
                      <a:r>
                        <a:rPr lang="en-US" sz="1000" b="0" err="1">
                          <a:solidFill>
                            <a:schemeClr val="tx1"/>
                          </a:solidFill>
                          <a:latin typeface="+mn-lt"/>
                          <a:cs typeface="Calibri" panose="020F0502020204030204" pitchFamily="34" charset="0"/>
                        </a:rPr>
                        <a:t>Gombert</a:t>
                      </a:r>
                      <a:r>
                        <a:rPr lang="en-US" sz="1000" b="0">
                          <a:solidFill>
                            <a:schemeClr val="tx1"/>
                          </a:solidFill>
                          <a:latin typeface="+mn-lt"/>
                          <a:cs typeface="Calibri" panose="020F0502020204030204" pitchFamily="34" charset="0"/>
                        </a:rPr>
                        <a:t> et al 2018</a:t>
                      </a:r>
                    </a:p>
                    <a:p>
                      <a:pPr marL="457200" lvl="1" indent="-171450" algn="just" defTabSz="913833" rtl="0" eaLnBrk="1" latinLnBrk="0" hangingPunct="1">
                        <a:spcAft>
                          <a:spcPts val="0"/>
                        </a:spcAft>
                        <a:buFont typeface="Arial" panose="020B0604020202020204" pitchFamily="34" charset="0"/>
                        <a:buChar char="•"/>
                      </a:pPr>
                      <a:r>
                        <a:rPr lang="en-US" sz="1000" b="0" kern="1200">
                          <a:solidFill>
                            <a:schemeClr val="tx1"/>
                          </a:solidFill>
                          <a:latin typeface="+mn-lt"/>
                          <a:ea typeface="+mn-ea"/>
                          <a:cs typeface="Calibri" panose="020F0502020204030204" pitchFamily="34" charset="0"/>
                        </a:rPr>
                        <a:t>Engelhardt et al 2018</a:t>
                      </a:r>
                    </a:p>
                    <a:p>
                      <a:pPr marL="457200" lvl="1" indent="-171450" algn="just" defTabSz="913833" rtl="0" eaLnBrk="1" latinLnBrk="0" hangingPunct="1">
                        <a:spcAft>
                          <a:spcPts val="0"/>
                        </a:spcAft>
                        <a:buFont typeface="Arial" panose="020B0604020202020204" pitchFamily="34" charset="0"/>
                        <a:buChar char="•"/>
                      </a:pPr>
                      <a:r>
                        <a:rPr lang="en-US" sz="1000" b="0" kern="1200" err="1">
                          <a:solidFill>
                            <a:schemeClr val="tx1"/>
                          </a:solidFill>
                          <a:latin typeface="+mn-lt"/>
                          <a:ea typeface="+mn-ea"/>
                          <a:cs typeface="Calibri" panose="020F0502020204030204" pitchFamily="34" charset="0"/>
                        </a:rPr>
                        <a:t>Pleger</a:t>
                      </a:r>
                      <a:r>
                        <a:rPr lang="en-US" sz="1000" b="0" kern="1200">
                          <a:solidFill>
                            <a:schemeClr val="tx1"/>
                          </a:solidFill>
                          <a:latin typeface="+mn-lt"/>
                          <a:ea typeface="+mn-ea"/>
                          <a:cs typeface="Calibri" panose="020F0502020204030204" pitchFamily="34" charset="0"/>
                        </a:rPr>
                        <a:t> et al 2018</a:t>
                      </a:r>
                    </a:p>
                    <a:p>
                      <a:pPr marL="457200" lvl="1" indent="-171450" algn="just" defTabSz="913833" rtl="0" eaLnBrk="1" latinLnBrk="0" hangingPunct="1">
                        <a:spcAft>
                          <a:spcPts val="0"/>
                        </a:spcAft>
                        <a:buFont typeface="Arial" panose="020B0604020202020204" pitchFamily="34" charset="0"/>
                        <a:buChar char="•"/>
                      </a:pPr>
                      <a:r>
                        <a:rPr lang="en-US" sz="1000" b="0" kern="1200">
                          <a:solidFill>
                            <a:schemeClr val="tx1"/>
                          </a:solidFill>
                          <a:latin typeface="+mn-lt"/>
                          <a:ea typeface="+mn-ea"/>
                          <a:cs typeface="Calibri" panose="020F0502020204030204" pitchFamily="34" charset="0"/>
                        </a:rPr>
                        <a:t>Kwon et al 2018</a:t>
                      </a:r>
                    </a:p>
                    <a:p>
                      <a:pPr marL="457200" lvl="1" indent="-171450" algn="just" defTabSz="913833" rtl="0" eaLnBrk="1" latinLnBrk="0" hangingPunct="1">
                        <a:spcAft>
                          <a:spcPts val="0"/>
                        </a:spcAft>
                        <a:buFont typeface="Arial" panose="020B0604020202020204" pitchFamily="34" charset="0"/>
                        <a:buChar char="•"/>
                      </a:pPr>
                      <a:r>
                        <a:rPr lang="en-US" sz="1000" b="0" kern="1200">
                          <a:solidFill>
                            <a:schemeClr val="tx1"/>
                          </a:solidFill>
                          <a:latin typeface="+mn-lt"/>
                          <a:ea typeface="+mn-ea"/>
                          <a:cs typeface="Calibri" panose="020F0502020204030204" pitchFamily="34" charset="0"/>
                        </a:rPr>
                        <a:t>Lee et al 2017</a:t>
                      </a:r>
                    </a:p>
                    <a:p>
                      <a:pPr marL="457200" lvl="1" indent="-171450" algn="just" defTabSz="913833" rtl="0" eaLnBrk="1" latinLnBrk="0" hangingPunct="1">
                        <a:spcAft>
                          <a:spcPts val="0"/>
                        </a:spcAft>
                        <a:buFont typeface="Arial" panose="020B0604020202020204" pitchFamily="34" charset="0"/>
                        <a:buChar char="•"/>
                      </a:pPr>
                      <a:r>
                        <a:rPr lang="en-US" sz="1000" b="0" kern="1200" err="1">
                          <a:solidFill>
                            <a:schemeClr val="tx1"/>
                          </a:solidFill>
                          <a:latin typeface="+mn-lt"/>
                          <a:ea typeface="+mn-ea"/>
                          <a:cs typeface="Calibri" panose="020F0502020204030204" pitchFamily="34" charset="0"/>
                        </a:rPr>
                        <a:t>Sabat</a:t>
                      </a:r>
                      <a:r>
                        <a:rPr lang="en-US" sz="1000" b="0" kern="1200">
                          <a:solidFill>
                            <a:schemeClr val="tx1"/>
                          </a:solidFill>
                          <a:latin typeface="+mn-lt"/>
                          <a:ea typeface="+mn-ea"/>
                          <a:cs typeface="Calibri" panose="020F0502020204030204" pitchFamily="34" charset="0"/>
                        </a:rPr>
                        <a:t> et al 2016</a:t>
                      </a:r>
                    </a:p>
                    <a:p>
                      <a:pPr marL="0" indent="0" algn="just">
                        <a:spcAft>
                          <a:spcPts val="600"/>
                        </a:spcAft>
                        <a:buFont typeface="Arial" panose="020B0604020202020204" pitchFamily="34" charset="0"/>
                        <a:buNone/>
                      </a:pPr>
                      <a:endParaRPr lang="en-US" sz="1000">
                        <a:latin typeface="+mn-lt"/>
                      </a:endParaRPr>
                    </a:p>
                  </a:txBody>
                  <a:tcPr/>
                </a:tc>
                <a:extLst>
                  <a:ext uri="{0D108BD9-81ED-4DB2-BD59-A6C34878D82A}">
                    <a16:rowId xmlns:a16="http://schemas.microsoft.com/office/drawing/2014/main" val="2183550644"/>
                  </a:ext>
                </a:extLst>
              </a:tr>
            </a:tbl>
          </a:graphicData>
        </a:graphic>
      </p:graphicFrame>
      <p:graphicFrame>
        <p:nvGraphicFramePr>
          <p:cNvPr id="15" name="Table 4">
            <a:extLst>
              <a:ext uri="{FF2B5EF4-FFF2-40B4-BE49-F238E27FC236}">
                <a16:creationId xmlns:a16="http://schemas.microsoft.com/office/drawing/2014/main" id="{91686370-B89F-4F94-BD38-4EAD310FC863}"/>
              </a:ext>
            </a:extLst>
          </p:cNvPr>
          <p:cNvGraphicFramePr>
            <a:graphicFrameLocks/>
          </p:cNvGraphicFramePr>
          <p:nvPr>
            <p:extLst>
              <p:ext uri="{D42A27DB-BD31-4B8C-83A1-F6EECF244321}">
                <p14:modId xmlns:p14="http://schemas.microsoft.com/office/powerpoint/2010/main" val="1602612404"/>
              </p:ext>
            </p:extLst>
          </p:nvPr>
        </p:nvGraphicFramePr>
        <p:xfrm>
          <a:off x="72424" y="1640303"/>
          <a:ext cx="3224440" cy="702148"/>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412847">
                <a:tc>
                  <a:txBody>
                    <a:bodyPr/>
                    <a:lstStyle/>
                    <a:p>
                      <a:pPr marL="0" marR="0" lvl="0" indent="0" algn="l" defTabSz="913833"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kern="1200">
                          <a:solidFill>
                            <a:schemeClr val="dk1"/>
                          </a:solidFill>
                          <a:latin typeface="+mn-lt"/>
                          <a:ea typeface="+mn-ea"/>
                          <a:cs typeface="+mn-cs"/>
                        </a:rPr>
                        <a:t>To compare the efficacy of </a:t>
                      </a:r>
                      <a:r>
                        <a:rPr lang="en-US" sz="1000" kern="1200" err="1">
                          <a:solidFill>
                            <a:schemeClr val="dk1"/>
                          </a:solidFill>
                          <a:latin typeface="+mn-lt"/>
                          <a:ea typeface="+mn-ea"/>
                          <a:cs typeface="+mn-cs"/>
                        </a:rPr>
                        <a:t>ciNPT</a:t>
                      </a:r>
                      <a:r>
                        <a:rPr lang="en-US" sz="1000" kern="1200">
                          <a:solidFill>
                            <a:schemeClr val="dk1"/>
                          </a:solidFill>
                          <a:latin typeface="+mn-lt"/>
                          <a:ea typeface="+mn-ea"/>
                          <a:cs typeface="+mn-cs"/>
                        </a:rPr>
                        <a:t> with SOC in closed surgical wound incisions in vascular surgery</a:t>
                      </a:r>
                    </a:p>
                  </a:txBody>
                  <a:tcPr/>
                </a:tc>
                <a:extLst>
                  <a:ext uri="{0D108BD9-81ED-4DB2-BD59-A6C34878D82A}">
                    <a16:rowId xmlns:a16="http://schemas.microsoft.com/office/drawing/2014/main" val="2183550644"/>
                  </a:ext>
                </a:extLst>
              </a:tr>
            </a:tbl>
          </a:graphicData>
        </a:graphic>
      </p:graphicFrame>
      <p:graphicFrame>
        <p:nvGraphicFramePr>
          <p:cNvPr id="16" name="Table 4">
            <a:extLst>
              <a:ext uri="{FF2B5EF4-FFF2-40B4-BE49-F238E27FC236}">
                <a16:creationId xmlns:a16="http://schemas.microsoft.com/office/drawing/2014/main" id="{3336B3CD-2851-44D2-8BA1-4F7D78761CE6}"/>
              </a:ext>
            </a:extLst>
          </p:cNvPr>
          <p:cNvGraphicFramePr>
            <a:graphicFrameLocks/>
          </p:cNvGraphicFramePr>
          <p:nvPr>
            <p:extLst>
              <p:ext uri="{D42A27DB-BD31-4B8C-83A1-F6EECF244321}">
                <p14:modId xmlns:p14="http://schemas.microsoft.com/office/powerpoint/2010/main" val="976338360"/>
              </p:ext>
            </p:extLst>
          </p:nvPr>
        </p:nvGraphicFramePr>
        <p:xfrm>
          <a:off x="3330254" y="869827"/>
          <a:ext cx="5699446" cy="337066"/>
        </p:xfrm>
        <a:graphic>
          <a:graphicData uri="http://schemas.openxmlformats.org/drawingml/2006/table">
            <a:tbl>
              <a:tblPr firstRow="1" bandRow="1">
                <a:tableStyleId>{F5AB1C69-6EDB-4FF4-983F-18BD219EF322}</a:tableStyleId>
              </a:tblPr>
              <a:tblGrid>
                <a:gridCol w="5699446">
                  <a:extLst>
                    <a:ext uri="{9D8B030D-6E8A-4147-A177-3AD203B41FA5}">
                      <a16:colId xmlns:a16="http://schemas.microsoft.com/office/drawing/2014/main" val="2794625708"/>
                    </a:ext>
                  </a:extLst>
                </a:gridCol>
              </a:tblGrid>
              <a:tr h="337066">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17" name="Table 4">
            <a:extLst>
              <a:ext uri="{FF2B5EF4-FFF2-40B4-BE49-F238E27FC236}">
                <a16:creationId xmlns:a16="http://schemas.microsoft.com/office/drawing/2014/main" id="{C2D43459-DD8A-44F8-A834-2C9677577E85}"/>
              </a:ext>
            </a:extLst>
          </p:cNvPr>
          <p:cNvGraphicFramePr>
            <a:graphicFrameLocks/>
          </p:cNvGraphicFramePr>
          <p:nvPr>
            <p:extLst>
              <p:ext uri="{D42A27DB-BD31-4B8C-83A1-F6EECF244321}">
                <p14:modId xmlns:p14="http://schemas.microsoft.com/office/powerpoint/2010/main" val="2138706162"/>
              </p:ext>
            </p:extLst>
          </p:nvPr>
        </p:nvGraphicFramePr>
        <p:xfrm>
          <a:off x="9126493" y="869827"/>
          <a:ext cx="3047479" cy="337066"/>
        </p:xfrm>
        <a:graphic>
          <a:graphicData uri="http://schemas.openxmlformats.org/drawingml/2006/table">
            <a:tbl>
              <a:tblPr firstRow="1" bandRow="1">
                <a:tableStyleId>{F5AB1C69-6EDB-4FF4-983F-18BD219EF322}</a:tableStyleId>
              </a:tblPr>
              <a:tblGrid>
                <a:gridCol w="3047479">
                  <a:extLst>
                    <a:ext uri="{9D8B030D-6E8A-4147-A177-3AD203B41FA5}">
                      <a16:colId xmlns:a16="http://schemas.microsoft.com/office/drawing/2014/main" val="2794625708"/>
                    </a:ext>
                  </a:extLst>
                </a:gridCol>
              </a:tblGrid>
              <a:tr h="337066">
                <a:tc>
                  <a:txBody>
                    <a:bodyPr/>
                    <a:lstStyle/>
                    <a:p>
                      <a:r>
                        <a:rPr lang="en-US" sz="1400" b="0">
                          <a:latin typeface="+mj-lt"/>
                        </a:rPr>
                        <a:t>Key Points</a:t>
                      </a:r>
                    </a:p>
                  </a:txBody>
                  <a:tcPr/>
                </a:tc>
                <a:extLst>
                  <a:ext uri="{0D108BD9-81ED-4DB2-BD59-A6C34878D82A}">
                    <a16:rowId xmlns:a16="http://schemas.microsoft.com/office/drawing/2014/main" val="1649464822"/>
                  </a:ext>
                </a:extLst>
              </a:tr>
            </a:tbl>
          </a:graphicData>
        </a:graphic>
      </p:graphicFrame>
      <p:grpSp>
        <p:nvGrpSpPr>
          <p:cNvPr id="18" name="Group 17">
            <a:extLst>
              <a:ext uri="{FF2B5EF4-FFF2-40B4-BE49-F238E27FC236}">
                <a16:creationId xmlns:a16="http://schemas.microsoft.com/office/drawing/2014/main" id="{E56E24FD-9388-4728-B242-D9EACC9015C2}"/>
              </a:ext>
            </a:extLst>
          </p:cNvPr>
          <p:cNvGrpSpPr/>
          <p:nvPr/>
        </p:nvGrpSpPr>
        <p:grpSpPr>
          <a:xfrm>
            <a:off x="9144521" y="1265504"/>
            <a:ext cx="3047479" cy="4175066"/>
            <a:chOff x="5875437" y="4369016"/>
            <a:chExt cx="5107672" cy="4175066"/>
          </a:xfrm>
        </p:grpSpPr>
        <p:sp>
          <p:nvSpPr>
            <p:cNvPr id="19" name="TextBox 18">
              <a:extLst>
                <a:ext uri="{FF2B5EF4-FFF2-40B4-BE49-F238E27FC236}">
                  <a16:creationId xmlns:a16="http://schemas.microsoft.com/office/drawing/2014/main" id="{B678D709-9B0D-4FDA-8E3A-21D0D6C19825}"/>
                </a:ext>
              </a:extLst>
            </p:cNvPr>
            <p:cNvSpPr txBox="1"/>
            <p:nvPr/>
          </p:nvSpPr>
          <p:spPr>
            <a:xfrm>
              <a:off x="5901710" y="4758430"/>
              <a:ext cx="4875171" cy="3785652"/>
            </a:xfrm>
            <a:prstGeom prst="rect">
              <a:avLst/>
            </a:prstGeom>
            <a:noFill/>
          </p:spPr>
          <p:txBody>
            <a:bodyPr wrap="square" lIns="0" tIns="0" rIns="0" bIns="0" rtlCol="0">
              <a:spAutoFit/>
            </a:bodyPr>
            <a:lstStyle/>
            <a:p>
              <a:pPr marL="285750" indent="-285750">
                <a:spcAft>
                  <a:spcPts val="600"/>
                </a:spcAft>
                <a:buFont typeface="Arial" panose="020B0604020202020204" pitchFamily="34" charset="0"/>
                <a:buChar char="•"/>
                <a:defRPr/>
              </a:pPr>
              <a:r>
                <a:rPr lang="en-US" sz="1200">
                  <a:solidFill>
                    <a:prstClr val="black"/>
                  </a:solidFill>
                </a:rPr>
                <a:t>Prophylactic use of negative pressure wound therapy (NPWT) helps improve over SOC through reduction in the risk of SSI in vascular surgical groin patients.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a:solidFill>
                    <a:prstClr val="black"/>
                  </a:solidFill>
                </a:rPr>
                <a:t>ciNPT patients have reduced risk for</a:t>
              </a:r>
            </a:p>
            <a:p>
              <a:pPr marL="461963" lvl="1" indent="-120650">
                <a:spcAft>
                  <a:spcPts val="600"/>
                </a:spcAft>
                <a:buFont typeface="Arial" panose="020B0604020202020204" pitchFamily="34" charset="0"/>
                <a:buChar char="•"/>
                <a:defRPr/>
              </a:pPr>
              <a:r>
                <a:rPr lang="en-US" sz="1200">
                  <a:solidFill>
                    <a:prstClr val="black"/>
                  </a:solidFill>
                </a:rPr>
                <a:t>surgical site infection </a:t>
              </a:r>
              <a:r>
                <a:rPr lang="en-US" sz="1200">
                  <a:solidFill>
                    <a:prstClr val="black"/>
                  </a:solidFill>
                  <a:latin typeface="+mj-lt"/>
                </a:rPr>
                <a:t>(p&lt;0.0001)</a:t>
              </a:r>
            </a:p>
            <a:p>
              <a:pPr marL="461963" lvl="1" indent="-120650">
                <a:spcAft>
                  <a:spcPts val="600"/>
                </a:spcAft>
                <a:buFont typeface="Arial" panose="020B0604020202020204" pitchFamily="34" charset="0"/>
                <a:buChar char="•"/>
                <a:defRPr/>
              </a:pPr>
              <a:r>
                <a:rPr lang="en-US" sz="1200">
                  <a:solidFill>
                    <a:prstClr val="black"/>
                  </a:solidFill>
                </a:rPr>
                <a:t>revision surgeries </a:t>
              </a:r>
              <a:r>
                <a:rPr lang="en-US" sz="1200">
                  <a:solidFill>
                    <a:prstClr val="black"/>
                  </a:solidFill>
                  <a:latin typeface="+mj-lt"/>
                </a:rPr>
                <a:t>(p=0.02)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a:solidFill>
                    <a:prstClr val="black"/>
                  </a:solidFill>
                </a:rPr>
                <a:t>Shorter hospital stay for patients with ciNPT </a:t>
              </a:r>
              <a:r>
                <a:rPr lang="en-US" sz="1200">
                  <a:solidFill>
                    <a:prstClr val="black"/>
                  </a:solidFill>
                  <a:latin typeface="+mj-lt"/>
                </a:rPr>
                <a:t>(p=0.01)</a:t>
              </a:r>
              <a:endParaRPr kumimoji="0" lang="en-US" sz="120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i="0" u="none" strike="noStrike" kern="1200" cap="none" spc="0" normalizeH="0" baseline="0" noProof="0">
                  <a:ln>
                    <a:noFill/>
                  </a:ln>
                  <a:solidFill>
                    <a:prstClr val="black"/>
                  </a:solidFill>
                  <a:effectLst/>
                  <a:uLnTx/>
                  <a:uFillTx/>
                  <a:ea typeface="+mn-ea"/>
                  <a:cs typeface="+mn-cs"/>
                </a:rPr>
                <a:t>“All studies included in our analysis were published recently (2016-2019) representing contemporary clinical practice in the Western world.”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i="0" u="none" strike="noStrike" kern="1200" cap="none" spc="0" normalizeH="0" baseline="0" noProof="0">
                  <a:ln>
                    <a:noFill/>
                  </a:ln>
                  <a:effectLst/>
                  <a:uLnTx/>
                  <a:uFillTx/>
                  <a:ea typeface="+mn-ea"/>
                  <a:cs typeface="+mn-cs"/>
                </a:rPr>
                <a:t>“Evidence can be considered to be conclusive and that no more trials are required to investigate the primary outcome.”</a:t>
              </a:r>
            </a:p>
          </p:txBody>
        </p:sp>
        <p:sp>
          <p:nvSpPr>
            <p:cNvPr id="20" name="Arrow: Pentagon 19">
              <a:extLst>
                <a:ext uri="{FF2B5EF4-FFF2-40B4-BE49-F238E27FC236}">
                  <a16:creationId xmlns:a16="http://schemas.microsoft.com/office/drawing/2014/main" id="{4B8F0C04-49AF-484E-B3B9-7C0C8BB6132A}"/>
                </a:ext>
              </a:extLst>
            </p:cNvPr>
            <p:cNvSpPr/>
            <p:nvPr/>
          </p:nvSpPr>
          <p:spPr>
            <a:xfrm>
              <a:off x="5875437" y="4369016"/>
              <a:ext cx="5107672"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Summary</a:t>
              </a:r>
            </a:p>
          </p:txBody>
        </p:sp>
      </p:grpSp>
      <p:sp>
        <p:nvSpPr>
          <p:cNvPr id="21" name="TextBox 20">
            <a:extLst>
              <a:ext uri="{FF2B5EF4-FFF2-40B4-BE49-F238E27FC236}">
                <a16:creationId xmlns:a16="http://schemas.microsoft.com/office/drawing/2014/main" id="{61E8F521-0B35-4196-98DD-35E2578602D6}"/>
              </a:ext>
            </a:extLst>
          </p:cNvPr>
          <p:cNvSpPr txBox="1"/>
          <p:nvPr/>
        </p:nvSpPr>
        <p:spPr>
          <a:xfrm>
            <a:off x="72424" y="540629"/>
            <a:ext cx="11870194" cy="230832"/>
          </a:xfrm>
          <a:prstGeom prst="rect">
            <a:avLst/>
          </a:prstGeom>
          <a:noFill/>
        </p:spPr>
        <p:txBody>
          <a:bodyPr wrap="square">
            <a:spAutoFit/>
          </a:bodyPr>
          <a:lstStyle/>
          <a:p>
            <a:pPr marL="0" indent="0">
              <a:buNone/>
            </a:pPr>
            <a:r>
              <a:rPr lang="en-US" sz="900" b="0" i="0" u="none" strike="noStrike">
                <a:solidFill>
                  <a:srgbClr val="000000"/>
                </a:solidFill>
                <a:effectLst/>
                <a:cs typeface="Calibri" panose="020F0502020204030204" pitchFamily="34" charset="0"/>
              </a:rPr>
              <a:t>Antoniou G, </a:t>
            </a:r>
            <a:r>
              <a:rPr lang="en-US" sz="900" b="0" i="0" u="none" strike="noStrike" err="1">
                <a:solidFill>
                  <a:srgbClr val="000000"/>
                </a:solidFill>
                <a:effectLst/>
                <a:cs typeface="Calibri" panose="020F0502020204030204" pitchFamily="34" charset="0"/>
              </a:rPr>
              <a:t>Onwuka</a:t>
            </a:r>
            <a:r>
              <a:rPr lang="en-US" sz="900" b="0" i="0" u="none" strike="noStrike">
                <a:solidFill>
                  <a:srgbClr val="000000"/>
                </a:solidFill>
                <a:effectLst/>
                <a:cs typeface="Calibri" panose="020F0502020204030204" pitchFamily="34" charset="0"/>
              </a:rPr>
              <a:t> C, Antoniou S et al. Meta-analysis and trial sequential analysis of prophylactic negative pressure therapy for groin wounds in vascular surgery. </a:t>
            </a:r>
            <a:r>
              <a:rPr lang="en-US" sz="900" b="0" i="0" u="none">
                <a:solidFill>
                  <a:schemeClr val="tx1"/>
                </a:solidFill>
                <a:cs typeface="Calibri" panose="020F0502020204030204" pitchFamily="34" charset="0"/>
              </a:rPr>
              <a:t>J </a:t>
            </a:r>
            <a:r>
              <a:rPr lang="en-US" sz="900" b="0" i="0" u="none" err="1">
                <a:solidFill>
                  <a:schemeClr val="tx1"/>
                </a:solidFill>
                <a:cs typeface="Calibri" panose="020F0502020204030204" pitchFamily="34" charset="0"/>
              </a:rPr>
              <a:t>Vasc</a:t>
            </a:r>
            <a:r>
              <a:rPr lang="en-US" sz="900" b="0" i="0" u="none">
                <a:solidFill>
                  <a:schemeClr val="tx1"/>
                </a:solidFill>
                <a:cs typeface="Calibri" panose="020F0502020204030204" pitchFamily="34" charset="0"/>
              </a:rPr>
              <a:t> Surg 2019; 70 (5):1700-1710.</a:t>
            </a:r>
            <a:endParaRPr lang="en-US" sz="900" b="0" i="0" u="none" strike="noStrike">
              <a:solidFill>
                <a:srgbClr val="000000"/>
              </a:solidFill>
              <a:effectLst/>
              <a:cs typeface="Calibri" panose="020F0502020204030204" pitchFamily="34" charset="0"/>
            </a:endParaRPr>
          </a:p>
        </p:txBody>
      </p:sp>
      <p:sp>
        <p:nvSpPr>
          <p:cNvPr id="25" name="Title 1">
            <a:extLst>
              <a:ext uri="{FF2B5EF4-FFF2-40B4-BE49-F238E27FC236}">
                <a16:creationId xmlns:a16="http://schemas.microsoft.com/office/drawing/2014/main" id="{A24F1AC6-A1BE-4BB9-8FBA-EF67A36D5F53}"/>
              </a:ext>
            </a:extLst>
          </p:cNvPr>
          <p:cNvSpPr txBox="1">
            <a:spLocks/>
          </p:cNvSpPr>
          <p:nvPr/>
        </p:nvSpPr>
        <p:spPr>
          <a:xfrm>
            <a:off x="126749" y="268287"/>
            <a:ext cx="11426825" cy="822325"/>
          </a:xfrm>
          <a:prstGeom prst="rect">
            <a:avLst/>
          </a:prstGeom>
        </p:spPr>
        <p:txBody>
          <a:bodyPr vert="horz" wrap="square" lIns="0" tIns="0" rIns="0" bIns="0" rtlCol="0" anchor="t" anchorCtr="0">
            <a:normAutofit/>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r>
              <a:rPr lang="en-US" sz="1800"/>
              <a:t>META Analysis: Superior efficacy of prophylactic ciNPT therapy for groin wounds in vascular surgery</a:t>
            </a:r>
          </a:p>
        </p:txBody>
      </p:sp>
      <p:grpSp>
        <p:nvGrpSpPr>
          <p:cNvPr id="26" name="Group 25">
            <a:extLst>
              <a:ext uri="{FF2B5EF4-FFF2-40B4-BE49-F238E27FC236}">
                <a16:creationId xmlns:a16="http://schemas.microsoft.com/office/drawing/2014/main" id="{F181B1E8-CCA0-4EE8-92E8-3A52BF2E6447}"/>
              </a:ext>
            </a:extLst>
          </p:cNvPr>
          <p:cNvGrpSpPr/>
          <p:nvPr/>
        </p:nvGrpSpPr>
        <p:grpSpPr>
          <a:xfrm>
            <a:off x="11058220" y="286900"/>
            <a:ext cx="418465" cy="567037"/>
            <a:chOff x="10477498" y="198865"/>
            <a:chExt cx="418465" cy="567037"/>
          </a:xfrm>
        </p:grpSpPr>
        <p:sp>
          <p:nvSpPr>
            <p:cNvPr id="27" name="object 42">
              <a:extLst>
                <a:ext uri="{FF2B5EF4-FFF2-40B4-BE49-F238E27FC236}">
                  <a16:creationId xmlns:a16="http://schemas.microsoft.com/office/drawing/2014/main" id="{B719047D-3FC9-458F-AFFB-5AA9DF6970C9}"/>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29" name="object 43">
              <a:extLst>
                <a:ext uri="{FF2B5EF4-FFF2-40B4-BE49-F238E27FC236}">
                  <a16:creationId xmlns:a16="http://schemas.microsoft.com/office/drawing/2014/main" id="{38735142-022E-4173-A3C5-F18EEF3135D0}"/>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1" i="0" u="none" strike="noStrike" kern="1200" cap="none" spc="135" normalizeH="0" baseline="0" noProof="0">
                  <a:ln>
                    <a:noFill/>
                  </a:ln>
                  <a:solidFill>
                    <a:srgbClr val="FFFFFF"/>
                  </a:solidFill>
                  <a:effectLst/>
                  <a:uLnTx/>
                  <a:uFillTx/>
                  <a:latin typeface="Calibri"/>
                  <a:ea typeface="+mn-ea"/>
                  <a:cs typeface="Calibri"/>
                </a:rPr>
                <a:t>1</a:t>
              </a:r>
              <a:endParaRPr kumimoji="0" sz="165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43">
              <a:extLst>
                <a:ext uri="{FF2B5EF4-FFF2-40B4-BE49-F238E27FC236}">
                  <a16:creationId xmlns:a16="http://schemas.microsoft.com/office/drawing/2014/main" id="{8A2E72CC-32E8-4214-9EB9-70F766AD0A5D}"/>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31" name="object 46">
            <a:extLst>
              <a:ext uri="{FF2B5EF4-FFF2-40B4-BE49-F238E27FC236}">
                <a16:creationId xmlns:a16="http://schemas.microsoft.com/office/drawing/2014/main" id="{97ADBB48-D8B5-419C-8D31-082F43FD105D}"/>
              </a:ext>
            </a:extLst>
          </p:cNvPr>
          <p:cNvSpPr txBox="1"/>
          <p:nvPr/>
        </p:nvSpPr>
        <p:spPr>
          <a:xfrm>
            <a:off x="11528810" y="273129"/>
            <a:ext cx="658296" cy="205184"/>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en-US" sz="1350" b="1" i="0" u="none" strike="noStrike" kern="1200" cap="none" spc="170" normalizeH="0" baseline="0" noProof="0">
                <a:ln>
                  <a:noFill/>
                </a:ln>
                <a:solidFill>
                  <a:srgbClr val="FFFFFF"/>
                </a:solidFill>
                <a:effectLst/>
                <a:uLnTx/>
                <a:uFillTx/>
                <a:latin typeface="Calibri"/>
                <a:ea typeface="+mn-ea"/>
                <a:cs typeface="Calibri"/>
              </a:rPr>
              <a:t>Groin</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Picture 6">
            <a:extLst>
              <a:ext uri="{FF2B5EF4-FFF2-40B4-BE49-F238E27FC236}">
                <a16:creationId xmlns:a16="http://schemas.microsoft.com/office/drawing/2014/main" id="{ABADC48E-03DC-491E-814B-4A15D403DFE6}"/>
              </a:ext>
            </a:extLst>
          </p:cNvPr>
          <p:cNvPicPr>
            <a:picLocks noChangeAspect="1"/>
          </p:cNvPicPr>
          <p:nvPr/>
        </p:nvPicPr>
        <p:blipFill>
          <a:blip r:embed="rId2"/>
          <a:stretch>
            <a:fillRect/>
          </a:stretch>
        </p:blipFill>
        <p:spPr>
          <a:xfrm>
            <a:off x="3339778" y="3751560"/>
            <a:ext cx="5577840" cy="1396379"/>
          </a:xfrm>
          <a:prstGeom prst="rect">
            <a:avLst/>
          </a:prstGeom>
        </p:spPr>
      </p:pic>
      <p:pic>
        <p:nvPicPr>
          <p:cNvPr id="9" name="Picture 8">
            <a:extLst>
              <a:ext uri="{FF2B5EF4-FFF2-40B4-BE49-F238E27FC236}">
                <a16:creationId xmlns:a16="http://schemas.microsoft.com/office/drawing/2014/main" id="{80EBF26E-0F88-411B-BF7E-CC60DA3D04A1}"/>
              </a:ext>
            </a:extLst>
          </p:cNvPr>
          <p:cNvPicPr>
            <a:picLocks noChangeAspect="1"/>
          </p:cNvPicPr>
          <p:nvPr/>
        </p:nvPicPr>
        <p:blipFill>
          <a:blip r:embed="rId3"/>
          <a:stretch>
            <a:fillRect/>
          </a:stretch>
        </p:blipFill>
        <p:spPr>
          <a:xfrm>
            <a:off x="3348781" y="1651761"/>
            <a:ext cx="5577840" cy="1599632"/>
          </a:xfrm>
          <a:prstGeom prst="rect">
            <a:avLst/>
          </a:prstGeom>
        </p:spPr>
      </p:pic>
      <p:sp>
        <p:nvSpPr>
          <p:cNvPr id="32" name="TextBox 31">
            <a:extLst>
              <a:ext uri="{FF2B5EF4-FFF2-40B4-BE49-F238E27FC236}">
                <a16:creationId xmlns:a16="http://schemas.microsoft.com/office/drawing/2014/main" id="{8C811CB5-7906-4417-B8DF-FFE968D621F1}"/>
              </a:ext>
            </a:extLst>
          </p:cNvPr>
          <p:cNvSpPr txBox="1"/>
          <p:nvPr/>
        </p:nvSpPr>
        <p:spPr>
          <a:xfrm>
            <a:off x="3490963" y="6289045"/>
            <a:ext cx="44364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Figures have been replicated from Antoniou et 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prstClr val="black"/>
                </a:solidFill>
                <a:latin typeface="3M Circular TT Book"/>
              </a:rPr>
              <a:t>*Statistically significant</a:t>
            </a:r>
            <a:r>
              <a:rPr kumimoji="0" lang="en-US" sz="800" b="0" i="0" u="none" strike="noStrike" kern="1200" cap="none" spc="0" normalizeH="0" baseline="0" noProof="0">
                <a:ln>
                  <a:noFill/>
                </a:ln>
                <a:solidFill>
                  <a:prstClr val="black"/>
                </a:solidFill>
                <a:effectLst/>
                <a:uLnTx/>
                <a:uFillTx/>
                <a:latin typeface="3M Circular TT Book"/>
                <a:ea typeface="+mn-ea"/>
                <a:cs typeface="+mn-cs"/>
              </a:rPr>
              <a:t> (p&lt;0.05)</a:t>
            </a:r>
          </a:p>
        </p:txBody>
      </p:sp>
      <p:sp>
        <p:nvSpPr>
          <p:cNvPr id="33" name="Arrow: Pentagon 32">
            <a:extLst>
              <a:ext uri="{FF2B5EF4-FFF2-40B4-BE49-F238E27FC236}">
                <a16:creationId xmlns:a16="http://schemas.microsoft.com/office/drawing/2014/main" id="{F01866AE-D5C6-4D58-8B44-A9767079017B}"/>
              </a:ext>
            </a:extLst>
          </p:cNvPr>
          <p:cNvSpPr/>
          <p:nvPr/>
        </p:nvSpPr>
        <p:spPr>
          <a:xfrm>
            <a:off x="3339778" y="5206239"/>
            <a:ext cx="5699446"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Hospital Length of Stay</a:t>
            </a:r>
          </a:p>
        </p:txBody>
      </p:sp>
      <p:sp>
        <p:nvSpPr>
          <p:cNvPr id="34" name="TextBox 33">
            <a:extLst>
              <a:ext uri="{FF2B5EF4-FFF2-40B4-BE49-F238E27FC236}">
                <a16:creationId xmlns:a16="http://schemas.microsoft.com/office/drawing/2014/main" id="{01984708-A57F-4F4D-880B-8228439DF6C2}"/>
              </a:ext>
            </a:extLst>
          </p:cNvPr>
          <p:cNvSpPr txBox="1"/>
          <p:nvPr/>
        </p:nvSpPr>
        <p:spPr>
          <a:xfrm>
            <a:off x="5555676" y="5666587"/>
            <a:ext cx="2631029"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ld"/>
              </a:rPr>
              <a:t>Shorter Hospital Length of Stay</a:t>
            </a:r>
            <a:r>
              <a:rPr kumimoji="0" lang="en-US" sz="1100" b="0" i="0" u="none" strike="noStrike" kern="1200" cap="none" spc="0" normalizeH="0" baseline="0" noProof="0">
                <a:ln>
                  <a:noFill/>
                </a:ln>
                <a:effectLst/>
                <a:uLnTx/>
                <a:uFillTx/>
                <a:latin typeface="3M Circular TT Bol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-2.14 days (95% CI: -3.78 to -0.49)</a:t>
            </a:r>
            <a:endParaRPr kumimoji="0" lang="en-US" sz="1100" b="0" i="0" u="none" strike="noStrike" kern="1200" cap="none" spc="0" normalizeH="0" baseline="0" noProof="0">
              <a:ln>
                <a:noFill/>
              </a:ln>
              <a:effectLst/>
              <a:uLnTx/>
              <a:uFillTx/>
              <a:latin typeface="3M Circular TT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mj-lt"/>
                <a:ea typeface="+mn-ea"/>
                <a:cs typeface="+mn-cs"/>
              </a:rPr>
              <a:t>(p=0.01)*</a:t>
            </a:r>
          </a:p>
        </p:txBody>
      </p:sp>
      <p:sp>
        <p:nvSpPr>
          <p:cNvPr id="35" name="TextBox 34">
            <a:extLst>
              <a:ext uri="{FF2B5EF4-FFF2-40B4-BE49-F238E27FC236}">
                <a16:creationId xmlns:a16="http://schemas.microsoft.com/office/drawing/2014/main" id="{C5F67E7C-D55E-4551-8834-D9AD825A27F7}"/>
              </a:ext>
            </a:extLst>
          </p:cNvPr>
          <p:cNvSpPr txBox="1"/>
          <p:nvPr/>
        </p:nvSpPr>
        <p:spPr>
          <a:xfrm>
            <a:off x="3654119" y="5592496"/>
            <a:ext cx="1544302" cy="615553"/>
          </a:xfrm>
          <a:prstGeom prst="rect">
            <a:avLst/>
          </a:prstGeom>
          <a:noFill/>
        </p:spPr>
        <p:txBody>
          <a:bodyPr wrap="square" lIns="0" tIns="0" rIns="0" bIns="0" rtlCol="0">
            <a:spAutoFit/>
          </a:bodyPr>
          <a:lstStyle/>
          <a:p>
            <a:r>
              <a:rPr lang="en-US" sz="4000">
                <a:solidFill>
                  <a:srgbClr val="61429A"/>
                </a:solidFill>
                <a:latin typeface="+mj-lt"/>
              </a:rPr>
              <a:t>2 days</a:t>
            </a:r>
          </a:p>
        </p:txBody>
      </p:sp>
    </p:spTree>
    <p:extLst>
      <p:ext uri="{BB962C8B-B14F-4D97-AF65-F5344CB8AC3E}">
        <p14:creationId xmlns:p14="http://schemas.microsoft.com/office/powerpoint/2010/main" val="409763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3FF9A06-25F5-4F5E-8DB2-C68FED9FE5A2}"/>
              </a:ext>
            </a:extLst>
          </p:cNvPr>
          <p:cNvGraphicFramePr>
            <a:graphicFrameLocks noGrp="1"/>
          </p:cNvGraphicFramePr>
          <p:nvPr>
            <p:extLst>
              <p:ext uri="{D42A27DB-BD31-4B8C-83A1-F6EECF244321}">
                <p14:modId xmlns:p14="http://schemas.microsoft.com/office/powerpoint/2010/main" val="1689736305"/>
              </p:ext>
            </p:extLst>
          </p:nvPr>
        </p:nvGraphicFramePr>
        <p:xfrm>
          <a:off x="3364006" y="3460013"/>
          <a:ext cx="5308655" cy="1371600"/>
        </p:xfrm>
        <a:graphic>
          <a:graphicData uri="http://schemas.openxmlformats.org/drawingml/2006/table">
            <a:tbl>
              <a:tblPr firstRow="1" bandRow="1">
                <a:tableStyleId>{5940675A-B579-460E-94D1-54222C63F5DA}</a:tableStyleId>
              </a:tblPr>
              <a:tblGrid>
                <a:gridCol w="794108">
                  <a:extLst>
                    <a:ext uri="{9D8B030D-6E8A-4147-A177-3AD203B41FA5}">
                      <a16:colId xmlns:a16="http://schemas.microsoft.com/office/drawing/2014/main" val="2245739832"/>
                    </a:ext>
                  </a:extLst>
                </a:gridCol>
                <a:gridCol w="654337">
                  <a:extLst>
                    <a:ext uri="{9D8B030D-6E8A-4147-A177-3AD203B41FA5}">
                      <a16:colId xmlns:a16="http://schemas.microsoft.com/office/drawing/2014/main" val="30263472"/>
                    </a:ext>
                  </a:extLst>
                </a:gridCol>
                <a:gridCol w="548821">
                  <a:extLst>
                    <a:ext uri="{9D8B030D-6E8A-4147-A177-3AD203B41FA5}">
                      <a16:colId xmlns:a16="http://schemas.microsoft.com/office/drawing/2014/main" val="696759912"/>
                    </a:ext>
                  </a:extLst>
                </a:gridCol>
                <a:gridCol w="599513">
                  <a:extLst>
                    <a:ext uri="{9D8B030D-6E8A-4147-A177-3AD203B41FA5}">
                      <a16:colId xmlns:a16="http://schemas.microsoft.com/office/drawing/2014/main" val="2814136309"/>
                    </a:ext>
                  </a:extLst>
                </a:gridCol>
                <a:gridCol w="565143">
                  <a:extLst>
                    <a:ext uri="{9D8B030D-6E8A-4147-A177-3AD203B41FA5}">
                      <a16:colId xmlns:a16="http://schemas.microsoft.com/office/drawing/2014/main" val="1146738670"/>
                    </a:ext>
                  </a:extLst>
                </a:gridCol>
                <a:gridCol w="1472666">
                  <a:extLst>
                    <a:ext uri="{9D8B030D-6E8A-4147-A177-3AD203B41FA5}">
                      <a16:colId xmlns:a16="http://schemas.microsoft.com/office/drawing/2014/main" val="858128788"/>
                    </a:ext>
                  </a:extLst>
                </a:gridCol>
                <a:gridCol w="674067">
                  <a:extLst>
                    <a:ext uri="{9D8B030D-6E8A-4147-A177-3AD203B41FA5}">
                      <a16:colId xmlns:a16="http://schemas.microsoft.com/office/drawing/2014/main" val="2037277916"/>
                    </a:ext>
                  </a:extLst>
                </a:gridCol>
              </a:tblGrid>
              <a:tr h="241100">
                <a:tc>
                  <a:txBody>
                    <a:bodyPr/>
                    <a:lstStyle/>
                    <a:p>
                      <a:endParaRPr lang="en-US" sz="1000"/>
                    </a:p>
                  </a:txBody>
                  <a:tcPr/>
                </a:tc>
                <a:tc gridSpan="2">
                  <a:txBody>
                    <a:bodyPr/>
                    <a:lstStyle/>
                    <a:p>
                      <a:pPr algn="ctr"/>
                      <a:r>
                        <a:rPr lang="en-US" sz="1000" dirty="0">
                          <a:latin typeface="+mj-lt"/>
                        </a:rPr>
                        <a:t>3M™ Prevena™ Therapy</a:t>
                      </a:r>
                    </a:p>
                  </a:txBody>
                  <a:tcPr/>
                </a:tc>
                <a:tc hMerge="1">
                  <a:txBody>
                    <a:bodyPr/>
                    <a:lstStyle/>
                    <a:p>
                      <a:pPr algn="ctr"/>
                      <a:endParaRPr lang="en-US" sz="1000"/>
                    </a:p>
                  </a:txBody>
                  <a:tcPr/>
                </a:tc>
                <a:tc gridSpan="2">
                  <a:txBody>
                    <a:bodyPr/>
                    <a:lstStyle/>
                    <a:p>
                      <a:pPr algn="ctr"/>
                      <a:r>
                        <a:rPr lang="en-US" sz="1000">
                          <a:latin typeface="+mj-lt"/>
                        </a:rPr>
                        <a:t>SOC</a:t>
                      </a:r>
                    </a:p>
                  </a:txBody>
                  <a:tcPr/>
                </a:tc>
                <a:tc hMerge="1">
                  <a:txBody>
                    <a:bodyPr/>
                    <a:lstStyle/>
                    <a:p>
                      <a:pPr algn="ctr"/>
                      <a:endParaRPr lang="en-US" sz="1000"/>
                    </a:p>
                  </a:txBody>
                  <a:tcPr/>
                </a:tc>
                <a:tc>
                  <a:txBody>
                    <a:bodyPr/>
                    <a:lstStyle/>
                    <a:p>
                      <a:endParaRPr lang="en-US" sz="1000">
                        <a:latin typeface="+mj-lt"/>
                      </a:endParaRPr>
                    </a:p>
                  </a:txBody>
                  <a:tcPr/>
                </a:tc>
                <a:tc>
                  <a:txBody>
                    <a:bodyPr/>
                    <a:lstStyle/>
                    <a:p>
                      <a:endParaRPr lang="en-US" sz="1000">
                        <a:latin typeface="+mj-lt"/>
                      </a:endParaRPr>
                    </a:p>
                  </a:txBody>
                  <a:tcPr/>
                </a:tc>
                <a:extLst>
                  <a:ext uri="{0D108BD9-81ED-4DB2-BD59-A6C34878D82A}">
                    <a16:rowId xmlns:a16="http://schemas.microsoft.com/office/drawing/2014/main" val="436112758"/>
                  </a:ext>
                </a:extLst>
              </a:tr>
              <a:tr h="241100">
                <a:tc>
                  <a:txBody>
                    <a:bodyPr/>
                    <a:lstStyle/>
                    <a:p>
                      <a:endParaRPr lang="en-US" sz="1000"/>
                    </a:p>
                  </a:txBody>
                  <a:tcPr/>
                </a:tc>
                <a:tc>
                  <a:txBody>
                    <a:bodyPr/>
                    <a:lstStyle/>
                    <a:p>
                      <a:pPr algn="ctr"/>
                      <a:r>
                        <a:rPr lang="en-US" sz="1000">
                          <a:latin typeface="+mj-lt"/>
                        </a:rPr>
                        <a:t>Events</a:t>
                      </a:r>
                    </a:p>
                  </a:txBody>
                  <a:tcPr/>
                </a:tc>
                <a:tc>
                  <a:txBody>
                    <a:bodyPr/>
                    <a:lstStyle/>
                    <a:p>
                      <a:pPr algn="ctr"/>
                      <a:r>
                        <a:rPr lang="en-US" sz="1000">
                          <a:latin typeface="+mj-lt"/>
                        </a:rPr>
                        <a:t>Total</a:t>
                      </a:r>
                    </a:p>
                  </a:txBody>
                  <a:tcPr/>
                </a:tc>
                <a:tc>
                  <a:txBody>
                    <a:bodyPr/>
                    <a:lstStyle/>
                    <a:p>
                      <a:pPr algn="ctr"/>
                      <a:r>
                        <a:rPr lang="en-US" sz="1000">
                          <a:latin typeface="+mj-lt"/>
                        </a:rPr>
                        <a:t>Events</a:t>
                      </a:r>
                    </a:p>
                  </a:txBody>
                  <a:tcPr/>
                </a:tc>
                <a:tc>
                  <a:txBody>
                    <a:bodyPr/>
                    <a:lstStyle/>
                    <a:p>
                      <a:pPr algn="ctr"/>
                      <a:r>
                        <a:rPr lang="en-US" sz="1000">
                          <a:latin typeface="+mj-lt"/>
                        </a:rPr>
                        <a:t>Total</a:t>
                      </a:r>
                    </a:p>
                  </a:txBody>
                  <a:tcPr/>
                </a:tc>
                <a:tc>
                  <a:txBody>
                    <a:bodyPr/>
                    <a:lstStyle/>
                    <a:p>
                      <a:r>
                        <a:rPr lang="en-US" sz="1000">
                          <a:latin typeface="+mj-lt"/>
                        </a:rPr>
                        <a:t>Estimate (95% CI)</a:t>
                      </a:r>
                    </a:p>
                  </a:txBody>
                  <a:tcPr/>
                </a:tc>
                <a:tc>
                  <a:txBody>
                    <a:bodyPr/>
                    <a:lstStyle/>
                    <a:p>
                      <a:r>
                        <a:rPr lang="en-US" sz="1000">
                          <a:latin typeface="+mj-lt"/>
                        </a:rPr>
                        <a:t>P-value</a:t>
                      </a:r>
                    </a:p>
                  </a:txBody>
                  <a:tcPr/>
                </a:tc>
                <a:extLst>
                  <a:ext uri="{0D108BD9-81ED-4DB2-BD59-A6C34878D82A}">
                    <a16:rowId xmlns:a16="http://schemas.microsoft.com/office/drawing/2014/main" val="2629708052"/>
                  </a:ext>
                </a:extLst>
              </a:tr>
              <a:tr h="241100">
                <a:tc>
                  <a:txBody>
                    <a:bodyPr/>
                    <a:lstStyle/>
                    <a:p>
                      <a:r>
                        <a:rPr lang="en-US" sz="1000" dirty="0">
                          <a:latin typeface="+mj-lt"/>
                        </a:rPr>
                        <a:t>Szilagyi I</a:t>
                      </a:r>
                    </a:p>
                  </a:txBody>
                  <a:tcPr/>
                </a:tc>
                <a:tc>
                  <a:txBody>
                    <a:bodyPr/>
                    <a:lstStyle/>
                    <a:p>
                      <a:pPr algn="ctr"/>
                      <a:r>
                        <a:rPr lang="en-US" sz="1000"/>
                        <a:t>22</a:t>
                      </a:r>
                    </a:p>
                  </a:txBody>
                  <a:tcPr/>
                </a:tc>
                <a:tc>
                  <a:txBody>
                    <a:bodyPr/>
                    <a:lstStyle/>
                    <a:p>
                      <a:pPr algn="ctr"/>
                      <a:r>
                        <a:rPr lang="en-US" sz="1000"/>
                        <a:t>279</a:t>
                      </a:r>
                    </a:p>
                  </a:txBody>
                  <a:tcPr/>
                </a:tc>
                <a:tc>
                  <a:txBody>
                    <a:bodyPr/>
                    <a:lstStyle/>
                    <a:p>
                      <a:pPr algn="ctr"/>
                      <a:r>
                        <a:rPr lang="en-US" sz="1000"/>
                        <a:t>48</a:t>
                      </a:r>
                    </a:p>
                  </a:txBody>
                  <a:tcPr/>
                </a:tc>
                <a:tc>
                  <a:txBody>
                    <a:bodyPr/>
                    <a:lstStyle/>
                    <a:p>
                      <a:pPr algn="ctr"/>
                      <a:r>
                        <a:rPr lang="en-US" sz="1000"/>
                        <a:t>289</a:t>
                      </a:r>
                    </a:p>
                  </a:txBody>
                  <a:tcPr/>
                </a:tc>
                <a:tc>
                  <a:txBody>
                    <a:bodyPr/>
                    <a:lstStyle/>
                    <a:p>
                      <a:r>
                        <a:rPr lang="en-US" sz="1000"/>
                        <a:t>OR 0.4 (0.24, 0.69)</a:t>
                      </a:r>
                    </a:p>
                  </a:txBody>
                  <a:tcPr/>
                </a:tc>
                <a:tc>
                  <a:txBody>
                    <a:bodyPr/>
                    <a:lstStyle/>
                    <a:p>
                      <a:r>
                        <a:rPr lang="en-US" sz="1000" dirty="0">
                          <a:latin typeface="+mj-lt"/>
                        </a:rPr>
                        <a:t>0.001*</a:t>
                      </a:r>
                    </a:p>
                  </a:txBody>
                  <a:tcPr/>
                </a:tc>
                <a:extLst>
                  <a:ext uri="{0D108BD9-81ED-4DB2-BD59-A6C34878D82A}">
                    <a16:rowId xmlns:a16="http://schemas.microsoft.com/office/drawing/2014/main" val="1998668722"/>
                  </a:ext>
                </a:extLst>
              </a:tr>
              <a:tr h="241100">
                <a:tc>
                  <a:txBody>
                    <a:bodyPr/>
                    <a:lstStyle/>
                    <a:p>
                      <a:r>
                        <a:rPr lang="en-US" sz="1000" err="1">
                          <a:latin typeface="+mj-lt"/>
                        </a:rPr>
                        <a:t>Szilagyi</a:t>
                      </a:r>
                      <a:r>
                        <a:rPr lang="en-US" sz="1000">
                          <a:latin typeface="+mj-lt"/>
                        </a:rPr>
                        <a:t> II</a:t>
                      </a:r>
                    </a:p>
                  </a:txBody>
                  <a:tcPr/>
                </a:tc>
                <a:tc>
                  <a:txBody>
                    <a:bodyPr/>
                    <a:lstStyle/>
                    <a:p>
                      <a:pPr algn="ctr"/>
                      <a:r>
                        <a:rPr lang="en-US" sz="1000"/>
                        <a:t>12</a:t>
                      </a:r>
                    </a:p>
                  </a:txBody>
                  <a:tcPr/>
                </a:tc>
                <a:tc>
                  <a:txBody>
                    <a:bodyPr/>
                    <a:lstStyle/>
                    <a:p>
                      <a:pPr algn="ctr"/>
                      <a:r>
                        <a:rPr lang="en-US" sz="1000"/>
                        <a:t>279</a:t>
                      </a:r>
                    </a:p>
                  </a:txBody>
                  <a:tcPr/>
                </a:tc>
                <a:tc>
                  <a:txBody>
                    <a:bodyPr/>
                    <a:lstStyle/>
                    <a:p>
                      <a:pPr algn="ctr"/>
                      <a:r>
                        <a:rPr lang="en-US" sz="1000"/>
                        <a:t>24</a:t>
                      </a:r>
                    </a:p>
                  </a:txBody>
                  <a:tcPr/>
                </a:tc>
                <a:tc>
                  <a:txBody>
                    <a:bodyPr/>
                    <a:lstStyle/>
                    <a:p>
                      <a:pPr algn="ctr"/>
                      <a:r>
                        <a:rPr lang="en-US" sz="1000"/>
                        <a:t>289</a:t>
                      </a:r>
                    </a:p>
                  </a:txBody>
                  <a:tcPr/>
                </a:tc>
                <a:tc>
                  <a:txBody>
                    <a:bodyPr/>
                    <a:lstStyle/>
                    <a:p>
                      <a:r>
                        <a:rPr lang="en-US" sz="1000"/>
                        <a:t>OR 0.51 (0.25, 1.04)</a:t>
                      </a:r>
                    </a:p>
                  </a:txBody>
                  <a:tcPr/>
                </a:tc>
                <a:tc>
                  <a:txBody>
                    <a:bodyPr/>
                    <a:lstStyle/>
                    <a:p>
                      <a:r>
                        <a:rPr lang="en-US" sz="1000" dirty="0"/>
                        <a:t>0.06</a:t>
                      </a:r>
                    </a:p>
                  </a:txBody>
                  <a:tcPr/>
                </a:tc>
                <a:extLst>
                  <a:ext uri="{0D108BD9-81ED-4DB2-BD59-A6C34878D82A}">
                    <a16:rowId xmlns:a16="http://schemas.microsoft.com/office/drawing/2014/main" val="1430013681"/>
                  </a:ext>
                </a:extLst>
              </a:tr>
              <a:tr h="230897">
                <a:tc>
                  <a:txBody>
                    <a:bodyPr/>
                    <a:lstStyle/>
                    <a:p>
                      <a:r>
                        <a:rPr lang="en-US" sz="1000" dirty="0">
                          <a:latin typeface="+mj-lt"/>
                        </a:rPr>
                        <a:t>Szilagyi III</a:t>
                      </a:r>
                    </a:p>
                  </a:txBody>
                  <a:tcPr/>
                </a:tc>
                <a:tc>
                  <a:txBody>
                    <a:bodyPr/>
                    <a:lstStyle/>
                    <a:p>
                      <a:pPr algn="ctr"/>
                      <a:r>
                        <a:rPr lang="en-US" sz="1000" dirty="0"/>
                        <a:t>3</a:t>
                      </a:r>
                    </a:p>
                  </a:txBody>
                  <a:tcPr/>
                </a:tc>
                <a:tc>
                  <a:txBody>
                    <a:bodyPr/>
                    <a:lstStyle/>
                    <a:p>
                      <a:pPr algn="ctr"/>
                      <a:r>
                        <a:rPr lang="en-US" sz="1000" dirty="0"/>
                        <a:t>279</a:t>
                      </a:r>
                    </a:p>
                  </a:txBody>
                  <a:tcPr/>
                </a:tc>
                <a:tc>
                  <a:txBody>
                    <a:bodyPr/>
                    <a:lstStyle/>
                    <a:p>
                      <a:pPr algn="ctr"/>
                      <a:r>
                        <a:rPr lang="en-US" sz="1000" dirty="0"/>
                        <a:t>11</a:t>
                      </a:r>
                    </a:p>
                  </a:txBody>
                  <a:tcPr/>
                </a:tc>
                <a:tc>
                  <a:txBody>
                    <a:bodyPr/>
                    <a:lstStyle/>
                    <a:p>
                      <a:pPr algn="ctr"/>
                      <a:r>
                        <a:rPr lang="en-US" sz="1000" dirty="0"/>
                        <a:t>289</a:t>
                      </a:r>
                    </a:p>
                  </a:txBody>
                  <a:tcPr/>
                </a:tc>
                <a:tc>
                  <a:txBody>
                    <a:bodyPr/>
                    <a:lstStyle/>
                    <a:p>
                      <a:r>
                        <a:rPr lang="en-US" sz="1000" dirty="0"/>
                        <a:t>RD -0.03 (-0.05, 0.00)</a:t>
                      </a:r>
                    </a:p>
                  </a:txBody>
                  <a:tcPr/>
                </a:tc>
                <a:tc>
                  <a:txBody>
                    <a:bodyPr/>
                    <a:lstStyle/>
                    <a:p>
                      <a:r>
                        <a:rPr lang="en-US" sz="1000" dirty="0"/>
                        <a:t>0.05</a:t>
                      </a:r>
                    </a:p>
                  </a:txBody>
                  <a:tcPr/>
                </a:tc>
                <a:extLst>
                  <a:ext uri="{0D108BD9-81ED-4DB2-BD59-A6C34878D82A}">
                    <a16:rowId xmlns:a16="http://schemas.microsoft.com/office/drawing/2014/main" val="1189044210"/>
                  </a:ext>
                </a:extLst>
              </a:tr>
            </a:tbl>
          </a:graphicData>
        </a:graphic>
      </p:graphicFrame>
      <p:sp>
        <p:nvSpPr>
          <p:cNvPr id="11" name="Arrow: Pentagon 10">
            <a:extLst>
              <a:ext uri="{FF2B5EF4-FFF2-40B4-BE49-F238E27FC236}">
                <a16:creationId xmlns:a16="http://schemas.microsoft.com/office/drawing/2014/main" id="{64668EC1-7591-4C6A-998A-8376ECD45448}"/>
              </a:ext>
            </a:extLst>
          </p:cNvPr>
          <p:cNvSpPr/>
          <p:nvPr/>
        </p:nvSpPr>
        <p:spPr>
          <a:xfrm>
            <a:off x="3330253" y="1265504"/>
            <a:ext cx="5433357" cy="26151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Surgical Site Infections - Total</a:t>
            </a:r>
          </a:p>
        </p:txBody>
      </p:sp>
      <p:sp>
        <p:nvSpPr>
          <p:cNvPr id="12" name="Arrow: Pentagon 11">
            <a:extLst>
              <a:ext uri="{FF2B5EF4-FFF2-40B4-BE49-F238E27FC236}">
                <a16:creationId xmlns:a16="http://schemas.microsoft.com/office/drawing/2014/main" id="{F0A519D2-9C85-4FD6-A4FC-C34C7EE0E1BE}"/>
              </a:ext>
            </a:extLst>
          </p:cNvPr>
          <p:cNvSpPr/>
          <p:nvPr/>
        </p:nvSpPr>
        <p:spPr>
          <a:xfrm>
            <a:off x="3342365" y="5017617"/>
            <a:ext cx="5433360" cy="26151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Revision Surgery</a:t>
            </a:r>
          </a:p>
        </p:txBody>
      </p:sp>
      <p:graphicFrame>
        <p:nvGraphicFramePr>
          <p:cNvPr id="13" name="Table 4">
            <a:extLst>
              <a:ext uri="{FF2B5EF4-FFF2-40B4-BE49-F238E27FC236}">
                <a16:creationId xmlns:a16="http://schemas.microsoft.com/office/drawing/2014/main" id="{9011CA66-3565-413B-B28D-DE3943B13A85}"/>
              </a:ext>
            </a:extLst>
          </p:cNvPr>
          <p:cNvGraphicFramePr>
            <a:graphicFrameLocks/>
          </p:cNvGraphicFramePr>
          <p:nvPr/>
        </p:nvGraphicFramePr>
        <p:xfrm>
          <a:off x="72424" y="861100"/>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r>
                        <a:rPr lang="en-US" sz="1000" err="1">
                          <a:latin typeface="+mn-lt"/>
                        </a:rPr>
                        <a:t>Meta-analysis</a:t>
                      </a:r>
                      <a:r>
                        <a:rPr lang="en-US" sz="1000">
                          <a:latin typeface="+mn-lt"/>
                        </a:rPr>
                        <a:t> and trial sequential analysis</a:t>
                      </a:r>
                    </a:p>
                  </a:txBody>
                  <a:tcPr/>
                </a:tc>
                <a:extLst>
                  <a:ext uri="{0D108BD9-81ED-4DB2-BD59-A6C34878D82A}">
                    <a16:rowId xmlns:a16="http://schemas.microsoft.com/office/drawing/2014/main" val="2183550644"/>
                  </a:ext>
                </a:extLst>
              </a:tr>
            </a:tbl>
          </a:graphicData>
        </a:graphic>
      </p:graphicFrame>
      <p:graphicFrame>
        <p:nvGraphicFramePr>
          <p:cNvPr id="14" name="Table 13">
            <a:extLst>
              <a:ext uri="{FF2B5EF4-FFF2-40B4-BE49-F238E27FC236}">
                <a16:creationId xmlns:a16="http://schemas.microsoft.com/office/drawing/2014/main" id="{84FFE282-D67B-493F-96C8-6189CA3B54BE}"/>
              </a:ext>
            </a:extLst>
          </p:cNvPr>
          <p:cNvGraphicFramePr>
            <a:graphicFrameLocks/>
          </p:cNvGraphicFramePr>
          <p:nvPr>
            <p:extLst>
              <p:ext uri="{D42A27DB-BD31-4B8C-83A1-F6EECF244321}">
                <p14:modId xmlns:p14="http://schemas.microsoft.com/office/powerpoint/2010/main" val="1807610471"/>
              </p:ext>
            </p:extLst>
          </p:nvPr>
        </p:nvGraphicFramePr>
        <p:xfrm>
          <a:off x="80360" y="2466161"/>
          <a:ext cx="3216504" cy="3764305"/>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243865">
                <a:tc>
                  <a:txBody>
                    <a:bodyPr/>
                    <a:lstStyle/>
                    <a:p>
                      <a:r>
                        <a:rPr lang="en-US" sz="1000" b="0">
                          <a:latin typeface="+mj-lt"/>
                        </a:rPr>
                        <a:t>Methods</a:t>
                      </a:r>
                    </a:p>
                  </a:txBody>
                  <a:tcPr/>
                </a:tc>
                <a:extLst>
                  <a:ext uri="{0D108BD9-81ED-4DB2-BD59-A6C34878D82A}">
                    <a16:rowId xmlns:a16="http://schemas.microsoft.com/office/drawing/2014/main" val="1649464822"/>
                  </a:ext>
                </a:extLst>
              </a:tr>
              <a:tr h="2097235">
                <a:tc>
                  <a:txBody>
                    <a:bodyPr/>
                    <a:lstStyle/>
                    <a:p>
                      <a:pPr marL="171450" indent="-171450" algn="just">
                        <a:spcAft>
                          <a:spcPts val="600"/>
                        </a:spcAft>
                        <a:buFont typeface="Arial" panose="020B0604020202020204" pitchFamily="34" charset="0"/>
                        <a:buChar char="•"/>
                      </a:pPr>
                      <a:r>
                        <a:rPr lang="en-US" sz="1000" b="0" dirty="0">
                          <a:latin typeface="+mn-lt"/>
                        </a:rPr>
                        <a:t>Systematic Review of literature to identify RCTs comparing prophylactic ciNPT (3M™ Prevena™ Therapy) with SOC in closed groin incisions in vascular surgery.</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b="0" dirty="0">
                          <a:latin typeface="+mn-lt"/>
                        </a:rPr>
                        <a:t>Fixed-effect model was used to calculate pooled odds ratio or risk difference and 95% confidence intervals.</a:t>
                      </a:r>
                    </a:p>
                    <a:p>
                      <a:pPr marL="171450" indent="-171450" algn="just">
                        <a:spcAft>
                          <a:spcPts val="600"/>
                        </a:spcAft>
                        <a:buFont typeface="Arial" panose="020B0604020202020204" pitchFamily="34" charset="0"/>
                        <a:buChar char="•"/>
                      </a:pPr>
                      <a:r>
                        <a:rPr lang="en-US" sz="1000" b="0" dirty="0">
                          <a:latin typeface="+mn-lt"/>
                        </a:rPr>
                        <a:t>All studies identified compared 3M</a:t>
                      </a:r>
                      <a:r>
                        <a:rPr lang="en-US" sz="1000" b="0" dirty="0">
                          <a:latin typeface="+mn-lt"/>
                          <a:cs typeface="Calibri" panose="020F0502020204030204" pitchFamily="34" charset="0"/>
                        </a:rPr>
                        <a:t>™ Prevena™</a:t>
                      </a:r>
                      <a:r>
                        <a:rPr lang="en-US" sz="1000" b="0" dirty="0">
                          <a:latin typeface="+mn-lt"/>
                        </a:rPr>
                        <a:t> Therapy to SOC.</a:t>
                      </a:r>
                    </a:p>
                    <a:p>
                      <a:pPr marL="171450" indent="-171450" algn="just">
                        <a:spcAft>
                          <a:spcPts val="600"/>
                        </a:spcAft>
                        <a:buFont typeface="Arial" panose="020B0604020202020204" pitchFamily="34" charset="0"/>
                        <a:buChar char="•"/>
                      </a:pPr>
                      <a:r>
                        <a:rPr lang="en-US" sz="1000" b="0" dirty="0">
                          <a:latin typeface="+mn-lt"/>
                        </a:rPr>
                        <a:t>Primary outcome: Surgical Site Infection</a:t>
                      </a:r>
                    </a:p>
                    <a:p>
                      <a:pPr marL="171450" indent="-171450" algn="just">
                        <a:spcAft>
                          <a:spcPts val="600"/>
                        </a:spcAft>
                        <a:buFont typeface="Arial" panose="020B0604020202020204" pitchFamily="34" charset="0"/>
                        <a:buChar char="•"/>
                      </a:pPr>
                      <a:r>
                        <a:rPr lang="en-US" sz="1000" b="0" dirty="0">
                          <a:latin typeface="+mn-lt"/>
                        </a:rPr>
                        <a:t>Secondary outcomes: revision surgery, in-hospital mortality, hospital length of stay, and readmission</a:t>
                      </a:r>
                    </a:p>
                    <a:p>
                      <a:pPr marL="171450" indent="-171450" algn="just">
                        <a:spcAft>
                          <a:spcPts val="0"/>
                        </a:spcAft>
                        <a:buFont typeface="Arial" panose="020B0604020202020204" pitchFamily="34" charset="0"/>
                        <a:buChar char="•"/>
                      </a:pPr>
                      <a:r>
                        <a:rPr lang="en-US" sz="1000" b="0" dirty="0">
                          <a:latin typeface="+mn-lt"/>
                        </a:rPr>
                        <a:t>Identified 6 RCTs on a t</a:t>
                      </a:r>
                      <a:r>
                        <a:rPr lang="en-US" sz="1000" b="0" dirty="0">
                          <a:solidFill>
                            <a:schemeClr val="tx1"/>
                          </a:solidFill>
                          <a:latin typeface="+mn-lt"/>
                          <a:cs typeface="Calibri" panose="020F0502020204030204" pitchFamily="34" charset="0"/>
                        </a:rPr>
                        <a:t>otal of 733 groin surgical wounds: ciNPT n=362 vs. SOC n=371 (all published between (2016-2018)</a:t>
                      </a:r>
                    </a:p>
                    <a:p>
                      <a:pPr marL="457200" lvl="1" indent="-171450" algn="just">
                        <a:spcAft>
                          <a:spcPts val="0"/>
                        </a:spcAft>
                        <a:buFont typeface="Arial" panose="020B0604020202020204" pitchFamily="34" charset="0"/>
                        <a:buChar char="•"/>
                      </a:pPr>
                      <a:r>
                        <a:rPr lang="en-US" sz="1000" b="0" dirty="0">
                          <a:solidFill>
                            <a:schemeClr val="tx1"/>
                          </a:solidFill>
                          <a:latin typeface="+mn-lt"/>
                          <a:cs typeface="Calibri" panose="020F0502020204030204" pitchFamily="34" charset="0"/>
                        </a:rPr>
                        <a:t>Gombert et al 2018</a:t>
                      </a:r>
                    </a:p>
                    <a:p>
                      <a:pPr marL="457200" lvl="1" indent="-171450" algn="just" defTabSz="913833" rtl="0" eaLnBrk="1" latinLnBrk="0" hangingPunct="1">
                        <a:spcAft>
                          <a:spcPts val="0"/>
                        </a:spcAft>
                        <a:buFont typeface="Arial" panose="020B0604020202020204" pitchFamily="34" charset="0"/>
                        <a:buChar char="•"/>
                      </a:pPr>
                      <a:r>
                        <a:rPr lang="en-US" sz="1000" b="0" kern="1200" dirty="0">
                          <a:solidFill>
                            <a:schemeClr val="tx1"/>
                          </a:solidFill>
                          <a:latin typeface="+mn-lt"/>
                          <a:ea typeface="+mn-ea"/>
                          <a:cs typeface="Calibri" panose="020F0502020204030204" pitchFamily="34" charset="0"/>
                        </a:rPr>
                        <a:t>Engelhardt et al 2018</a:t>
                      </a:r>
                    </a:p>
                    <a:p>
                      <a:pPr marL="457200" lvl="1" indent="-171450" algn="just" defTabSz="913833" rtl="0" eaLnBrk="1" latinLnBrk="0" hangingPunct="1">
                        <a:spcAft>
                          <a:spcPts val="0"/>
                        </a:spcAft>
                        <a:buFont typeface="Arial" panose="020B0604020202020204" pitchFamily="34" charset="0"/>
                        <a:buChar char="•"/>
                      </a:pPr>
                      <a:r>
                        <a:rPr lang="en-US" sz="1000" b="0" kern="1200" dirty="0">
                          <a:solidFill>
                            <a:schemeClr val="tx1"/>
                          </a:solidFill>
                          <a:latin typeface="+mn-lt"/>
                          <a:ea typeface="+mn-ea"/>
                          <a:cs typeface="Calibri" panose="020F0502020204030204" pitchFamily="34" charset="0"/>
                        </a:rPr>
                        <a:t>Pleger et al 2018</a:t>
                      </a:r>
                    </a:p>
                    <a:p>
                      <a:pPr marL="457200" lvl="1" indent="-171450" algn="just" defTabSz="913833" rtl="0" eaLnBrk="1" latinLnBrk="0" hangingPunct="1">
                        <a:spcAft>
                          <a:spcPts val="0"/>
                        </a:spcAft>
                        <a:buFont typeface="Arial" panose="020B0604020202020204" pitchFamily="34" charset="0"/>
                        <a:buChar char="•"/>
                      </a:pPr>
                      <a:r>
                        <a:rPr lang="en-US" sz="1000" b="0" kern="1200" dirty="0">
                          <a:solidFill>
                            <a:schemeClr val="tx1"/>
                          </a:solidFill>
                          <a:latin typeface="+mn-lt"/>
                          <a:ea typeface="+mn-ea"/>
                          <a:cs typeface="Calibri" panose="020F0502020204030204" pitchFamily="34" charset="0"/>
                        </a:rPr>
                        <a:t>Kwon et al 2018</a:t>
                      </a:r>
                    </a:p>
                    <a:p>
                      <a:pPr marL="457200" lvl="1" indent="-171450" algn="just" defTabSz="913833" rtl="0" eaLnBrk="1" latinLnBrk="0" hangingPunct="1">
                        <a:spcAft>
                          <a:spcPts val="0"/>
                        </a:spcAft>
                        <a:buFont typeface="Arial" panose="020B0604020202020204" pitchFamily="34" charset="0"/>
                        <a:buChar char="•"/>
                      </a:pPr>
                      <a:r>
                        <a:rPr lang="en-US" sz="1000" b="0" kern="1200" dirty="0">
                          <a:solidFill>
                            <a:schemeClr val="tx1"/>
                          </a:solidFill>
                          <a:latin typeface="+mn-lt"/>
                          <a:ea typeface="+mn-ea"/>
                          <a:cs typeface="Calibri" panose="020F0502020204030204" pitchFamily="34" charset="0"/>
                        </a:rPr>
                        <a:t>Lee et al 2017</a:t>
                      </a:r>
                    </a:p>
                    <a:p>
                      <a:pPr marL="457200" lvl="1" indent="-171450" algn="just" defTabSz="913833" rtl="0" eaLnBrk="1" latinLnBrk="0" hangingPunct="1">
                        <a:spcAft>
                          <a:spcPts val="0"/>
                        </a:spcAft>
                        <a:buFont typeface="Arial" panose="020B0604020202020204" pitchFamily="34" charset="0"/>
                        <a:buChar char="•"/>
                      </a:pPr>
                      <a:r>
                        <a:rPr lang="en-US" sz="1000" b="0" kern="1200" dirty="0">
                          <a:solidFill>
                            <a:schemeClr val="tx1"/>
                          </a:solidFill>
                          <a:latin typeface="+mn-lt"/>
                          <a:ea typeface="+mn-ea"/>
                          <a:cs typeface="Calibri" panose="020F0502020204030204" pitchFamily="34" charset="0"/>
                        </a:rPr>
                        <a:t>Sabat et al 2016</a:t>
                      </a:r>
                    </a:p>
                  </a:txBody>
                  <a:tcPr/>
                </a:tc>
                <a:extLst>
                  <a:ext uri="{0D108BD9-81ED-4DB2-BD59-A6C34878D82A}">
                    <a16:rowId xmlns:a16="http://schemas.microsoft.com/office/drawing/2014/main" val="2183550644"/>
                  </a:ext>
                </a:extLst>
              </a:tr>
            </a:tbl>
          </a:graphicData>
        </a:graphic>
      </p:graphicFrame>
      <p:graphicFrame>
        <p:nvGraphicFramePr>
          <p:cNvPr id="15" name="Table 4">
            <a:extLst>
              <a:ext uri="{FF2B5EF4-FFF2-40B4-BE49-F238E27FC236}">
                <a16:creationId xmlns:a16="http://schemas.microsoft.com/office/drawing/2014/main" id="{91686370-B89F-4F94-BD38-4EAD310FC863}"/>
              </a:ext>
            </a:extLst>
          </p:cNvPr>
          <p:cNvGraphicFramePr>
            <a:graphicFrameLocks/>
          </p:cNvGraphicFramePr>
          <p:nvPr/>
        </p:nvGraphicFramePr>
        <p:xfrm>
          <a:off x="72424" y="1640303"/>
          <a:ext cx="3224440" cy="702148"/>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412847">
                <a:tc>
                  <a:txBody>
                    <a:bodyPr/>
                    <a:lstStyle/>
                    <a:p>
                      <a:pPr marL="0" marR="0" lvl="0" indent="0" algn="l" defTabSz="913833"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000" kern="1200">
                          <a:solidFill>
                            <a:schemeClr val="dk1"/>
                          </a:solidFill>
                          <a:latin typeface="+mn-lt"/>
                          <a:ea typeface="+mn-ea"/>
                          <a:cs typeface="+mn-cs"/>
                        </a:rPr>
                        <a:t>To compare the efficacy of </a:t>
                      </a:r>
                      <a:r>
                        <a:rPr lang="en-US" sz="1000" kern="1200" err="1">
                          <a:solidFill>
                            <a:schemeClr val="dk1"/>
                          </a:solidFill>
                          <a:latin typeface="+mn-lt"/>
                          <a:ea typeface="+mn-ea"/>
                          <a:cs typeface="+mn-cs"/>
                        </a:rPr>
                        <a:t>ciNPT</a:t>
                      </a:r>
                      <a:r>
                        <a:rPr lang="en-US" sz="1000" kern="1200">
                          <a:solidFill>
                            <a:schemeClr val="dk1"/>
                          </a:solidFill>
                          <a:latin typeface="+mn-lt"/>
                          <a:ea typeface="+mn-ea"/>
                          <a:cs typeface="+mn-cs"/>
                        </a:rPr>
                        <a:t> with SOC in closed surgical wound incisions in vascular surgery</a:t>
                      </a:r>
                    </a:p>
                  </a:txBody>
                  <a:tcPr/>
                </a:tc>
                <a:extLst>
                  <a:ext uri="{0D108BD9-81ED-4DB2-BD59-A6C34878D82A}">
                    <a16:rowId xmlns:a16="http://schemas.microsoft.com/office/drawing/2014/main" val="2183550644"/>
                  </a:ext>
                </a:extLst>
              </a:tr>
            </a:tbl>
          </a:graphicData>
        </a:graphic>
      </p:graphicFrame>
      <p:graphicFrame>
        <p:nvGraphicFramePr>
          <p:cNvPr id="16" name="Table 4">
            <a:extLst>
              <a:ext uri="{FF2B5EF4-FFF2-40B4-BE49-F238E27FC236}">
                <a16:creationId xmlns:a16="http://schemas.microsoft.com/office/drawing/2014/main" id="{3336B3CD-2851-44D2-8BA1-4F7D78761CE6}"/>
              </a:ext>
            </a:extLst>
          </p:cNvPr>
          <p:cNvGraphicFramePr>
            <a:graphicFrameLocks/>
          </p:cNvGraphicFramePr>
          <p:nvPr>
            <p:extLst>
              <p:ext uri="{D42A27DB-BD31-4B8C-83A1-F6EECF244321}">
                <p14:modId xmlns:p14="http://schemas.microsoft.com/office/powerpoint/2010/main" val="503208715"/>
              </p:ext>
            </p:extLst>
          </p:nvPr>
        </p:nvGraphicFramePr>
        <p:xfrm>
          <a:off x="3330254" y="869827"/>
          <a:ext cx="8660642" cy="337066"/>
        </p:xfrm>
        <a:graphic>
          <a:graphicData uri="http://schemas.openxmlformats.org/drawingml/2006/table">
            <a:tbl>
              <a:tblPr firstRow="1" bandRow="1">
                <a:tableStyleId>{F5AB1C69-6EDB-4FF4-983F-18BD219EF322}</a:tableStyleId>
              </a:tblPr>
              <a:tblGrid>
                <a:gridCol w="8660642">
                  <a:extLst>
                    <a:ext uri="{9D8B030D-6E8A-4147-A177-3AD203B41FA5}">
                      <a16:colId xmlns:a16="http://schemas.microsoft.com/office/drawing/2014/main" val="2794625708"/>
                    </a:ext>
                  </a:extLst>
                </a:gridCol>
              </a:tblGrid>
              <a:tr h="337066">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17" name="Table 4">
            <a:extLst>
              <a:ext uri="{FF2B5EF4-FFF2-40B4-BE49-F238E27FC236}">
                <a16:creationId xmlns:a16="http://schemas.microsoft.com/office/drawing/2014/main" id="{C2D43459-DD8A-44F8-A834-2C9677577E85}"/>
              </a:ext>
            </a:extLst>
          </p:cNvPr>
          <p:cNvGraphicFramePr>
            <a:graphicFrameLocks/>
          </p:cNvGraphicFramePr>
          <p:nvPr>
            <p:extLst>
              <p:ext uri="{D42A27DB-BD31-4B8C-83A1-F6EECF244321}">
                <p14:modId xmlns:p14="http://schemas.microsoft.com/office/powerpoint/2010/main" val="381674643"/>
              </p:ext>
            </p:extLst>
          </p:nvPr>
        </p:nvGraphicFramePr>
        <p:xfrm>
          <a:off x="9126493" y="2991234"/>
          <a:ext cx="2864403" cy="337066"/>
        </p:xfrm>
        <a:graphic>
          <a:graphicData uri="http://schemas.openxmlformats.org/drawingml/2006/table">
            <a:tbl>
              <a:tblPr firstRow="1" bandRow="1">
                <a:tableStyleId>{F5AB1C69-6EDB-4FF4-983F-18BD219EF322}</a:tableStyleId>
              </a:tblPr>
              <a:tblGrid>
                <a:gridCol w="2864403">
                  <a:extLst>
                    <a:ext uri="{9D8B030D-6E8A-4147-A177-3AD203B41FA5}">
                      <a16:colId xmlns:a16="http://schemas.microsoft.com/office/drawing/2014/main" val="2794625708"/>
                    </a:ext>
                  </a:extLst>
                </a:gridCol>
              </a:tblGrid>
              <a:tr h="337066">
                <a:tc>
                  <a:txBody>
                    <a:bodyPr/>
                    <a:lstStyle/>
                    <a:p>
                      <a:r>
                        <a:rPr lang="en-US" sz="1400" b="0">
                          <a:latin typeface="+mj-lt"/>
                        </a:rPr>
                        <a:t>Key Points</a:t>
                      </a:r>
                    </a:p>
                  </a:txBody>
                  <a:tcPr/>
                </a:tc>
                <a:extLst>
                  <a:ext uri="{0D108BD9-81ED-4DB2-BD59-A6C34878D82A}">
                    <a16:rowId xmlns:a16="http://schemas.microsoft.com/office/drawing/2014/main" val="1649464822"/>
                  </a:ext>
                </a:extLst>
              </a:tr>
            </a:tbl>
          </a:graphicData>
        </a:graphic>
      </p:graphicFrame>
      <p:sp>
        <p:nvSpPr>
          <p:cNvPr id="19" name="TextBox 18">
            <a:extLst>
              <a:ext uri="{FF2B5EF4-FFF2-40B4-BE49-F238E27FC236}">
                <a16:creationId xmlns:a16="http://schemas.microsoft.com/office/drawing/2014/main" id="{B678D709-9B0D-4FDA-8E3A-21D0D6C19825}"/>
              </a:ext>
            </a:extLst>
          </p:cNvPr>
          <p:cNvSpPr txBox="1"/>
          <p:nvPr/>
        </p:nvSpPr>
        <p:spPr>
          <a:xfrm>
            <a:off x="9082138" y="3355172"/>
            <a:ext cx="2908758" cy="3339376"/>
          </a:xfrm>
          <a:prstGeom prst="rect">
            <a:avLst/>
          </a:prstGeom>
          <a:noFill/>
        </p:spPr>
        <p:txBody>
          <a:bodyPr wrap="square" lIns="0" tIns="0" rIns="0" bIns="0" rtlCol="0">
            <a:spAutoFit/>
          </a:bodyPr>
          <a:lstStyle/>
          <a:p>
            <a:pPr marL="285750" indent="-168275">
              <a:spcAft>
                <a:spcPts val="600"/>
              </a:spcAft>
              <a:buFont typeface="Arial" panose="020B0604020202020204" pitchFamily="34" charset="0"/>
              <a:buChar char="•"/>
              <a:defRPr/>
            </a:pPr>
            <a:r>
              <a:rPr lang="en-US" sz="1100" dirty="0">
                <a:solidFill>
                  <a:prstClr val="black"/>
                </a:solidFill>
              </a:rPr>
              <a:t>Prophylactic use of negative pressure wound therapy (NPWT) helps improve over SOC through reduction in the risk of SSI in vascular surgical groin patients.</a:t>
            </a:r>
          </a:p>
          <a:p>
            <a:pPr marL="285750" marR="0"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prstClr val="black"/>
                </a:solidFill>
              </a:rPr>
              <a:t>ciNPT patients have reduced risk for</a:t>
            </a:r>
          </a:p>
          <a:p>
            <a:pPr marL="742950" lvl="2" indent="-168275">
              <a:spcAft>
                <a:spcPts val="600"/>
              </a:spcAft>
              <a:buFont typeface="Arial" panose="020B0604020202020204" pitchFamily="34" charset="0"/>
              <a:buChar char="•"/>
              <a:defRPr/>
            </a:pPr>
            <a:r>
              <a:rPr lang="en-US" sz="1100" dirty="0">
                <a:solidFill>
                  <a:prstClr val="black"/>
                </a:solidFill>
              </a:rPr>
              <a:t>surgical site infection </a:t>
            </a:r>
            <a:r>
              <a:rPr lang="en-US" sz="1100" dirty="0">
                <a:solidFill>
                  <a:prstClr val="black"/>
                </a:solidFill>
                <a:latin typeface="+mj-lt"/>
              </a:rPr>
              <a:t>(p&lt;0.0001)</a:t>
            </a:r>
          </a:p>
          <a:p>
            <a:pPr marL="742950" lvl="2" indent="-168275">
              <a:spcAft>
                <a:spcPts val="600"/>
              </a:spcAft>
              <a:buFont typeface="Arial" panose="020B0604020202020204" pitchFamily="34" charset="0"/>
              <a:buChar char="•"/>
              <a:defRPr/>
            </a:pPr>
            <a:r>
              <a:rPr lang="en-US" sz="1100" dirty="0">
                <a:solidFill>
                  <a:prstClr val="black"/>
                </a:solidFill>
              </a:rPr>
              <a:t>revision surgeries </a:t>
            </a:r>
            <a:r>
              <a:rPr lang="en-US" sz="1100" dirty="0">
                <a:solidFill>
                  <a:prstClr val="black"/>
                </a:solidFill>
                <a:latin typeface="+mj-lt"/>
              </a:rPr>
              <a:t>(p=0.02)</a:t>
            </a:r>
          </a:p>
          <a:p>
            <a:pPr marL="285750" marR="0"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dirty="0">
                <a:solidFill>
                  <a:prstClr val="black"/>
                </a:solidFill>
              </a:rPr>
              <a:t>Shorter hospital stay for patients with ciNPT </a:t>
            </a:r>
            <a:r>
              <a:rPr lang="en-US" sz="1100" dirty="0">
                <a:solidFill>
                  <a:prstClr val="black"/>
                </a:solidFill>
                <a:latin typeface="+mj-lt"/>
              </a:rPr>
              <a:t>(p=0.01)</a:t>
            </a:r>
            <a:endParaRPr kumimoji="0" lang="en-US" sz="1100" i="0" u="none" strike="noStrike" kern="1200" cap="none" spc="0" normalizeH="0" baseline="0" noProof="0" dirty="0">
              <a:ln>
                <a:noFill/>
              </a:ln>
              <a:solidFill>
                <a:prstClr val="black"/>
              </a:solidFill>
              <a:effectLst/>
              <a:uLnTx/>
              <a:uFillTx/>
              <a:latin typeface="+mj-lt"/>
              <a:ea typeface="+mn-ea"/>
              <a:cs typeface="+mn-cs"/>
            </a:endParaRPr>
          </a:p>
          <a:p>
            <a:pPr marL="285750" marR="0"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i="0" u="none" strike="noStrike" kern="1200" cap="none" spc="0" normalizeH="0" baseline="0" noProof="0" dirty="0">
                <a:ln>
                  <a:noFill/>
                </a:ln>
                <a:solidFill>
                  <a:prstClr val="black"/>
                </a:solidFill>
                <a:effectLst/>
                <a:uLnTx/>
                <a:uFillTx/>
                <a:ea typeface="+mn-ea"/>
                <a:cs typeface="+mn-cs"/>
              </a:rPr>
              <a:t>“All studies included in our analysis were published recently (2016-2019) representing contemporary clinical practice in the Western world.”</a:t>
            </a:r>
          </a:p>
          <a:p>
            <a:pPr marL="285750" marR="0" lvl="0" indent="-1682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i="0" u="none" strike="noStrike" kern="1200" cap="none" spc="0" normalizeH="0" baseline="0" noProof="0" dirty="0">
                <a:ln>
                  <a:noFill/>
                </a:ln>
                <a:effectLst/>
                <a:uLnTx/>
                <a:uFillTx/>
                <a:ea typeface="+mn-ea"/>
                <a:cs typeface="+mn-cs"/>
              </a:rPr>
              <a:t>“Evidence can be considered to be conclusive and that no more trials are required to investigate the primary outcome.”</a:t>
            </a:r>
          </a:p>
        </p:txBody>
      </p:sp>
      <p:sp>
        <p:nvSpPr>
          <p:cNvPr id="21" name="TextBox 20">
            <a:extLst>
              <a:ext uri="{FF2B5EF4-FFF2-40B4-BE49-F238E27FC236}">
                <a16:creationId xmlns:a16="http://schemas.microsoft.com/office/drawing/2014/main" id="{61E8F521-0B35-4196-98DD-35E2578602D6}"/>
              </a:ext>
            </a:extLst>
          </p:cNvPr>
          <p:cNvSpPr txBox="1"/>
          <p:nvPr/>
        </p:nvSpPr>
        <p:spPr>
          <a:xfrm>
            <a:off x="72424" y="540629"/>
            <a:ext cx="11870194" cy="230832"/>
          </a:xfrm>
          <a:prstGeom prst="rect">
            <a:avLst/>
          </a:prstGeom>
          <a:noFill/>
        </p:spPr>
        <p:txBody>
          <a:bodyPr wrap="square">
            <a:spAutoFit/>
          </a:bodyPr>
          <a:lstStyle/>
          <a:p>
            <a:pPr marL="0" indent="0">
              <a:buNone/>
            </a:pPr>
            <a:r>
              <a:rPr lang="en-US" sz="900" b="0" i="0" u="none" strike="noStrike">
                <a:solidFill>
                  <a:srgbClr val="000000"/>
                </a:solidFill>
                <a:effectLst/>
                <a:cs typeface="Calibri" panose="020F0502020204030204" pitchFamily="34" charset="0"/>
              </a:rPr>
              <a:t>Antoniou G, </a:t>
            </a:r>
            <a:r>
              <a:rPr lang="en-US" sz="900" b="0" i="0" u="none" strike="noStrike" err="1">
                <a:solidFill>
                  <a:srgbClr val="000000"/>
                </a:solidFill>
                <a:effectLst/>
                <a:cs typeface="Calibri" panose="020F0502020204030204" pitchFamily="34" charset="0"/>
              </a:rPr>
              <a:t>Onwuka</a:t>
            </a:r>
            <a:r>
              <a:rPr lang="en-US" sz="900" b="0" i="0" u="none" strike="noStrike">
                <a:solidFill>
                  <a:srgbClr val="000000"/>
                </a:solidFill>
                <a:effectLst/>
                <a:cs typeface="Calibri" panose="020F0502020204030204" pitchFamily="34" charset="0"/>
              </a:rPr>
              <a:t> C, Antoniou S et al. Meta-analysis and trial sequential analysis of prophylactic negative pressure therapy for groin wounds in vascular surgery. </a:t>
            </a:r>
            <a:r>
              <a:rPr lang="en-US" sz="900" b="0" i="0" u="none">
                <a:solidFill>
                  <a:schemeClr val="tx1"/>
                </a:solidFill>
                <a:cs typeface="Calibri" panose="020F0502020204030204" pitchFamily="34" charset="0"/>
              </a:rPr>
              <a:t>J </a:t>
            </a:r>
            <a:r>
              <a:rPr lang="en-US" sz="900" b="0" i="0" u="none" err="1">
                <a:solidFill>
                  <a:schemeClr val="tx1"/>
                </a:solidFill>
                <a:cs typeface="Calibri" panose="020F0502020204030204" pitchFamily="34" charset="0"/>
              </a:rPr>
              <a:t>Vasc</a:t>
            </a:r>
            <a:r>
              <a:rPr lang="en-US" sz="900" b="0" i="0" u="none">
                <a:solidFill>
                  <a:schemeClr val="tx1"/>
                </a:solidFill>
                <a:cs typeface="Calibri" panose="020F0502020204030204" pitchFamily="34" charset="0"/>
              </a:rPr>
              <a:t> Surg 2019; 70 (5):1700-1710.</a:t>
            </a:r>
            <a:endParaRPr lang="en-US" sz="900" b="0" i="0" u="none" strike="noStrike">
              <a:solidFill>
                <a:srgbClr val="000000"/>
              </a:solidFill>
              <a:effectLst/>
              <a:cs typeface="Calibri" panose="020F0502020204030204" pitchFamily="34" charset="0"/>
            </a:endParaRPr>
          </a:p>
        </p:txBody>
      </p:sp>
      <p:sp>
        <p:nvSpPr>
          <p:cNvPr id="25" name="Title 1">
            <a:extLst>
              <a:ext uri="{FF2B5EF4-FFF2-40B4-BE49-F238E27FC236}">
                <a16:creationId xmlns:a16="http://schemas.microsoft.com/office/drawing/2014/main" id="{A24F1AC6-A1BE-4BB9-8FBA-EF67A36D5F53}"/>
              </a:ext>
            </a:extLst>
          </p:cNvPr>
          <p:cNvSpPr txBox="1">
            <a:spLocks/>
          </p:cNvSpPr>
          <p:nvPr/>
        </p:nvSpPr>
        <p:spPr>
          <a:xfrm>
            <a:off x="126749" y="268287"/>
            <a:ext cx="11426825" cy="822325"/>
          </a:xfrm>
          <a:prstGeom prst="rect">
            <a:avLst/>
          </a:prstGeom>
        </p:spPr>
        <p:txBody>
          <a:bodyPr vert="horz" wrap="square" lIns="0" tIns="0" rIns="0" bIns="0" rtlCol="0" anchor="t" anchorCtr="0">
            <a:normAutofit/>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r>
              <a:rPr lang="en-US" sz="1800"/>
              <a:t>META Analysis: Superior efficacy of prophylactic ciNPT therapy for groin wounds in vascular surgery</a:t>
            </a:r>
          </a:p>
        </p:txBody>
      </p:sp>
      <p:grpSp>
        <p:nvGrpSpPr>
          <p:cNvPr id="26" name="Group 25">
            <a:extLst>
              <a:ext uri="{FF2B5EF4-FFF2-40B4-BE49-F238E27FC236}">
                <a16:creationId xmlns:a16="http://schemas.microsoft.com/office/drawing/2014/main" id="{F181B1E8-CCA0-4EE8-92E8-3A52BF2E6447}"/>
              </a:ext>
            </a:extLst>
          </p:cNvPr>
          <p:cNvGrpSpPr/>
          <p:nvPr/>
        </p:nvGrpSpPr>
        <p:grpSpPr>
          <a:xfrm>
            <a:off x="11058220" y="286900"/>
            <a:ext cx="418465" cy="567037"/>
            <a:chOff x="10477498" y="198865"/>
            <a:chExt cx="418465" cy="567037"/>
          </a:xfrm>
        </p:grpSpPr>
        <p:sp>
          <p:nvSpPr>
            <p:cNvPr id="27" name="object 42">
              <a:extLst>
                <a:ext uri="{FF2B5EF4-FFF2-40B4-BE49-F238E27FC236}">
                  <a16:creationId xmlns:a16="http://schemas.microsoft.com/office/drawing/2014/main" id="{B719047D-3FC9-458F-AFFB-5AA9DF6970C9}"/>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29" name="object 43">
              <a:extLst>
                <a:ext uri="{FF2B5EF4-FFF2-40B4-BE49-F238E27FC236}">
                  <a16:creationId xmlns:a16="http://schemas.microsoft.com/office/drawing/2014/main" id="{38735142-022E-4173-A3C5-F18EEF3135D0}"/>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1" i="0" u="none" strike="noStrike" kern="1200" cap="none" spc="135" normalizeH="0" baseline="0" noProof="0">
                  <a:ln>
                    <a:noFill/>
                  </a:ln>
                  <a:solidFill>
                    <a:srgbClr val="FFFFFF"/>
                  </a:solidFill>
                  <a:effectLst/>
                  <a:uLnTx/>
                  <a:uFillTx/>
                  <a:latin typeface="Calibri"/>
                  <a:ea typeface="+mn-ea"/>
                  <a:cs typeface="Calibri"/>
                </a:rPr>
                <a:t>1</a:t>
              </a:r>
              <a:endParaRPr kumimoji="0" sz="165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object 43">
              <a:extLst>
                <a:ext uri="{FF2B5EF4-FFF2-40B4-BE49-F238E27FC236}">
                  <a16:creationId xmlns:a16="http://schemas.microsoft.com/office/drawing/2014/main" id="{8A2E72CC-32E8-4214-9EB9-70F766AD0A5D}"/>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31" name="object 46">
            <a:extLst>
              <a:ext uri="{FF2B5EF4-FFF2-40B4-BE49-F238E27FC236}">
                <a16:creationId xmlns:a16="http://schemas.microsoft.com/office/drawing/2014/main" id="{97ADBB48-D8B5-419C-8D31-082F43FD105D}"/>
              </a:ext>
            </a:extLst>
          </p:cNvPr>
          <p:cNvSpPr txBox="1"/>
          <p:nvPr/>
        </p:nvSpPr>
        <p:spPr>
          <a:xfrm>
            <a:off x="11528810" y="273129"/>
            <a:ext cx="658296" cy="205184"/>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en-US" sz="1350" b="1" i="0" u="none" strike="noStrike" kern="1200" cap="none" spc="170" normalizeH="0" baseline="0" noProof="0">
                <a:ln>
                  <a:noFill/>
                </a:ln>
                <a:solidFill>
                  <a:srgbClr val="FFFFFF"/>
                </a:solidFill>
                <a:effectLst/>
                <a:uLnTx/>
                <a:uFillTx/>
                <a:latin typeface="Calibri"/>
                <a:ea typeface="+mn-ea"/>
                <a:cs typeface="Calibri"/>
              </a:rPr>
              <a:t>Groin</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pic>
        <p:nvPicPr>
          <p:cNvPr id="7" name="Picture 6">
            <a:extLst>
              <a:ext uri="{FF2B5EF4-FFF2-40B4-BE49-F238E27FC236}">
                <a16:creationId xmlns:a16="http://schemas.microsoft.com/office/drawing/2014/main" id="{ABADC48E-03DC-491E-814B-4A15D403DFE6}"/>
              </a:ext>
            </a:extLst>
          </p:cNvPr>
          <p:cNvPicPr>
            <a:picLocks noChangeAspect="1"/>
          </p:cNvPicPr>
          <p:nvPr/>
        </p:nvPicPr>
        <p:blipFill>
          <a:blip r:embed="rId3"/>
          <a:stretch>
            <a:fillRect/>
          </a:stretch>
        </p:blipFill>
        <p:spPr>
          <a:xfrm>
            <a:off x="3368059" y="5307849"/>
            <a:ext cx="5423832" cy="1357824"/>
          </a:xfrm>
          <a:prstGeom prst="rect">
            <a:avLst/>
          </a:prstGeom>
        </p:spPr>
      </p:pic>
      <p:pic>
        <p:nvPicPr>
          <p:cNvPr id="9" name="Picture 8">
            <a:extLst>
              <a:ext uri="{FF2B5EF4-FFF2-40B4-BE49-F238E27FC236}">
                <a16:creationId xmlns:a16="http://schemas.microsoft.com/office/drawing/2014/main" id="{80EBF26E-0F88-411B-BF7E-CC60DA3D04A1}"/>
              </a:ext>
            </a:extLst>
          </p:cNvPr>
          <p:cNvPicPr>
            <a:picLocks noChangeAspect="1"/>
          </p:cNvPicPr>
          <p:nvPr/>
        </p:nvPicPr>
        <p:blipFill>
          <a:blip r:embed="rId4"/>
          <a:stretch>
            <a:fillRect/>
          </a:stretch>
        </p:blipFill>
        <p:spPr>
          <a:xfrm>
            <a:off x="3354481" y="1562383"/>
            <a:ext cx="5409129" cy="1551248"/>
          </a:xfrm>
          <a:prstGeom prst="rect">
            <a:avLst/>
          </a:prstGeom>
        </p:spPr>
      </p:pic>
      <p:sp>
        <p:nvSpPr>
          <p:cNvPr id="32" name="TextBox 31">
            <a:extLst>
              <a:ext uri="{FF2B5EF4-FFF2-40B4-BE49-F238E27FC236}">
                <a16:creationId xmlns:a16="http://schemas.microsoft.com/office/drawing/2014/main" id="{8C811CB5-7906-4417-B8DF-FFE968D621F1}"/>
              </a:ext>
            </a:extLst>
          </p:cNvPr>
          <p:cNvSpPr txBox="1"/>
          <p:nvPr/>
        </p:nvSpPr>
        <p:spPr>
          <a:xfrm>
            <a:off x="9208916" y="2643789"/>
            <a:ext cx="443647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3M Circular TT Book"/>
                <a:ea typeface="+mn-ea"/>
                <a:cs typeface="+mn-cs"/>
              </a:rPr>
              <a:t>Figures have been replicated from Antoniou et 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prstClr val="black"/>
                </a:solidFill>
                <a:latin typeface="3M Circular TT Book"/>
              </a:rPr>
              <a:t>*Statistically significant</a:t>
            </a:r>
            <a:r>
              <a:rPr kumimoji="0" lang="en-US" sz="800" b="0" i="0" u="none" strike="noStrike" kern="1200" cap="none" spc="0" normalizeH="0" baseline="0" noProof="0" dirty="0">
                <a:ln>
                  <a:noFill/>
                </a:ln>
                <a:solidFill>
                  <a:prstClr val="black"/>
                </a:solidFill>
                <a:effectLst/>
                <a:uLnTx/>
                <a:uFillTx/>
                <a:latin typeface="3M Circular TT Book"/>
                <a:ea typeface="+mn-ea"/>
                <a:cs typeface="+mn-cs"/>
              </a:rPr>
              <a:t> (p&lt;0.05)</a:t>
            </a:r>
          </a:p>
        </p:txBody>
      </p:sp>
      <p:sp>
        <p:nvSpPr>
          <p:cNvPr id="33" name="Arrow: Pentagon 32">
            <a:extLst>
              <a:ext uri="{FF2B5EF4-FFF2-40B4-BE49-F238E27FC236}">
                <a16:creationId xmlns:a16="http://schemas.microsoft.com/office/drawing/2014/main" id="{F01866AE-D5C6-4D58-8B44-A9767079017B}"/>
              </a:ext>
            </a:extLst>
          </p:cNvPr>
          <p:cNvSpPr/>
          <p:nvPr/>
        </p:nvSpPr>
        <p:spPr>
          <a:xfrm>
            <a:off x="9082138" y="1255915"/>
            <a:ext cx="2908758" cy="305081"/>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Hospital Length of Stay</a:t>
            </a:r>
          </a:p>
        </p:txBody>
      </p:sp>
      <p:sp>
        <p:nvSpPr>
          <p:cNvPr id="34" name="TextBox 33">
            <a:extLst>
              <a:ext uri="{FF2B5EF4-FFF2-40B4-BE49-F238E27FC236}">
                <a16:creationId xmlns:a16="http://schemas.microsoft.com/office/drawing/2014/main" id="{01984708-A57F-4F4D-880B-8228439DF6C2}"/>
              </a:ext>
            </a:extLst>
          </p:cNvPr>
          <p:cNvSpPr txBox="1"/>
          <p:nvPr/>
        </p:nvSpPr>
        <p:spPr>
          <a:xfrm>
            <a:off x="10197390" y="1661147"/>
            <a:ext cx="1914250" cy="8463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3M Circular TT Bold"/>
              </a:rPr>
              <a:t>Shorter Hospital </a:t>
            </a:r>
            <a:br>
              <a:rPr lang="en-US" sz="1100" dirty="0">
                <a:latin typeface="3M Circular TT Bold"/>
              </a:rPr>
            </a:br>
            <a:r>
              <a:rPr lang="en-US" sz="1100" dirty="0">
                <a:latin typeface="3M Circular TT Bold"/>
              </a:rPr>
              <a:t>Length of Stay</a:t>
            </a:r>
            <a:r>
              <a:rPr kumimoji="0" lang="en-US" sz="1100" b="0" i="0" u="none" strike="noStrike" kern="1200" cap="none" spc="0" normalizeH="0" baseline="0" noProof="0" dirty="0">
                <a:ln>
                  <a:noFill/>
                </a:ln>
                <a:effectLst/>
                <a:uLnTx/>
                <a:uFillTx/>
                <a:latin typeface="3M Circular TT Bol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3M Circular TT Book"/>
              </a:rPr>
              <a:t>-2.14 days </a:t>
            </a:r>
            <a:br>
              <a:rPr lang="en-US" sz="1100" dirty="0">
                <a:latin typeface="3M Circular TT Book"/>
              </a:rPr>
            </a:br>
            <a:r>
              <a:rPr lang="en-US" sz="1100" dirty="0">
                <a:latin typeface="3M Circular TT Book"/>
              </a:rPr>
              <a:t>(95% CI: -3.78 to -0.49)  </a:t>
            </a:r>
            <a:r>
              <a:rPr kumimoji="0" lang="en-US" sz="1100" b="1" i="0" u="none" strike="noStrike" kern="1200" cap="none" spc="0" normalizeH="0" baseline="0" noProof="0" dirty="0">
                <a:ln>
                  <a:noFill/>
                </a:ln>
                <a:effectLst/>
                <a:uLnTx/>
                <a:uFillTx/>
                <a:latin typeface="+mj-lt"/>
                <a:ea typeface="+mn-ea"/>
                <a:cs typeface="+mn-cs"/>
              </a:rPr>
              <a:t>(p=0.01)*</a:t>
            </a:r>
          </a:p>
        </p:txBody>
      </p:sp>
      <p:sp>
        <p:nvSpPr>
          <p:cNvPr id="35" name="TextBox 34">
            <a:extLst>
              <a:ext uri="{FF2B5EF4-FFF2-40B4-BE49-F238E27FC236}">
                <a16:creationId xmlns:a16="http://schemas.microsoft.com/office/drawing/2014/main" id="{C5F67E7C-D55E-4551-8834-D9AD825A27F7}"/>
              </a:ext>
            </a:extLst>
          </p:cNvPr>
          <p:cNvSpPr txBox="1"/>
          <p:nvPr/>
        </p:nvSpPr>
        <p:spPr>
          <a:xfrm>
            <a:off x="9082138" y="1797243"/>
            <a:ext cx="1313668" cy="492443"/>
          </a:xfrm>
          <a:prstGeom prst="rect">
            <a:avLst/>
          </a:prstGeom>
          <a:noFill/>
        </p:spPr>
        <p:txBody>
          <a:bodyPr wrap="square" lIns="0" tIns="0" rIns="0" bIns="0" rtlCol="0">
            <a:spAutoFit/>
          </a:bodyPr>
          <a:lstStyle/>
          <a:p>
            <a:r>
              <a:rPr lang="en-US" sz="3200" kern="0" spc="-340" dirty="0">
                <a:solidFill>
                  <a:srgbClr val="61429A"/>
                </a:solidFill>
                <a:latin typeface="+mj-lt"/>
              </a:rPr>
              <a:t>2 days</a:t>
            </a:r>
          </a:p>
        </p:txBody>
      </p:sp>
      <p:sp>
        <p:nvSpPr>
          <p:cNvPr id="28" name="Arrow: Pentagon 27">
            <a:extLst>
              <a:ext uri="{FF2B5EF4-FFF2-40B4-BE49-F238E27FC236}">
                <a16:creationId xmlns:a16="http://schemas.microsoft.com/office/drawing/2014/main" id="{DB818CC8-9853-496B-8AE0-8EE070BD27E0}"/>
              </a:ext>
            </a:extLst>
          </p:cNvPr>
          <p:cNvSpPr/>
          <p:nvPr/>
        </p:nvSpPr>
        <p:spPr>
          <a:xfrm>
            <a:off x="3358531" y="3133642"/>
            <a:ext cx="5433360" cy="261513"/>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black"/>
                </a:solidFill>
                <a:effectLst/>
                <a:uLnTx/>
                <a:uFillTx/>
                <a:latin typeface="3M Circular TT Bold"/>
                <a:ea typeface="+mn-ea"/>
                <a:cs typeface="+mn-cs"/>
              </a:rPr>
              <a:t>Szilagyi</a:t>
            </a:r>
            <a:r>
              <a:rPr kumimoji="0" lang="en-US" sz="1400" b="0" i="0" u="none" strike="noStrike" kern="1200" cap="none" spc="0" normalizeH="0" baseline="0" noProof="0">
                <a:ln>
                  <a:noFill/>
                </a:ln>
                <a:solidFill>
                  <a:prstClr val="black"/>
                </a:solidFill>
                <a:effectLst/>
                <a:uLnTx/>
                <a:uFillTx/>
                <a:latin typeface="3M Circular TT Bold"/>
                <a:ea typeface="+mn-ea"/>
                <a:cs typeface="+mn-cs"/>
              </a:rPr>
              <a:t> I-III</a:t>
            </a:r>
          </a:p>
        </p:txBody>
      </p:sp>
      <p:sp>
        <p:nvSpPr>
          <p:cNvPr id="6" name="TextBox 5">
            <a:extLst>
              <a:ext uri="{FF2B5EF4-FFF2-40B4-BE49-F238E27FC236}">
                <a16:creationId xmlns:a16="http://schemas.microsoft.com/office/drawing/2014/main" id="{54074A8C-75BA-4EF0-9C60-4768C8D52D22}"/>
              </a:ext>
            </a:extLst>
          </p:cNvPr>
          <p:cNvSpPr txBox="1"/>
          <p:nvPr/>
        </p:nvSpPr>
        <p:spPr>
          <a:xfrm>
            <a:off x="3364006" y="4859816"/>
            <a:ext cx="4217831" cy="123111"/>
          </a:xfrm>
          <a:prstGeom prst="rect">
            <a:avLst/>
          </a:prstGeom>
          <a:noFill/>
        </p:spPr>
        <p:txBody>
          <a:bodyPr wrap="square" lIns="0" tIns="0" rIns="0" bIns="0" rtlCol="0">
            <a:spAutoFit/>
          </a:bodyPr>
          <a:lstStyle/>
          <a:p>
            <a:r>
              <a:rPr lang="en-US" sz="800" dirty="0"/>
              <a:t>OR=Odds Ratio; RD=Risk Difference</a:t>
            </a:r>
          </a:p>
        </p:txBody>
      </p:sp>
    </p:spTree>
    <p:extLst>
      <p:ext uri="{BB962C8B-B14F-4D97-AF65-F5344CB8AC3E}">
        <p14:creationId xmlns:p14="http://schemas.microsoft.com/office/powerpoint/2010/main" val="187507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2B4D4-91E0-4A49-AFBA-F3B5A4791D2E}"/>
              </a:ext>
            </a:extLst>
          </p:cNvPr>
          <p:cNvSpPr txBox="1">
            <a:spLocks/>
          </p:cNvSpPr>
          <p:nvPr/>
        </p:nvSpPr>
        <p:spPr>
          <a:xfrm>
            <a:off x="292963" y="247835"/>
            <a:ext cx="11511688" cy="409113"/>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lang="en-US" sz="2000"/>
              <a:t>3M™ </a:t>
            </a:r>
            <a:r>
              <a:rPr lang="en-US" sz="2000" err="1"/>
              <a:t>Prevena</a:t>
            </a:r>
            <a:r>
              <a:rPr lang="en-US" sz="2000"/>
              <a:t>™ Therapy</a:t>
            </a:r>
            <a:r>
              <a:rPr kumimoji="0" lang="en-US" sz="2000" b="0" i="0" u="none" strike="noStrike" kern="1200" cap="none" spc="0" normalizeH="0" baseline="0" noProof="0">
                <a:ln>
                  <a:noFill/>
                </a:ln>
                <a:solidFill>
                  <a:prstClr val="black"/>
                </a:solidFill>
                <a:effectLst/>
                <a:uLnTx/>
                <a:uFillTx/>
                <a:latin typeface="3M Circular TT Bold"/>
                <a:ea typeface="+mj-ea"/>
                <a:cs typeface="+mj-cs"/>
              </a:rPr>
              <a:t> for the high-risk Vascular patient</a:t>
            </a:r>
          </a:p>
          <a:p>
            <a:pPr marL="0" marR="0" lvl="0" indent="0" algn="l" defTabSz="913833"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3M Circular TT Bold"/>
              <a:ea typeface="+mj-ea"/>
              <a:cs typeface="+mj-cs"/>
            </a:endParaRPr>
          </a:p>
        </p:txBody>
      </p:sp>
      <p:sp>
        <p:nvSpPr>
          <p:cNvPr id="7" name="TextBox 6">
            <a:extLst>
              <a:ext uri="{FF2B5EF4-FFF2-40B4-BE49-F238E27FC236}">
                <a16:creationId xmlns:a16="http://schemas.microsoft.com/office/drawing/2014/main" id="{B0076E33-A19F-4C7E-98DD-20944ECDF73B}"/>
              </a:ext>
            </a:extLst>
          </p:cNvPr>
          <p:cNvSpPr txBox="1"/>
          <p:nvPr/>
        </p:nvSpPr>
        <p:spPr>
          <a:xfrm>
            <a:off x="292963" y="1503724"/>
            <a:ext cx="5625034" cy="394505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400" b="1"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Patients are high-risk if they have ≥ 1 of the following risk factors:</a:t>
            </a:r>
            <a:endParaRPr kumimoji="0" lang="en-US" sz="14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lang="en-US" sz="1200">
                <a:solidFill>
                  <a:prstClr val="black"/>
                </a:solidFill>
                <a:ea typeface="Calibri" panose="020F0502020204030204" pitchFamily="34" charset="0"/>
                <a:cs typeface="Times New Roman" panose="02020603050405020304" pitchFamily="18" charset="0"/>
              </a:rPr>
              <a:t>Re-operative surgery</a:t>
            </a:r>
          </a:p>
          <a:p>
            <a:pPr marL="285750" indent="-285750">
              <a:lnSpc>
                <a:spcPct val="107000"/>
              </a:lnSpc>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Prosthetic vascular graft</a:t>
            </a:r>
          </a:p>
          <a:p>
            <a:pPr marL="285750" indent="-285750">
              <a:lnSpc>
                <a:spcPct val="107000"/>
              </a:lnSpc>
              <a:buFont typeface="Arial" panose="020B0604020202020204" pitchFamily="34" charset="0"/>
              <a:buChar char="•"/>
              <a:defRPr/>
            </a:pPr>
            <a:r>
              <a:rPr lang="en-US" sz="1200">
                <a:solidFill>
                  <a:prstClr val="black"/>
                </a:solidFill>
                <a:cs typeface="Times New Roman" panose="02020603050405020304" pitchFamily="18" charset="0"/>
              </a:rPr>
              <a:t>Age &gt; 50 years</a:t>
            </a:r>
          </a:p>
          <a:p>
            <a:pPr marL="285750" indent="-285750">
              <a:lnSpc>
                <a:spcPct val="107000"/>
              </a:lnSpc>
              <a:buFont typeface="Arial" panose="020B0604020202020204" pitchFamily="34" charset="0"/>
              <a:buChar char="•"/>
              <a:defRPr/>
            </a:pPr>
            <a:r>
              <a:rPr lang="en-US" sz="1200">
                <a:solidFill>
                  <a:prstClr val="black"/>
                </a:solidFill>
                <a:latin typeface="3M Circular TT Book"/>
                <a:cs typeface="Times New Roman" panose="02020603050405020304" pitchFamily="18" charset="0"/>
              </a:rPr>
              <a:t>BMI &gt; 30 kg/m</a:t>
            </a:r>
            <a:r>
              <a:rPr lang="en-US" sz="1200" baseline="30000">
                <a:solidFill>
                  <a:prstClr val="black"/>
                </a:solidFill>
                <a:latin typeface="3M Circular TT Book"/>
                <a:cs typeface="Times New Roman" panose="02020603050405020304" pitchFamily="18" charset="0"/>
              </a:rPr>
              <a:t>2</a:t>
            </a:r>
            <a:r>
              <a:rPr lang="en-US" sz="1200">
                <a:solidFill>
                  <a:prstClr val="black"/>
                </a:solidFill>
                <a:latin typeface="3M Circular TT Book"/>
                <a:cs typeface="Times New Roman" panose="02020603050405020304" pitchFamily="18" charset="0"/>
              </a:rPr>
              <a:t> </a:t>
            </a:r>
          </a:p>
          <a:p>
            <a:pPr marL="285750" indent="-285750">
              <a:lnSpc>
                <a:spcPct val="107000"/>
              </a:lnSpc>
              <a:buFont typeface="Arial" panose="020B0604020202020204" pitchFamily="34" charset="0"/>
              <a:buChar char="•"/>
              <a:defRPr/>
            </a:pPr>
            <a:r>
              <a:rPr lang="en-US" sz="1200">
                <a:solidFill>
                  <a:prstClr val="black"/>
                </a:solidFill>
                <a:latin typeface="3M Circular TT Book"/>
                <a:ea typeface="Calibri" panose="020F0502020204030204" pitchFamily="34" charset="0"/>
                <a:cs typeface="Times New Roman" panose="02020603050405020304" pitchFamily="18" charset="0"/>
              </a:rPr>
              <a:t>Significant pannus</a:t>
            </a:r>
            <a:endPar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Malnutrition</a:t>
            </a:r>
            <a:endParaRPr lang="en-US" sz="1200">
              <a:solidFill>
                <a:prstClr val="black"/>
              </a:solidFill>
              <a:latin typeface="3M Circular TT Book"/>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Smoker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Immunosuppression</a:t>
            </a:r>
          </a:p>
          <a:p>
            <a:pPr marL="285750" lvl="0" indent="-285750">
              <a:lnSpc>
                <a:spcPct val="107000"/>
              </a:lnSpc>
              <a:buFont typeface="Arial" panose="020B0604020202020204" pitchFamily="34" charset="0"/>
              <a:buChar char="•"/>
              <a:defRPr/>
            </a:pPr>
            <a:r>
              <a:rPr lang="en-US" sz="1200">
                <a:solidFill>
                  <a:prstClr val="black"/>
                </a:solidFill>
                <a:ea typeface="Calibri" panose="020F0502020204030204" pitchFamily="34" charset="0"/>
                <a:cs typeface="Times New Roman" panose="02020603050405020304" pitchFamily="18" charset="0"/>
              </a:rPr>
              <a:t>Cardiac risk factors</a:t>
            </a:r>
          </a:p>
          <a:p>
            <a:pPr marL="742950" lvl="1" indent="-285750">
              <a:lnSpc>
                <a:spcPct val="107000"/>
              </a:lnSpc>
              <a:buFont typeface="Arial" panose="020B0604020202020204" pitchFamily="34" charset="0"/>
              <a:buChar char="•"/>
              <a:defRPr/>
            </a:pPr>
            <a:r>
              <a:rPr lang="en-US" sz="1200">
                <a:solidFill>
                  <a:prstClr val="black"/>
                </a:solidFill>
                <a:ea typeface="Calibri" panose="020F0502020204030204" pitchFamily="34" charset="0"/>
                <a:cs typeface="Times New Roman" panose="02020603050405020304" pitchFamily="18" charset="0"/>
              </a:rPr>
              <a:t>hypertension </a:t>
            </a:r>
          </a:p>
          <a:p>
            <a:pPr marL="742950" lvl="1" indent="-285750">
              <a:lnSpc>
                <a:spcPct val="107000"/>
              </a:lnSpc>
              <a:buFont typeface="Arial" panose="020B0604020202020204" pitchFamily="34" charset="0"/>
              <a:buChar char="•"/>
              <a:defRPr/>
            </a:pPr>
            <a:r>
              <a:rPr lang="en-US" sz="1200">
                <a:solidFill>
                  <a:prstClr val="black"/>
                </a:solidFill>
                <a:ea typeface="Calibri" panose="020F0502020204030204" pitchFamily="34" charset="0"/>
                <a:cs typeface="Times New Roman" panose="02020603050405020304" pitchFamily="18" charset="0"/>
              </a:rPr>
              <a:t>coronary heart disease  </a:t>
            </a:r>
          </a:p>
          <a:p>
            <a:pPr marL="742950" lvl="1" indent="-285750">
              <a:lnSpc>
                <a:spcPct val="107000"/>
              </a:lnSpc>
              <a:buFont typeface="Arial" panose="020B0604020202020204" pitchFamily="34" charset="0"/>
              <a:buChar char="•"/>
              <a:defRPr/>
            </a:pPr>
            <a:r>
              <a:rPr lang="en-US" sz="1200">
                <a:solidFill>
                  <a:prstClr val="black"/>
                </a:solidFill>
                <a:ea typeface="Calibri" panose="020F0502020204030204" pitchFamily="34" charset="0"/>
                <a:cs typeface="Times New Roman" panose="02020603050405020304" pitchFamily="18" charset="0"/>
              </a:rPr>
              <a:t>history or myocardial infarction</a:t>
            </a:r>
          </a:p>
          <a:p>
            <a:pPr marL="285750" indent="-285750">
              <a:lnSpc>
                <a:spcPct val="107000"/>
              </a:lnSpc>
              <a:buFont typeface="Arial" panose="020B0604020202020204" pitchFamily="34" charset="0"/>
              <a:buChar char="•"/>
              <a:defRPr/>
            </a:pPr>
            <a:r>
              <a:rPr lang="en-US" sz="1200"/>
              <a:t>Chronic obstructive pulmonary disease (</a:t>
            </a:r>
            <a:r>
              <a:rPr lang="en-US" sz="1200">
                <a:solidFill>
                  <a:prstClr val="black"/>
                </a:solidFill>
                <a:cs typeface="Times New Roman" panose="02020603050405020304" pitchFamily="18" charset="0"/>
              </a:rPr>
              <a:t>COPD)</a:t>
            </a:r>
          </a:p>
          <a:p>
            <a:pPr marL="285750" indent="-285750">
              <a:lnSpc>
                <a:spcPct val="107000"/>
              </a:lnSpc>
              <a:buFont typeface="Arial" panose="020B0604020202020204" pitchFamily="34" charset="0"/>
              <a:buChar char="•"/>
              <a:defRPr/>
            </a:pPr>
            <a:r>
              <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Uncontrolled diabetes </a:t>
            </a:r>
            <a:r>
              <a:rPr lang="en-US" sz="1200"/>
              <a:t>(hemoglobin A1c &gt;8%)</a:t>
            </a:r>
            <a:endParaRPr kumimoji="0" lang="en-US" sz="1200" b="0" i="0"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lang="en-US" sz="1200">
                <a:solidFill>
                  <a:prstClr val="black"/>
                </a:solidFill>
                <a:ea typeface="Calibri" panose="020F0502020204030204" pitchFamily="34" charset="0"/>
                <a:cs typeface="Times New Roman" panose="02020603050405020304" pitchFamily="18" charset="0"/>
              </a:rPr>
              <a:t>Chronic kidney disease</a:t>
            </a:r>
          </a:p>
          <a:p>
            <a:pPr marL="285750" indent="-285750">
              <a:lnSpc>
                <a:spcPct val="107000"/>
              </a:lnSpc>
              <a:buFont typeface="Arial" panose="020B0604020202020204" pitchFamily="34" charset="0"/>
              <a:buChar char="•"/>
              <a:defRPr/>
            </a:pPr>
            <a:r>
              <a:rPr lang="en-US" sz="1200" err="1">
                <a:solidFill>
                  <a:prstClr val="black"/>
                </a:solidFill>
                <a:ea typeface="Calibri" panose="020F0502020204030204" pitchFamily="34" charset="0"/>
                <a:cs typeface="Times New Roman" panose="02020603050405020304" pitchFamily="18" charset="0"/>
              </a:rPr>
              <a:t>Dyslipidaemia</a:t>
            </a:r>
            <a:r>
              <a:rPr lang="en-US" sz="1200">
                <a:solidFill>
                  <a:prstClr val="black"/>
                </a:solidFill>
                <a:ea typeface="Calibri" panose="020F0502020204030204" pitchFamily="34" charset="0"/>
                <a:cs typeface="Times New Roman" panose="02020603050405020304" pitchFamily="18" charset="0"/>
              </a:rPr>
              <a:t> </a:t>
            </a:r>
          </a:p>
          <a:p>
            <a:pPr marL="285750" indent="-285750">
              <a:lnSpc>
                <a:spcPct val="107000"/>
              </a:lnSpc>
              <a:buFont typeface="Arial" panose="020B0604020202020204" pitchFamily="34" charset="0"/>
              <a:buChar char="•"/>
              <a:defRPr/>
            </a:pPr>
            <a:r>
              <a:rPr lang="en-US" sz="1200" err="1">
                <a:solidFill>
                  <a:prstClr val="black"/>
                </a:solidFill>
                <a:ea typeface="Calibri" panose="020F0502020204030204" pitchFamily="34" charset="0"/>
                <a:cs typeface="Times New Roman" panose="02020603050405020304" pitchFamily="18" charset="0"/>
              </a:rPr>
              <a:t>Hypercholesterolaemia</a:t>
            </a:r>
            <a:endParaRPr lang="en-US" sz="1200">
              <a:solidFill>
                <a:prstClr val="black"/>
              </a:solidFill>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defRPr/>
            </a:pPr>
            <a:r>
              <a:rPr lang="en-US" sz="1200" err="1">
                <a:solidFill>
                  <a:prstClr val="black"/>
                </a:solidFill>
                <a:ea typeface="Calibri" panose="020F0502020204030204" pitchFamily="34" charset="0"/>
                <a:cs typeface="Times New Roman" panose="02020603050405020304" pitchFamily="18" charset="0"/>
              </a:rPr>
              <a:t>Hyperhomocysteinaemia</a:t>
            </a:r>
            <a:endParaRPr lang="en-US" sz="1200">
              <a:solidFill>
                <a:prstClr val="black"/>
              </a:solidFill>
              <a:ea typeface="Calibri" panose="020F0502020204030204" pitchFamily="34" charset="0"/>
              <a:cs typeface="Times New Roman" panose="02020603050405020304" pitchFamily="18" charset="0"/>
            </a:endParaRPr>
          </a:p>
        </p:txBody>
      </p:sp>
      <p:graphicFrame>
        <p:nvGraphicFramePr>
          <p:cNvPr id="8" name="Table 4">
            <a:extLst>
              <a:ext uri="{FF2B5EF4-FFF2-40B4-BE49-F238E27FC236}">
                <a16:creationId xmlns:a16="http://schemas.microsoft.com/office/drawing/2014/main" id="{054A6BF1-1426-4251-A727-AF82FA09605C}"/>
              </a:ext>
            </a:extLst>
          </p:cNvPr>
          <p:cNvGraphicFramePr>
            <a:graphicFrameLocks/>
          </p:cNvGraphicFramePr>
          <p:nvPr/>
        </p:nvGraphicFramePr>
        <p:xfrm>
          <a:off x="292963" y="733776"/>
          <a:ext cx="11606074" cy="337066"/>
        </p:xfrm>
        <a:graphic>
          <a:graphicData uri="http://schemas.openxmlformats.org/drawingml/2006/table">
            <a:tbl>
              <a:tblPr firstRow="1" bandRow="1">
                <a:tableStyleId>{F5AB1C69-6EDB-4FF4-983F-18BD219EF322}</a:tableStyleId>
              </a:tblPr>
              <a:tblGrid>
                <a:gridCol w="11606074">
                  <a:extLst>
                    <a:ext uri="{9D8B030D-6E8A-4147-A177-3AD203B41FA5}">
                      <a16:colId xmlns:a16="http://schemas.microsoft.com/office/drawing/2014/main" val="2794625708"/>
                    </a:ext>
                  </a:extLst>
                </a:gridCol>
              </a:tblGrid>
              <a:tr h="337066">
                <a:tc>
                  <a:txBody>
                    <a:bodyPr/>
                    <a:lstStyle/>
                    <a:p>
                      <a:r>
                        <a:rPr lang="en-US" sz="1400" b="0">
                          <a:latin typeface="+mj-lt"/>
                        </a:rPr>
                        <a:t>How to identify the patient as high-risk for surgical site infection or complication:</a:t>
                      </a:r>
                    </a:p>
                  </a:txBody>
                  <a:tcPr/>
                </a:tc>
                <a:extLst>
                  <a:ext uri="{0D108BD9-81ED-4DB2-BD59-A6C34878D82A}">
                    <a16:rowId xmlns:a16="http://schemas.microsoft.com/office/drawing/2014/main" val="1649464822"/>
                  </a:ext>
                </a:extLst>
              </a:tr>
            </a:tbl>
          </a:graphicData>
        </a:graphic>
      </p:graphicFrame>
      <p:sp>
        <p:nvSpPr>
          <p:cNvPr id="9" name="Arrow: Pentagon 8">
            <a:extLst>
              <a:ext uri="{FF2B5EF4-FFF2-40B4-BE49-F238E27FC236}">
                <a16:creationId xmlns:a16="http://schemas.microsoft.com/office/drawing/2014/main" id="{CA22C95C-11A1-4096-B7F4-2F0582220EE5}"/>
              </a:ext>
            </a:extLst>
          </p:cNvPr>
          <p:cNvSpPr/>
          <p:nvPr/>
        </p:nvSpPr>
        <p:spPr>
          <a:xfrm>
            <a:off x="292963" y="1151765"/>
            <a:ext cx="5479187"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3M Circular TT Bold"/>
                <a:ea typeface="+mn-ea"/>
                <a:cs typeface="+mn-cs"/>
              </a:rPr>
              <a:t>Groin incisions</a:t>
            </a:r>
          </a:p>
        </p:txBody>
      </p:sp>
      <p:sp>
        <p:nvSpPr>
          <p:cNvPr id="12" name="TextBox 11">
            <a:extLst>
              <a:ext uri="{FF2B5EF4-FFF2-40B4-BE49-F238E27FC236}">
                <a16:creationId xmlns:a16="http://schemas.microsoft.com/office/drawing/2014/main" id="{514D6221-CF19-4507-8D16-5F409F2DDF2A}"/>
              </a:ext>
            </a:extLst>
          </p:cNvPr>
          <p:cNvSpPr txBox="1"/>
          <p:nvPr/>
        </p:nvSpPr>
        <p:spPr>
          <a:xfrm>
            <a:off x="6419852" y="1769502"/>
            <a:ext cx="5526811" cy="57644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Gombert</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A, </a:t>
            </a: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Babilon</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M, </a:t>
            </a: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Barbati</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M et al. Closed-incision negative-pressure therapy reduces surgical site infections in vascular surgery: a prospective </a:t>
            </a: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randomised</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a:t>
            </a: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multicentre</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trial (AIMS trial). Eur J </a:t>
            </a: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Vasc</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a:t>
            </a:r>
            <a:r>
              <a:rPr kumimoji="0" lang="en-US" sz="1000" b="0" i="1" u="none" strike="noStrike" kern="1200" cap="none" spc="0" normalizeH="0" baseline="0" noProof="0" err="1">
                <a:ln>
                  <a:noFill/>
                </a:ln>
                <a:solidFill>
                  <a:prstClr val="black"/>
                </a:solidFill>
                <a:effectLst/>
                <a:uLnTx/>
                <a:uFillTx/>
                <a:latin typeface="3M Circular TT Book"/>
                <a:ea typeface="Calibri" panose="020F0502020204030204" pitchFamily="34" charset="0"/>
                <a:cs typeface="Times New Roman" panose="02020603050405020304" pitchFamily="18" charset="0"/>
              </a:rPr>
              <a:t>Endovasc</a:t>
            </a:r>
            <a:r>
              <a:rPr kumimoji="0" lang="en-US" sz="1000" b="0" i="1" u="none" strike="noStrike" kern="1200" cap="none" spc="0" normalizeH="0" baseline="0" noProof="0">
                <a:ln>
                  <a:noFill/>
                </a:ln>
                <a:solidFill>
                  <a:prstClr val="black"/>
                </a:solidFill>
                <a:effectLst/>
                <a:uLnTx/>
                <a:uFillTx/>
                <a:latin typeface="3M Circular TT Book"/>
                <a:ea typeface="Calibri" panose="020F0502020204030204" pitchFamily="34" charset="0"/>
                <a:cs typeface="Times New Roman" panose="02020603050405020304" pitchFamily="18" charset="0"/>
              </a:rPr>
              <a:t> Surg. 2018; 56(3):442-448.</a:t>
            </a:r>
          </a:p>
        </p:txBody>
      </p:sp>
      <p:sp>
        <p:nvSpPr>
          <p:cNvPr id="14" name="TextBox 13">
            <a:extLst>
              <a:ext uri="{FF2B5EF4-FFF2-40B4-BE49-F238E27FC236}">
                <a16:creationId xmlns:a16="http://schemas.microsoft.com/office/drawing/2014/main" id="{7D3B0A70-2768-4D6B-89B6-86B7805BE5EA}"/>
              </a:ext>
            </a:extLst>
          </p:cNvPr>
          <p:cNvSpPr txBox="1"/>
          <p:nvPr/>
        </p:nvSpPr>
        <p:spPr>
          <a:xfrm>
            <a:off x="6419852" y="1226725"/>
            <a:ext cx="5526811" cy="553998"/>
          </a:xfrm>
          <a:prstGeom prst="rect">
            <a:avLst/>
          </a:prstGeom>
          <a:noFill/>
        </p:spPr>
        <p:txBody>
          <a:bodyPr wrap="square">
            <a:spAutoFit/>
          </a:bodyPr>
          <a:lstStyle/>
          <a:p>
            <a:pPr lvl="0"/>
            <a:r>
              <a:rPr lang="en-US" sz="1000" i="1"/>
              <a:t>Kwon J, Staley C, McCullough M et al. A randomized clinical trial evaluating negative pressure therapy to decrease vascular groin incision complications. Journal of Vascular Surgery. 2018; 68(6):1744-1752.</a:t>
            </a:r>
          </a:p>
        </p:txBody>
      </p:sp>
      <p:sp>
        <p:nvSpPr>
          <p:cNvPr id="17" name="TextBox 16">
            <a:extLst>
              <a:ext uri="{FF2B5EF4-FFF2-40B4-BE49-F238E27FC236}">
                <a16:creationId xmlns:a16="http://schemas.microsoft.com/office/drawing/2014/main" id="{278DDF6C-D737-48A9-A5C9-9EAF034E5A8F}"/>
              </a:ext>
            </a:extLst>
          </p:cNvPr>
          <p:cNvSpPr txBox="1"/>
          <p:nvPr/>
        </p:nvSpPr>
        <p:spPr>
          <a:xfrm>
            <a:off x="6419853" y="2345942"/>
            <a:ext cx="5526811" cy="553998"/>
          </a:xfrm>
          <a:prstGeom prst="rect">
            <a:avLst/>
          </a:prstGeom>
          <a:noFill/>
        </p:spPr>
        <p:txBody>
          <a:bodyPr wrap="square">
            <a:spAutoFit/>
          </a:bodyPr>
          <a:lstStyle/>
          <a:p>
            <a:pPr lvl="0"/>
            <a:r>
              <a:rPr lang="en-US" sz="1000" i="1" err="1"/>
              <a:t>Pleger</a:t>
            </a:r>
            <a:r>
              <a:rPr lang="en-US" sz="1000" i="1"/>
              <a:t> SP, </a:t>
            </a:r>
            <a:r>
              <a:rPr lang="en-US" sz="1000" i="1" err="1"/>
              <a:t>Nink</a:t>
            </a:r>
            <a:r>
              <a:rPr lang="en-US" sz="1000" i="1"/>
              <a:t> N, </a:t>
            </a:r>
            <a:r>
              <a:rPr lang="en-US" sz="1000" i="1" err="1"/>
              <a:t>Elzien</a:t>
            </a:r>
            <a:r>
              <a:rPr lang="en-US" sz="1000" i="1"/>
              <a:t> M et al. Reduction of groin wound complications in vascular surgery patients using closed incision negative pressure therapy (</a:t>
            </a:r>
            <a:r>
              <a:rPr lang="en-US" sz="1000" i="1" err="1"/>
              <a:t>ciNPT</a:t>
            </a:r>
            <a:r>
              <a:rPr lang="en-US" sz="1000" i="1"/>
              <a:t>): a prospective, </a:t>
            </a:r>
            <a:r>
              <a:rPr lang="en-US" sz="1000" i="1" err="1"/>
              <a:t>randomised</a:t>
            </a:r>
            <a:r>
              <a:rPr lang="en-US" sz="1000" i="1"/>
              <a:t>, single-institution study. </a:t>
            </a:r>
            <a:r>
              <a:rPr lang="en-US" sz="1000" i="1" err="1"/>
              <a:t>IntWound</a:t>
            </a:r>
            <a:r>
              <a:rPr lang="en-US" sz="1000" i="1"/>
              <a:t> J 2018; 15(1):75-83.</a:t>
            </a:r>
          </a:p>
        </p:txBody>
      </p:sp>
    </p:spTree>
    <p:extLst>
      <p:ext uri="{BB962C8B-B14F-4D97-AF65-F5344CB8AC3E}">
        <p14:creationId xmlns:p14="http://schemas.microsoft.com/office/powerpoint/2010/main" val="163984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7583-60F7-4700-B4EE-EBA0C3B9D96A}"/>
              </a:ext>
            </a:extLst>
          </p:cNvPr>
          <p:cNvSpPr txBox="1">
            <a:spLocks/>
          </p:cNvSpPr>
          <p:nvPr/>
        </p:nvSpPr>
        <p:spPr>
          <a:xfrm>
            <a:off x="379412" y="287259"/>
            <a:ext cx="11425238" cy="384485"/>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3M Circular TT Bold"/>
                <a:ea typeface="+mj-ea"/>
                <a:cs typeface="+mj-cs"/>
              </a:rPr>
              <a:t>Negative Pressure Therapy for Incision Management</a:t>
            </a:r>
          </a:p>
        </p:txBody>
      </p:sp>
      <p:sp>
        <p:nvSpPr>
          <p:cNvPr id="3" name="Content Placeholder 2">
            <a:extLst>
              <a:ext uri="{FF2B5EF4-FFF2-40B4-BE49-F238E27FC236}">
                <a16:creationId xmlns:a16="http://schemas.microsoft.com/office/drawing/2014/main" id="{F16661BB-CC7B-415E-BF31-EF8F0ECCDF0E}"/>
              </a:ext>
            </a:extLst>
          </p:cNvPr>
          <p:cNvSpPr txBox="1">
            <a:spLocks/>
          </p:cNvSpPr>
          <p:nvPr/>
        </p:nvSpPr>
        <p:spPr>
          <a:xfrm>
            <a:off x="379412" y="903494"/>
            <a:ext cx="11578809" cy="1550898"/>
          </a:xfrm>
          <a:prstGeom prst="rect">
            <a:avLst/>
          </a:prstGeom>
        </p:spPr>
        <p:txBody>
          <a:bodyPr/>
          <a:lstStyle>
            <a:lvl1pPr marL="0" indent="0" algn="l" defTabSz="913833" rtl="0" eaLnBrk="1" latinLnBrk="0" hangingPunct="1">
              <a:lnSpc>
                <a:spcPct val="110000"/>
              </a:lnSpc>
              <a:spcBef>
                <a:spcPts val="0"/>
              </a:spcBef>
              <a:spcAft>
                <a:spcPts val="600"/>
              </a:spcAft>
              <a:buFont typeface="Arial" panose="020B0604020202020204" pitchFamily="34" charset="0"/>
              <a:buNone/>
              <a:defRPr lang="en-US" sz="1999" kern="1200" dirty="0" smtClean="0">
                <a:solidFill>
                  <a:schemeClr val="tx1"/>
                </a:solidFill>
                <a:latin typeface="+mn-lt"/>
                <a:ea typeface="+mj-ea"/>
                <a:cs typeface="+mj-cs"/>
              </a:defRPr>
            </a:lvl1pPr>
            <a:lvl2pPr marL="182449" indent="-182449" algn="l" defTabSz="913833" rtl="0" eaLnBrk="1" latinLnBrk="0" hangingPunct="1">
              <a:lnSpc>
                <a:spcPct val="110000"/>
              </a:lnSpc>
              <a:spcBef>
                <a:spcPts val="0"/>
              </a:spcBef>
              <a:spcAft>
                <a:spcPts val="600"/>
              </a:spcAft>
              <a:buFont typeface="Arial" panose="020B0604020202020204" pitchFamily="34" charset="0"/>
              <a:buChar char="•"/>
              <a:defRPr lang="en-US" sz="1999" kern="1200" dirty="0" smtClean="0">
                <a:solidFill>
                  <a:schemeClr val="tx1"/>
                </a:solidFill>
                <a:latin typeface="+mn-lt"/>
                <a:ea typeface="+mn-ea"/>
                <a:cs typeface="+mn-cs"/>
              </a:defRPr>
            </a:lvl2pPr>
            <a:lvl3pPr marL="356967" indent="-174517" algn="l" defTabSz="913833"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415" indent="-182449" algn="l" defTabSz="913833"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3932" indent="-174517" algn="l" defTabSz="913833"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3041"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57"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74"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790"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85750" marR="0" lvl="0" indent="-285750"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3M Circular TT Book"/>
                <a:ea typeface="+mj-ea"/>
                <a:cs typeface="+mj-cs"/>
              </a:rPr>
              <a:t>For over 25 years, negative pressure vacuum-assisted closure (V.A.C.®) technology has been clinically  shown to promote wound healing by reducing edema and promoting granulation tissue formation and  perfusion through the removal of exudate and infectious materials.</a:t>
            </a:r>
          </a:p>
          <a:p>
            <a:pPr marL="285750" marR="0" lvl="0" indent="-285750"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3M Circular TT Book"/>
                <a:ea typeface="+mj-ea"/>
                <a:cs typeface="+mj-cs"/>
              </a:rPr>
              <a:t>3M extended the use of its negative pressure technology to closed surgical incisions with similarly  positive clinical results, outlined in more than 70+ journal publications focused on closed incision  negative pressure therapy (</a:t>
            </a:r>
            <a:r>
              <a:rPr kumimoji="0" lang="en-US" sz="1300" b="0" i="0" u="none" strike="noStrike" kern="1200" cap="none" spc="0" normalizeH="0" baseline="0" noProof="0" err="1">
                <a:ln>
                  <a:noFill/>
                </a:ln>
                <a:solidFill>
                  <a:prstClr val="black"/>
                </a:solidFill>
                <a:effectLst/>
                <a:uLnTx/>
                <a:uFillTx/>
                <a:latin typeface="3M Circular TT Book"/>
                <a:ea typeface="+mj-ea"/>
                <a:cs typeface="+mj-cs"/>
              </a:rPr>
              <a:t>ciNPT</a:t>
            </a:r>
            <a:r>
              <a:rPr kumimoji="0" lang="en-US" sz="1300" b="0" i="0" u="none" strike="noStrike" kern="1200" cap="none" spc="0" normalizeH="0" baseline="0" noProof="0">
                <a:ln>
                  <a:noFill/>
                </a:ln>
                <a:solidFill>
                  <a:prstClr val="black"/>
                </a:solidFill>
                <a:effectLst/>
                <a:uLnTx/>
                <a:uFillTx/>
                <a:latin typeface="3M Circular TT Book"/>
                <a:ea typeface="+mj-ea"/>
                <a:cs typeface="+mj-cs"/>
              </a:rPr>
              <a:t>), with nearly half of the evidence specific to orthopedic cases.</a:t>
            </a:r>
          </a:p>
          <a:p>
            <a:pPr marL="285750" marR="0" lvl="0" indent="-285750" algn="l" defTabSz="913833"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a:ln>
                  <a:noFill/>
                </a:ln>
                <a:solidFill>
                  <a:prstClr val="black"/>
                </a:solidFill>
                <a:effectLst/>
                <a:uLnTx/>
                <a:uFillTx/>
                <a:latin typeface="3M Circular TT Book"/>
                <a:ea typeface="+mj-ea"/>
                <a:cs typeface="+mj-cs"/>
              </a:rPr>
              <a:t>The 3M™ Prevena™ Incision Management System clinical evidence summaries presented adhere to  the American Society of Plastic Surgeons (ASPS) Evidence Rating Scale</a:t>
            </a:r>
            <a:r>
              <a:rPr kumimoji="0" lang="en-US" sz="1300" b="0" i="0" u="none" strike="noStrike" kern="1200" cap="none" spc="0" normalizeH="0" baseline="30000" noProof="0">
                <a:ln>
                  <a:noFill/>
                </a:ln>
                <a:solidFill>
                  <a:prstClr val="black"/>
                </a:solidFill>
                <a:effectLst/>
                <a:uLnTx/>
                <a:uFillTx/>
                <a:latin typeface="3M Circular TT Book"/>
                <a:ea typeface="+mj-ea"/>
                <a:cs typeface="+mj-cs"/>
              </a:rPr>
              <a:t>1</a:t>
            </a:r>
            <a:r>
              <a:rPr kumimoji="0" lang="en-US" sz="1300" b="0" i="0" u="none" strike="noStrike" kern="1200" cap="none" spc="0" normalizeH="0" baseline="0" noProof="0">
                <a:ln>
                  <a:noFill/>
                </a:ln>
                <a:solidFill>
                  <a:prstClr val="black"/>
                </a:solidFill>
                <a:effectLst/>
                <a:uLnTx/>
                <a:uFillTx/>
                <a:latin typeface="3M Circular TT Book"/>
                <a:ea typeface="+mj-ea"/>
                <a:cs typeface="+mj-cs"/>
              </a:rPr>
              <a:t> and reflect the benefits of ciNPT for different incision types and surgical outcomes compared to the standard of care.</a:t>
            </a:r>
          </a:p>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300" b="0" i="0" u="none" strike="noStrike" kern="1200" cap="none" spc="0" normalizeH="0" baseline="0" noProof="0">
              <a:ln>
                <a:noFill/>
              </a:ln>
              <a:solidFill>
                <a:prstClr val="black"/>
              </a:solidFill>
              <a:effectLst/>
              <a:uLnTx/>
              <a:uFillTx/>
              <a:latin typeface="3M Circular TT Book"/>
              <a:ea typeface="+mj-ea"/>
              <a:cs typeface="+mj-cs"/>
            </a:endParaRPr>
          </a:p>
        </p:txBody>
      </p:sp>
      <p:graphicFrame>
        <p:nvGraphicFramePr>
          <p:cNvPr id="4" name="Diagram 3">
            <a:extLst>
              <a:ext uri="{FF2B5EF4-FFF2-40B4-BE49-F238E27FC236}">
                <a16:creationId xmlns:a16="http://schemas.microsoft.com/office/drawing/2014/main" id="{9DBD41E7-43FD-4EC9-95C3-1892B8654BDB}"/>
              </a:ext>
            </a:extLst>
          </p:cNvPr>
          <p:cNvGraphicFramePr/>
          <p:nvPr/>
        </p:nvGraphicFramePr>
        <p:xfrm>
          <a:off x="610529" y="2893064"/>
          <a:ext cx="4751585" cy="3274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041EE0D-E385-4CC9-90D0-F73F5B72526D}"/>
              </a:ext>
            </a:extLst>
          </p:cNvPr>
          <p:cNvSpPr txBox="1"/>
          <p:nvPr/>
        </p:nvSpPr>
        <p:spPr>
          <a:xfrm>
            <a:off x="630315" y="6247576"/>
            <a:ext cx="11200969" cy="3231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3M Circular TT Bold"/>
                <a:ea typeface="+mn-ea"/>
                <a:cs typeface="3M Circular TT Light" panose="020B0404020101020102"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prstClr val="black"/>
                </a:solidFill>
                <a:effectLst/>
                <a:uLnTx/>
                <a:uFillTx/>
                <a:latin typeface="3M Circular TT Light" panose="020B0404020101020102" pitchFamily="34" charset="0"/>
                <a:ea typeface="+mn-ea"/>
                <a:cs typeface="3M Circular TT Light" panose="020B0404020101020102" pitchFamily="34" charset="0"/>
              </a:rPr>
              <a:t>1. Sullivan D, Chung KC, Eaves FF, </a:t>
            </a:r>
            <a:r>
              <a:rPr kumimoji="0" lang="en-US" sz="700" b="0" i="0" u="none" strike="noStrike" kern="1200" cap="none" spc="0" normalizeH="0" baseline="0" noProof="0" err="1">
                <a:ln>
                  <a:noFill/>
                </a:ln>
                <a:solidFill>
                  <a:prstClr val="black"/>
                </a:solidFill>
                <a:effectLst/>
                <a:uLnTx/>
                <a:uFillTx/>
                <a:latin typeface="3M Circular TT Light" panose="020B0404020101020102" pitchFamily="34" charset="0"/>
                <a:ea typeface="+mn-ea"/>
                <a:cs typeface="3M Circular TT Light" panose="020B0404020101020102" pitchFamily="34" charset="0"/>
              </a:rPr>
              <a:t>Rohrich</a:t>
            </a:r>
            <a:r>
              <a:rPr kumimoji="0" lang="en-US" sz="700" b="0" i="0" u="none" strike="noStrike" kern="1200" cap="none" spc="0" normalizeH="0" baseline="0" noProof="0">
                <a:ln>
                  <a:noFill/>
                </a:ln>
                <a:solidFill>
                  <a:prstClr val="black"/>
                </a:solidFill>
                <a:effectLst/>
                <a:uLnTx/>
                <a:uFillTx/>
                <a:latin typeface="3M Circular TT Light" panose="020B0404020101020102" pitchFamily="34" charset="0"/>
                <a:ea typeface="+mn-ea"/>
                <a:cs typeface="3M Circular TT Light" panose="020B0404020101020102" pitchFamily="34" charset="0"/>
              </a:rPr>
              <a:t> RJ. The Level of Evidence Pyramid: Indicating Levels of Evidence in Plastic and Reconstructive Surgery Articles. Plast Reconstr Surg 2011;128(1):311-314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err="1">
              <a:ln>
                <a:noFill/>
              </a:ln>
              <a:solidFill>
                <a:prstClr val="black"/>
              </a:solidFill>
              <a:effectLst/>
              <a:uLnTx/>
              <a:uFillTx/>
              <a:latin typeface="3M Circular TT Light" panose="020B0404020101020102" pitchFamily="34" charset="0"/>
              <a:ea typeface="+mn-ea"/>
              <a:cs typeface="3M Circular TT Light" panose="020B0404020101020102" pitchFamily="34" charset="0"/>
            </a:endParaRPr>
          </a:p>
        </p:txBody>
      </p:sp>
      <p:sp>
        <p:nvSpPr>
          <p:cNvPr id="6" name="TextBox 5">
            <a:extLst>
              <a:ext uri="{FF2B5EF4-FFF2-40B4-BE49-F238E27FC236}">
                <a16:creationId xmlns:a16="http://schemas.microsoft.com/office/drawing/2014/main" id="{D8FE3042-2E06-4758-BEC2-E10B14756ECC}"/>
              </a:ext>
            </a:extLst>
          </p:cNvPr>
          <p:cNvSpPr txBox="1"/>
          <p:nvPr/>
        </p:nvSpPr>
        <p:spPr>
          <a:xfrm>
            <a:off x="5226521" y="5575034"/>
            <a:ext cx="6357694"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Level 5: </a:t>
            </a:r>
            <a:r>
              <a:rPr kumimoji="0" lang="en-US" sz="1100" b="0" i="0" u="none" strike="noStrike" kern="1200" cap="none" spc="0" normalizeH="0" baseline="0" noProof="0">
                <a:ln>
                  <a:noFill/>
                </a:ln>
                <a:solidFill>
                  <a:prstClr val="black"/>
                </a:solidFill>
                <a:effectLst/>
                <a:uLnTx/>
                <a:uFillTx/>
                <a:latin typeface="3M Circular TT Book"/>
                <a:ea typeface="+mn-ea"/>
                <a:cs typeface="+mn-cs"/>
              </a:rPr>
              <a:t>Expert opinion without explicit critical appraisal, or based on physiology, bench research or ‘first principles.’</a:t>
            </a:r>
          </a:p>
        </p:txBody>
      </p:sp>
      <p:sp>
        <p:nvSpPr>
          <p:cNvPr id="7" name="TextBox 6">
            <a:extLst>
              <a:ext uri="{FF2B5EF4-FFF2-40B4-BE49-F238E27FC236}">
                <a16:creationId xmlns:a16="http://schemas.microsoft.com/office/drawing/2014/main" id="{835679B8-AE21-43E2-93BD-CBCA1B00BBF5}"/>
              </a:ext>
            </a:extLst>
          </p:cNvPr>
          <p:cNvSpPr txBox="1"/>
          <p:nvPr/>
        </p:nvSpPr>
        <p:spPr>
          <a:xfrm>
            <a:off x="5203991" y="5015437"/>
            <a:ext cx="6357694"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Level 4: </a:t>
            </a:r>
            <a:r>
              <a:rPr kumimoji="0" lang="en-US" sz="1100" b="0" i="0" u="none" strike="noStrike" kern="1200" cap="none" spc="0" normalizeH="0" baseline="0" noProof="0">
                <a:ln>
                  <a:noFill/>
                </a:ln>
                <a:solidFill>
                  <a:prstClr val="black"/>
                </a:solidFill>
                <a:effectLst/>
                <a:uLnTx/>
                <a:uFillTx/>
                <a:latin typeface="3M Circular TT Book"/>
                <a:ea typeface="+mn-ea"/>
                <a:cs typeface="+mn-cs"/>
              </a:rPr>
              <a:t>Case series (and poor-quality cohort and case-control studies)</a:t>
            </a:r>
          </a:p>
        </p:txBody>
      </p:sp>
      <p:sp>
        <p:nvSpPr>
          <p:cNvPr id="8" name="TextBox 7">
            <a:extLst>
              <a:ext uri="{FF2B5EF4-FFF2-40B4-BE49-F238E27FC236}">
                <a16:creationId xmlns:a16="http://schemas.microsoft.com/office/drawing/2014/main" id="{0471D1DC-46B3-47BA-84FD-045657D3D4F7}"/>
              </a:ext>
            </a:extLst>
          </p:cNvPr>
          <p:cNvSpPr txBox="1"/>
          <p:nvPr/>
        </p:nvSpPr>
        <p:spPr>
          <a:xfrm>
            <a:off x="5203991" y="4227184"/>
            <a:ext cx="6357694"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Level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Evidence obtained from well-designed cohort or case-control analytic studies, preferably from more than one center or research group</a:t>
            </a:r>
          </a:p>
        </p:txBody>
      </p:sp>
      <p:sp>
        <p:nvSpPr>
          <p:cNvPr id="9" name="TextBox 8">
            <a:extLst>
              <a:ext uri="{FF2B5EF4-FFF2-40B4-BE49-F238E27FC236}">
                <a16:creationId xmlns:a16="http://schemas.microsoft.com/office/drawing/2014/main" id="{02FBCAD1-A739-4816-8D15-2E9C59A48976}"/>
              </a:ext>
            </a:extLst>
          </p:cNvPr>
          <p:cNvSpPr txBox="1"/>
          <p:nvPr/>
        </p:nvSpPr>
        <p:spPr>
          <a:xfrm>
            <a:off x="5203991" y="3657360"/>
            <a:ext cx="6357694"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Level 2a: </a:t>
            </a:r>
            <a:r>
              <a:rPr kumimoji="0" lang="en-US" sz="1100" b="0" i="0" u="none" strike="noStrike" kern="1200" cap="none" spc="0" normalizeH="0" baseline="0" noProof="0">
                <a:ln>
                  <a:noFill/>
                </a:ln>
                <a:solidFill>
                  <a:prstClr val="black"/>
                </a:solidFill>
                <a:effectLst/>
                <a:uLnTx/>
                <a:uFillTx/>
                <a:latin typeface="3M Circular TT Book"/>
                <a:ea typeface="+mn-ea"/>
                <a:cs typeface="+mn-cs"/>
              </a:rPr>
              <a:t>Evidence obtained from well-designed controlled trials without randomization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panose="020B0804020101010102" pitchFamily="34" charset="0"/>
                <a:ea typeface="+mn-ea"/>
                <a:cs typeface="3M Circular TT Bold" panose="020B0804020101010102" pitchFamily="34" charset="0"/>
              </a:rPr>
              <a:t>Level 2b: </a:t>
            </a:r>
            <a:r>
              <a:rPr kumimoji="0" lang="en-US" sz="1100" b="0" i="0" u="none" strike="noStrike" kern="1200" cap="none" spc="0" normalizeH="0" baseline="0" noProof="0">
                <a:ln>
                  <a:noFill/>
                </a:ln>
                <a:solidFill>
                  <a:prstClr val="black"/>
                </a:solidFill>
                <a:effectLst/>
                <a:uLnTx/>
                <a:uFillTx/>
                <a:latin typeface="3M Circular TT Book"/>
                <a:ea typeface="+mn-ea"/>
                <a:cs typeface="+mn-cs"/>
              </a:rPr>
              <a:t>Individual cohort study or low quality randomized controlled trials (e.g., &lt;80% follow-up).</a:t>
            </a:r>
          </a:p>
        </p:txBody>
      </p:sp>
      <p:sp>
        <p:nvSpPr>
          <p:cNvPr id="10" name="TextBox 9">
            <a:extLst>
              <a:ext uri="{FF2B5EF4-FFF2-40B4-BE49-F238E27FC236}">
                <a16:creationId xmlns:a16="http://schemas.microsoft.com/office/drawing/2014/main" id="{B1A7AB77-CB7B-4651-A3ED-F39653B41E71}"/>
              </a:ext>
            </a:extLst>
          </p:cNvPr>
          <p:cNvSpPr txBox="1"/>
          <p:nvPr/>
        </p:nvSpPr>
        <p:spPr>
          <a:xfrm>
            <a:off x="5203991" y="3099987"/>
            <a:ext cx="6357694"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Level 1a: </a:t>
            </a:r>
            <a:r>
              <a:rPr kumimoji="0" lang="en-US" sz="1100" b="0" i="0" u="none" strike="noStrike" kern="1200" cap="none" spc="0" normalizeH="0" baseline="0" noProof="0">
                <a:ln>
                  <a:noFill/>
                </a:ln>
                <a:solidFill>
                  <a:prstClr val="black"/>
                </a:solidFill>
                <a:effectLst/>
                <a:uLnTx/>
                <a:uFillTx/>
                <a:latin typeface="3M Circular TT Book"/>
                <a:ea typeface="+mn-ea"/>
                <a:cs typeface="+mn-cs"/>
              </a:rPr>
              <a:t>Evidence obtained from at least one properly designed randomized controlled trial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Level 1b: </a:t>
            </a:r>
            <a:r>
              <a:rPr kumimoji="0" lang="en-US" sz="1100" b="0" i="0" u="none" strike="noStrike" kern="1200" cap="none" spc="0" normalizeH="0" baseline="0" noProof="0">
                <a:ln>
                  <a:noFill/>
                </a:ln>
                <a:solidFill>
                  <a:prstClr val="black"/>
                </a:solidFill>
                <a:effectLst/>
                <a:uLnTx/>
                <a:uFillTx/>
                <a:latin typeface="3M Circular TT Book"/>
                <a:ea typeface="+mn-ea"/>
                <a:cs typeface="+mn-cs"/>
              </a:rPr>
              <a:t>Systematic reviews (with homogeneity) of randomized controlled trials</a:t>
            </a:r>
          </a:p>
        </p:txBody>
      </p:sp>
      <p:cxnSp>
        <p:nvCxnSpPr>
          <p:cNvPr id="11" name="Straight Arrow Connector 10">
            <a:extLst>
              <a:ext uri="{FF2B5EF4-FFF2-40B4-BE49-F238E27FC236}">
                <a16:creationId xmlns:a16="http://schemas.microsoft.com/office/drawing/2014/main" id="{CBF87ACE-06DB-4146-9153-08EA3F0F9E7D}"/>
              </a:ext>
            </a:extLst>
          </p:cNvPr>
          <p:cNvCxnSpPr>
            <a:cxnSpLocks/>
          </p:cNvCxnSpPr>
          <p:nvPr/>
        </p:nvCxnSpPr>
        <p:spPr>
          <a:xfrm>
            <a:off x="2547891" y="3558791"/>
            <a:ext cx="9048626" cy="0"/>
          </a:xfrm>
          <a:prstGeom prst="straightConnector1">
            <a:avLst/>
          </a:prstGeom>
          <a:ln w="19050">
            <a:solidFill>
              <a:srgbClr val="7473A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E97E8FC-0235-45C4-9875-89FEC4992363}"/>
              </a:ext>
            </a:extLst>
          </p:cNvPr>
          <p:cNvCxnSpPr>
            <a:cxnSpLocks/>
          </p:cNvCxnSpPr>
          <p:nvPr/>
        </p:nvCxnSpPr>
        <p:spPr>
          <a:xfrm>
            <a:off x="2050742" y="4202994"/>
            <a:ext cx="9510943" cy="0"/>
          </a:xfrm>
          <a:prstGeom prst="straightConnector1">
            <a:avLst/>
          </a:prstGeom>
          <a:ln w="19050">
            <a:solidFill>
              <a:srgbClr val="7473A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B6ACEAA-35C4-4C30-8715-FBABAE417A4A}"/>
              </a:ext>
            </a:extLst>
          </p:cNvPr>
          <p:cNvCxnSpPr>
            <a:cxnSpLocks/>
          </p:cNvCxnSpPr>
          <p:nvPr/>
        </p:nvCxnSpPr>
        <p:spPr>
          <a:xfrm>
            <a:off x="1580225" y="4835538"/>
            <a:ext cx="9981460" cy="8127"/>
          </a:xfrm>
          <a:prstGeom prst="straightConnector1">
            <a:avLst/>
          </a:prstGeom>
          <a:ln w="19050">
            <a:solidFill>
              <a:srgbClr val="7473A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AB15D9-1499-427A-A0C3-C8C955D19B3A}"/>
              </a:ext>
            </a:extLst>
          </p:cNvPr>
          <p:cNvCxnSpPr>
            <a:cxnSpLocks/>
          </p:cNvCxnSpPr>
          <p:nvPr/>
        </p:nvCxnSpPr>
        <p:spPr>
          <a:xfrm flipV="1">
            <a:off x="1118586" y="5494036"/>
            <a:ext cx="10434221" cy="28058"/>
          </a:xfrm>
          <a:prstGeom prst="straightConnector1">
            <a:avLst/>
          </a:prstGeom>
          <a:ln w="19050">
            <a:solidFill>
              <a:srgbClr val="7473A9"/>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68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F2FC0DD-A4EB-4FF7-8D9E-A44D4FAECF59}"/>
              </a:ext>
            </a:extLst>
          </p:cNvPr>
          <p:cNvGraphicFramePr>
            <a:graphicFrameLocks noGrp="1"/>
          </p:cNvGraphicFramePr>
          <p:nvPr>
            <p:extLst>
              <p:ext uri="{D42A27DB-BD31-4B8C-83A1-F6EECF244321}">
                <p14:modId xmlns:p14="http://schemas.microsoft.com/office/powerpoint/2010/main" val="814141704"/>
              </p:ext>
            </p:extLst>
          </p:nvPr>
        </p:nvGraphicFramePr>
        <p:xfrm>
          <a:off x="166486" y="1797125"/>
          <a:ext cx="11933640" cy="2773680"/>
        </p:xfrm>
        <a:graphic>
          <a:graphicData uri="http://schemas.openxmlformats.org/drawingml/2006/table">
            <a:tbl>
              <a:tblPr firstRow="1" bandRow="1">
                <a:tableStyleId>{F5AB1C69-6EDB-4FF4-983F-18BD219EF322}</a:tableStyleId>
              </a:tblPr>
              <a:tblGrid>
                <a:gridCol w="1433830">
                  <a:extLst>
                    <a:ext uri="{9D8B030D-6E8A-4147-A177-3AD203B41FA5}">
                      <a16:colId xmlns:a16="http://schemas.microsoft.com/office/drawing/2014/main" val="3666974626"/>
                    </a:ext>
                  </a:extLst>
                </a:gridCol>
                <a:gridCol w="763459">
                  <a:extLst>
                    <a:ext uri="{9D8B030D-6E8A-4147-A177-3AD203B41FA5}">
                      <a16:colId xmlns:a16="http://schemas.microsoft.com/office/drawing/2014/main" val="1357921570"/>
                    </a:ext>
                  </a:extLst>
                </a:gridCol>
                <a:gridCol w="1445995">
                  <a:extLst>
                    <a:ext uri="{9D8B030D-6E8A-4147-A177-3AD203B41FA5}">
                      <a16:colId xmlns:a16="http://schemas.microsoft.com/office/drawing/2014/main" val="1728953949"/>
                    </a:ext>
                  </a:extLst>
                </a:gridCol>
                <a:gridCol w="1823117">
                  <a:extLst>
                    <a:ext uri="{9D8B030D-6E8A-4147-A177-3AD203B41FA5}">
                      <a16:colId xmlns:a16="http://schemas.microsoft.com/office/drawing/2014/main" val="1722220651"/>
                    </a:ext>
                  </a:extLst>
                </a:gridCol>
                <a:gridCol w="2170824">
                  <a:extLst>
                    <a:ext uri="{9D8B030D-6E8A-4147-A177-3AD203B41FA5}">
                      <a16:colId xmlns:a16="http://schemas.microsoft.com/office/drawing/2014/main" val="2330048307"/>
                    </a:ext>
                  </a:extLst>
                </a:gridCol>
                <a:gridCol w="4296415">
                  <a:extLst>
                    <a:ext uri="{9D8B030D-6E8A-4147-A177-3AD203B41FA5}">
                      <a16:colId xmlns:a16="http://schemas.microsoft.com/office/drawing/2014/main" val="3007103294"/>
                    </a:ext>
                  </a:extLst>
                </a:gridCol>
              </a:tblGrid>
              <a:tr h="414513">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u="none" strike="noStrike" kern="1200" baseline="0">
                          <a:latin typeface="+mn-lt"/>
                        </a:rPr>
                        <a:t>Surgical Incision</a:t>
                      </a:r>
                      <a:endParaRPr lang="en-US" sz="1000" b="1" i="0" u="none" strike="noStrike" kern="1200" baseline="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u="none" strike="noStrike" kern="1200" baseline="0">
                          <a:latin typeface="+mn-lt"/>
                        </a:rPr>
                        <a:t>ASPS </a:t>
                      </a:r>
                    </a:p>
                    <a:p>
                      <a:pPr marL="0" marR="0" lvl="0" indent="0" algn="l" defTabSz="913833" rtl="0" eaLnBrk="1" fontAlgn="auto" latinLnBrk="0" hangingPunct="1">
                        <a:lnSpc>
                          <a:spcPct val="100000"/>
                        </a:lnSpc>
                        <a:spcBef>
                          <a:spcPts val="0"/>
                        </a:spcBef>
                        <a:spcAft>
                          <a:spcPts val="0"/>
                        </a:spcAft>
                        <a:buClrTx/>
                        <a:buSzTx/>
                        <a:buFontTx/>
                        <a:buNone/>
                        <a:tabLst/>
                        <a:defRPr/>
                      </a:pPr>
                      <a:r>
                        <a:rPr lang="en-US" sz="1000" u="none" strike="noStrike" kern="1200" baseline="0">
                          <a:latin typeface="+mn-lt"/>
                        </a:rPr>
                        <a:t>Level of Evidence</a:t>
                      </a:r>
                      <a:endParaRPr lang="en-US" sz="1000" b="1" i="0" u="none" strike="noStrike" kern="1200" baseline="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u="none" strike="noStrike" kern="1200" baseline="0">
                          <a:latin typeface="+mn-lt"/>
                        </a:rPr>
                        <a:t>First Author (Year)</a:t>
                      </a:r>
                      <a:endParaRPr lang="en-US" sz="1000" b="1" i="0" u="none" strike="noStrike" kern="1200" baseline="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u="none" strike="noStrike" kern="1200" baseline="0">
                          <a:latin typeface="+mn-lt"/>
                        </a:rPr>
                        <a:t>Surgical Incision Type</a:t>
                      </a:r>
                      <a:endParaRPr lang="en-US" sz="1000" b="1" i="0" u="none" strike="noStrike" kern="1200" baseline="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b="1" i="0" u="none" strike="noStrike" kern="1200" baseline="0">
                          <a:solidFill>
                            <a:schemeClr val="lt1"/>
                          </a:solidFill>
                          <a:latin typeface="+mn-lt"/>
                          <a:ea typeface="+mn-ea"/>
                          <a:cs typeface="+mn-cs"/>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u="none" strike="noStrike" kern="1200" baseline="0">
                          <a:latin typeface="+mn-lt"/>
                        </a:rPr>
                        <a:t>Postoperative Clinical Endpoints* </a:t>
                      </a:r>
                      <a:br>
                        <a:rPr lang="en-US" sz="1000" u="none" strike="noStrike" kern="1200" baseline="0">
                          <a:latin typeface="+mn-lt"/>
                        </a:rPr>
                      </a:br>
                      <a:r>
                        <a:rPr lang="en-US" sz="1000" u="none" strike="noStrike" kern="1200" baseline="0">
                          <a:latin typeface="+mn-lt"/>
                        </a:rPr>
                        <a:t>and institutional Health Economics</a:t>
                      </a:r>
                      <a:endParaRPr lang="en-US" sz="1000" b="1" i="0" u="none" strike="noStrike" kern="1200" baseline="0">
                        <a:solidFill>
                          <a:schemeClr val="lt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18403"/>
                  </a:ext>
                </a:extLst>
              </a:tr>
              <a:tr h="0">
                <a:tc rowSpan="6">
                  <a:txBody>
                    <a:bodyPr/>
                    <a:lstStyle/>
                    <a:p>
                      <a:r>
                        <a:rPr lang="en-US" sz="1200">
                          <a:solidFill>
                            <a:schemeClr val="tx1"/>
                          </a:solidFill>
                          <a:latin typeface="+mj-lt"/>
                        </a:rPr>
                        <a:t>Groin Incision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US" sz="1000">
                          <a:solidFill>
                            <a:schemeClr val="tx1"/>
                          </a:solidFill>
                          <a:latin typeface="+mn-l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Kwon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Femoral incisions following elective vascular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Standard gauze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Surgical Site Complications (SSC); Surgical Site Infections (SSI) Readmission; Return to OR, </a:t>
                      </a:r>
                      <a:r>
                        <a:rPr lang="en-US" sz="1000" b="0">
                          <a:solidFill>
                            <a:schemeClr val="tx1"/>
                          </a:solidFill>
                          <a:latin typeface="+mn-lt"/>
                        </a:rPr>
                        <a:t>Health Economics (HE)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918048"/>
                  </a:ext>
                </a:extLst>
              </a:tr>
              <a:tr h="0">
                <a:tc vMerge="1">
                  <a:txBody>
                    <a:bodyPr/>
                    <a:lstStyle/>
                    <a:p>
                      <a:endParaRPr lang="en-US" sz="120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0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err="1">
                          <a:solidFill>
                            <a:schemeClr val="tx1"/>
                          </a:solidFill>
                          <a:latin typeface="+mn-lt"/>
                        </a:rPr>
                        <a:t>Gombert</a:t>
                      </a:r>
                      <a:r>
                        <a:rPr lang="en-US" sz="1000">
                          <a:solidFill>
                            <a:schemeClr val="tx1"/>
                          </a:solidFill>
                          <a:latin typeface="+mn-lt"/>
                        </a:rPr>
                        <a:t>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Vascular surgery for Peripheral Artery Disease, Groin incisions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Standard wound dressings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SSI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579018"/>
                  </a:ext>
                </a:extLst>
              </a:tr>
              <a:tr h="0">
                <a:tc vMerge="1">
                  <a:txBody>
                    <a:bodyPr/>
                    <a:lstStyle/>
                    <a:p>
                      <a:endParaRPr lang="en-US" sz="120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sz="100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err="1">
                          <a:solidFill>
                            <a:schemeClr val="tx1"/>
                          </a:solidFill>
                          <a:latin typeface="+mn-lt"/>
                        </a:rPr>
                        <a:t>Pleger</a:t>
                      </a:r>
                      <a:r>
                        <a:rPr lang="en-US" sz="1000">
                          <a:solidFill>
                            <a:schemeClr val="tx1"/>
                          </a:solidFill>
                          <a:latin typeface="+mn-lt"/>
                        </a:rPr>
                        <a:t>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Groin incision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Standard wound dressings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Wound Heling Complications, Local infections, 30 Day Revision Surgery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485927"/>
                  </a:ext>
                </a:extLst>
              </a:tr>
              <a:tr h="0">
                <a:tc vMerge="1">
                  <a:txBody>
                    <a:bodyPr/>
                    <a:lstStyle/>
                    <a:p>
                      <a:endParaRPr lang="en-US"/>
                    </a:p>
                  </a:txBody>
                  <a:tcPr/>
                </a:tc>
                <a:tc vMerge="1">
                  <a:txBody>
                    <a:bodyPr/>
                    <a:lstStyle/>
                    <a:p>
                      <a:pPr algn="ctr"/>
                      <a:endParaRPr lang="en-US" sz="100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Antoniou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Groin incision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Standard wound dressings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Meta-analysis: SSI, Revision Surgery, Hospital length of stay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003543"/>
                  </a:ext>
                </a:extLst>
              </a:tr>
              <a:tr h="156292">
                <a:tc vMerge="1">
                  <a:txBody>
                    <a:bodyPr/>
                    <a:lstStyle/>
                    <a:p>
                      <a:endParaRPr lang="en-US"/>
                    </a:p>
                  </a:txBody>
                  <a:tcPr/>
                </a:tc>
                <a:tc rowSpan="2">
                  <a:txBody>
                    <a:bodyPr/>
                    <a:lstStyle/>
                    <a:p>
                      <a:pPr algn="ctr"/>
                      <a:r>
                        <a:rPr lang="en-US" sz="1000">
                          <a:solidFill>
                            <a:schemeClr val="tx1"/>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a:solidFill>
                            <a:schemeClr val="tx1"/>
                          </a:solidFill>
                          <a:latin typeface="+mn-lt"/>
                        </a:rPr>
                        <a:t>Chang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err="1">
                          <a:solidFill>
                            <a:schemeClr val="tx1"/>
                          </a:solidFill>
                          <a:latin typeface="+mn-lt"/>
                        </a:rPr>
                        <a:t>Infrainguinal</a:t>
                      </a:r>
                      <a:r>
                        <a:rPr lang="en-US" sz="1000">
                          <a:solidFill>
                            <a:schemeClr val="tx1"/>
                          </a:solidFill>
                          <a:latin typeface="+mn-lt"/>
                        </a:rPr>
                        <a:t> vascular surgeries involving upper thigh/groin incisions.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Standard wound dressings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Risk stratification, </a:t>
                      </a:r>
                      <a:r>
                        <a:rPr lang="en-US" sz="1000" b="0">
                          <a:solidFill>
                            <a:schemeClr val="tx1"/>
                          </a:solidFill>
                          <a:latin typeface="+mn-lt"/>
                        </a:rPr>
                        <a: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9645853"/>
                  </a:ext>
                </a:extLst>
              </a:tr>
              <a:tr h="156292">
                <a:tc vMerge="1">
                  <a:txBody>
                    <a:bodyPr/>
                    <a:lstStyle/>
                    <a:p>
                      <a:endParaRPr lang="en-US" sz="120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r>
                        <a:rPr lang="en-US" sz="1000">
                          <a:solidFill>
                            <a:srgbClr val="FF0000"/>
                          </a:solidFill>
                          <a:latin typeface="+mn-lt"/>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err="1">
                          <a:solidFill>
                            <a:schemeClr val="tx1"/>
                          </a:solidFill>
                          <a:latin typeface="+mn-lt"/>
                        </a:rPr>
                        <a:t>Frisbie</a:t>
                      </a:r>
                      <a:r>
                        <a:rPr lang="en-US" sz="1000">
                          <a:solidFill>
                            <a:schemeClr val="tx1"/>
                          </a:solidFill>
                          <a:latin typeface="+mn-lt"/>
                        </a:rPr>
                        <a:t>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Proximal groin incisions, lower extremity bypass patients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Standard wound dressings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n-lt"/>
                        </a:rPr>
                        <a:t>SSI, graft infection, </a:t>
                      </a:r>
                      <a:r>
                        <a:rPr lang="en-US" sz="1000" b="0">
                          <a:solidFill>
                            <a:schemeClr val="tx1"/>
                          </a:solidFill>
                          <a:latin typeface="+mn-lt"/>
                        </a:rPr>
                        <a: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2551436"/>
                  </a:ext>
                </a:extLst>
              </a:tr>
            </a:tbl>
          </a:graphicData>
        </a:graphic>
      </p:graphicFrame>
      <p:sp>
        <p:nvSpPr>
          <p:cNvPr id="2" name="Title 1">
            <a:extLst>
              <a:ext uri="{FF2B5EF4-FFF2-40B4-BE49-F238E27FC236}">
                <a16:creationId xmlns:a16="http://schemas.microsoft.com/office/drawing/2014/main" id="{1885AB78-AA47-4528-BB98-10E9AC8DE993}"/>
              </a:ext>
            </a:extLst>
          </p:cNvPr>
          <p:cNvSpPr txBox="1">
            <a:spLocks/>
          </p:cNvSpPr>
          <p:nvPr/>
        </p:nvSpPr>
        <p:spPr>
          <a:xfrm>
            <a:off x="379412" y="287259"/>
            <a:ext cx="11425238" cy="384485"/>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3M Circular TT Bold"/>
                <a:ea typeface="+mj-ea"/>
                <a:cs typeface="+mj-cs"/>
              </a:rPr>
              <a:t>3M</a:t>
            </a:r>
            <a:r>
              <a:rPr kumimoji="0" 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r>
              <a:rPr kumimoji="0" lang="en-US" sz="2400" b="0" i="0" u="none" strike="noStrike" kern="1200" cap="none" spc="0" normalizeH="0" baseline="0" noProof="0" err="1">
                <a:ln>
                  <a:noFill/>
                </a:ln>
                <a:solidFill>
                  <a:prstClr val="black"/>
                </a:solidFill>
                <a:effectLst/>
                <a:uLnTx/>
                <a:uFillTx/>
                <a:latin typeface="3M Circular TT Bold"/>
                <a:ea typeface="+mj-ea"/>
                <a:cs typeface="+mj-cs"/>
              </a:rPr>
              <a:t>Prevena</a:t>
            </a:r>
            <a:r>
              <a:rPr kumimoji="0" 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t>
            </a:r>
            <a:r>
              <a:rPr kumimoji="0" lang="en-US" sz="2400" b="0" i="0" u="none" strike="noStrike" kern="1200" cap="none" spc="0" normalizeH="0" baseline="0" noProof="0">
                <a:ln>
                  <a:noFill/>
                </a:ln>
                <a:solidFill>
                  <a:prstClr val="black"/>
                </a:solidFill>
                <a:effectLst/>
                <a:uLnTx/>
                <a:uFillTx/>
                <a:latin typeface="3M Circular TT Bold"/>
                <a:ea typeface="+mj-ea"/>
                <a:cs typeface="+mj-cs"/>
              </a:rPr>
              <a:t> Therapy evidence</a:t>
            </a:r>
          </a:p>
        </p:txBody>
      </p:sp>
      <p:sp>
        <p:nvSpPr>
          <p:cNvPr id="4" name="TextBox 3">
            <a:extLst>
              <a:ext uri="{FF2B5EF4-FFF2-40B4-BE49-F238E27FC236}">
                <a16:creationId xmlns:a16="http://schemas.microsoft.com/office/drawing/2014/main" id="{48AE358A-B3A7-43FD-85CA-9EFC88C2D406}"/>
              </a:ext>
            </a:extLst>
          </p:cNvPr>
          <p:cNvSpPr txBox="1"/>
          <p:nvPr/>
        </p:nvSpPr>
        <p:spPr>
          <a:xfrm>
            <a:off x="379412" y="5915953"/>
            <a:ext cx="1150778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 * Clinical endpoints reflect the conditions and methods specific to each publication and should not be interpreted as general outcomes related to </a:t>
            </a:r>
            <a:r>
              <a:rPr kumimoji="0" lang="en-US" sz="800" b="0" i="0" u="none" strike="noStrike" kern="1200" cap="none" spc="0" normalizeH="0" baseline="0" noProof="0" err="1">
                <a:ln>
                  <a:noFill/>
                </a:ln>
                <a:solidFill>
                  <a:prstClr val="black"/>
                </a:solidFill>
                <a:effectLst/>
                <a:uLnTx/>
                <a:uFillTx/>
                <a:latin typeface="3M Circular TT Book"/>
                <a:ea typeface="+mn-ea"/>
                <a:cs typeface="+mn-cs"/>
              </a:rPr>
              <a:t>Prevena</a:t>
            </a:r>
            <a:r>
              <a:rPr kumimoji="0" lang="en-US" sz="800" b="0" i="0" u="none" strike="noStrike" kern="1200" cap="none" spc="0" normalizeH="0" baseline="0" noProof="0">
                <a:ln>
                  <a:noFill/>
                </a:ln>
                <a:solidFill>
                  <a:prstClr val="black"/>
                </a:solidFill>
                <a:effectLst/>
                <a:uLnTx/>
                <a:uFillTx/>
                <a:latin typeface="3M Circular TT Book"/>
                <a:ea typeface="+mn-ea"/>
                <a:cs typeface="+mn-cs"/>
              </a:rPr>
              <a:t> Therapy. Individual results for each case may vary, depending on the patient, circumstances, and conditions.</a:t>
            </a:r>
          </a:p>
        </p:txBody>
      </p:sp>
      <p:sp>
        <p:nvSpPr>
          <p:cNvPr id="6" name="Rectangle 5">
            <a:extLst>
              <a:ext uri="{FF2B5EF4-FFF2-40B4-BE49-F238E27FC236}">
                <a16:creationId xmlns:a16="http://schemas.microsoft.com/office/drawing/2014/main" id="{9925F77C-48D8-404E-B947-2868BFE03D01}"/>
              </a:ext>
            </a:extLst>
          </p:cNvPr>
          <p:cNvSpPr/>
          <p:nvPr/>
        </p:nvSpPr>
        <p:spPr>
          <a:xfrm>
            <a:off x="9969910" y="246044"/>
            <a:ext cx="2222090" cy="285257"/>
          </a:xfrm>
          <a:prstGeom prst="rect">
            <a:avLst/>
          </a:prstGeom>
          <a:gradFill>
            <a:gsLst>
              <a:gs pos="100000">
                <a:srgbClr val="61439A"/>
              </a:gs>
              <a:gs pos="0">
                <a:srgbClr val="87247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80000" rIns="365760" b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3M Circular TT Bold"/>
                <a:ea typeface="+mn-ea"/>
                <a:cs typeface="+mn-cs"/>
              </a:rPr>
              <a:t>Vascular</a:t>
            </a:r>
          </a:p>
        </p:txBody>
      </p:sp>
      <p:sp>
        <p:nvSpPr>
          <p:cNvPr id="7" name="TextBox 6">
            <a:extLst>
              <a:ext uri="{FF2B5EF4-FFF2-40B4-BE49-F238E27FC236}">
                <a16:creationId xmlns:a16="http://schemas.microsoft.com/office/drawing/2014/main" id="{5B6A02CF-C473-400F-AE54-46A92AC31AE6}"/>
              </a:ext>
            </a:extLst>
          </p:cNvPr>
          <p:cNvSpPr txBox="1"/>
          <p:nvPr/>
        </p:nvSpPr>
        <p:spPr>
          <a:xfrm>
            <a:off x="271257" y="818936"/>
            <a:ext cx="11374510"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9422DF"/>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3M Circular TT Book"/>
                <a:ea typeface="+mn-ea"/>
                <a:cs typeface="+mn-cs"/>
              </a:rPr>
              <a:t>The body of evidence for using ciNPT has been growing steadily since 2006</a:t>
            </a:r>
          </a:p>
          <a:p>
            <a:pPr marL="285750" marR="0" lvl="0" indent="-285750" algn="l" defTabSz="914400" rtl="0" eaLnBrk="1" fontAlgn="auto" latinLnBrk="0" hangingPunct="1">
              <a:lnSpc>
                <a:spcPct val="100000"/>
              </a:lnSpc>
              <a:spcBef>
                <a:spcPts val="0"/>
              </a:spcBef>
              <a:spcAft>
                <a:spcPts val="0"/>
              </a:spcAft>
              <a:buClr>
                <a:srgbClr val="9422DF"/>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3M Circular TT Book"/>
                <a:ea typeface="+mn-ea"/>
                <a:cs typeface="+mn-cs"/>
              </a:rPr>
              <a:t>The table listed below is based on the Evidence Rating Scale for Therapeutic Studies developed by the American Society of Plastic Surgeons (ASPS)</a:t>
            </a:r>
          </a:p>
        </p:txBody>
      </p:sp>
    </p:spTree>
    <p:extLst>
      <p:ext uri="{BB962C8B-B14F-4D97-AF65-F5344CB8AC3E}">
        <p14:creationId xmlns:p14="http://schemas.microsoft.com/office/powerpoint/2010/main" val="326361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23FFCE7-19BF-4EB8-B569-AFF5961D19E9}"/>
              </a:ext>
            </a:extLst>
          </p:cNvPr>
          <p:cNvSpPr txBox="1">
            <a:spLocks/>
          </p:cNvSpPr>
          <p:nvPr/>
        </p:nvSpPr>
        <p:spPr>
          <a:xfrm>
            <a:off x="279110" y="227839"/>
            <a:ext cx="10728104" cy="409113"/>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lang="en-US" sz="2000">
                <a:latin typeface="3M Circular TT Bold"/>
              </a:rPr>
              <a:t>RCT demonstrates ciNPT reduces major complications, reoperation, and readmission rates for high-risk groin incisions</a:t>
            </a:r>
            <a:endParaRPr kumimoji="0" lang="en-US" sz="2000" b="0" i="0" u="none" strike="noStrike" kern="1200" cap="none" spc="0" normalizeH="0" baseline="0" noProof="0">
              <a:ln>
                <a:noFill/>
              </a:ln>
              <a:effectLst/>
              <a:uLnTx/>
              <a:uFillTx/>
              <a:latin typeface="3M Circular TT Bold"/>
              <a:ea typeface="+mj-ea"/>
              <a:cs typeface="+mj-cs"/>
            </a:endParaRPr>
          </a:p>
        </p:txBody>
      </p:sp>
      <p:sp>
        <p:nvSpPr>
          <p:cNvPr id="3" name="TextBox 2">
            <a:extLst>
              <a:ext uri="{FF2B5EF4-FFF2-40B4-BE49-F238E27FC236}">
                <a16:creationId xmlns:a16="http://schemas.microsoft.com/office/drawing/2014/main" id="{61669360-0A1A-4387-96CC-CBDFD0BC20F1}"/>
              </a:ext>
            </a:extLst>
          </p:cNvPr>
          <p:cNvSpPr txBox="1"/>
          <p:nvPr/>
        </p:nvSpPr>
        <p:spPr>
          <a:xfrm>
            <a:off x="376687" y="838054"/>
            <a:ext cx="10337651"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Kwon J, Staley C, McCullough M et al. A Randomized Clinical Trial Evaluating Negative Pressure Therapy to Decrease Vascular Groin Incision Complications. Journal of Vascular Surgery. 2018; 68(6):1744-1752.</a:t>
            </a:r>
          </a:p>
        </p:txBody>
      </p:sp>
      <p:graphicFrame>
        <p:nvGraphicFramePr>
          <p:cNvPr id="4" name="Table 4">
            <a:extLst>
              <a:ext uri="{FF2B5EF4-FFF2-40B4-BE49-F238E27FC236}">
                <a16:creationId xmlns:a16="http://schemas.microsoft.com/office/drawing/2014/main" id="{4E4611AE-2DF3-4F43-953D-D9FC0CEB7570}"/>
              </a:ext>
            </a:extLst>
          </p:cNvPr>
          <p:cNvGraphicFramePr>
            <a:graphicFrameLocks/>
          </p:cNvGraphicFramePr>
          <p:nvPr>
            <p:extLst>
              <p:ext uri="{D42A27DB-BD31-4B8C-83A1-F6EECF244321}">
                <p14:modId xmlns:p14="http://schemas.microsoft.com/office/powerpoint/2010/main" val="107948684"/>
              </p:ext>
            </p:extLst>
          </p:nvPr>
        </p:nvGraphicFramePr>
        <p:xfrm>
          <a:off x="398632" y="1030476"/>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r>
                        <a:rPr lang="en-US" sz="1000">
                          <a:solidFill>
                            <a:schemeClr val="tx1"/>
                          </a:solidFill>
                          <a:latin typeface="+mn-lt"/>
                        </a:rPr>
                        <a:t>Prospective, single-center, randomized controlled trial</a:t>
                      </a:r>
                    </a:p>
                  </a:txBody>
                  <a:tcPr/>
                </a:tc>
                <a:extLst>
                  <a:ext uri="{0D108BD9-81ED-4DB2-BD59-A6C34878D82A}">
                    <a16:rowId xmlns:a16="http://schemas.microsoft.com/office/drawing/2014/main" val="2183550644"/>
                  </a:ext>
                </a:extLst>
              </a:tr>
            </a:tbl>
          </a:graphicData>
        </a:graphic>
      </p:graphicFrame>
      <p:graphicFrame>
        <p:nvGraphicFramePr>
          <p:cNvPr id="5" name="Table 4">
            <a:extLst>
              <a:ext uri="{FF2B5EF4-FFF2-40B4-BE49-F238E27FC236}">
                <a16:creationId xmlns:a16="http://schemas.microsoft.com/office/drawing/2014/main" id="{0875F6F8-F8A8-47BC-B4AB-0C3848849536}"/>
              </a:ext>
            </a:extLst>
          </p:cNvPr>
          <p:cNvGraphicFramePr>
            <a:graphicFrameLocks/>
          </p:cNvGraphicFramePr>
          <p:nvPr>
            <p:extLst>
              <p:ext uri="{D42A27DB-BD31-4B8C-83A1-F6EECF244321}">
                <p14:modId xmlns:p14="http://schemas.microsoft.com/office/powerpoint/2010/main" val="2905861475"/>
              </p:ext>
            </p:extLst>
          </p:nvPr>
        </p:nvGraphicFramePr>
        <p:xfrm>
          <a:off x="398387" y="2814546"/>
          <a:ext cx="3216504" cy="2421520"/>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198667">
                <a:tc>
                  <a:txBody>
                    <a:bodyPr/>
                    <a:lstStyle/>
                    <a:p>
                      <a:r>
                        <a:rPr lang="en-US" sz="1000" b="0">
                          <a:latin typeface="+mj-lt"/>
                        </a:rPr>
                        <a:t>Methods</a:t>
                      </a:r>
                    </a:p>
                  </a:txBody>
                  <a:tcPr/>
                </a:tc>
                <a:extLst>
                  <a:ext uri="{0D108BD9-81ED-4DB2-BD59-A6C34878D82A}">
                    <a16:rowId xmlns:a16="http://schemas.microsoft.com/office/drawing/2014/main" val="1649464822"/>
                  </a:ext>
                </a:extLst>
              </a:tr>
              <a:tr h="2177680">
                <a:tc>
                  <a:txBody>
                    <a:bodyPr/>
                    <a:lstStyle/>
                    <a:p>
                      <a:pPr marL="171450" indent="-171450" algn="just">
                        <a:spcAft>
                          <a:spcPts val="600"/>
                        </a:spcAft>
                        <a:buFont typeface="Arial" panose="020B0604020202020204" pitchFamily="34" charset="0"/>
                        <a:buChar char="•"/>
                      </a:pPr>
                      <a:r>
                        <a:rPr lang="en-US" sz="1000">
                          <a:solidFill>
                            <a:schemeClr val="tx1"/>
                          </a:solidFill>
                          <a:latin typeface="+mn-lt"/>
                        </a:rPr>
                        <a:t>The study included 119 femoral incisions closed primarily after elective vascular surgery procedures.</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1200">
                          <a:solidFill>
                            <a:schemeClr val="tx1"/>
                          </a:solidFill>
                          <a:latin typeface="+mn-lt"/>
                          <a:ea typeface="+mn-ea"/>
                          <a:cs typeface="+mn-cs"/>
                        </a:rPr>
                        <a:t>High-risk inclusion criteria: BMI &gt; 30, pannus, re-operative surgery, prosthetic graft, poor nutrition, immunosuppression, or HbA1c&gt;8</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a:solidFill>
                            <a:schemeClr val="tx1"/>
                          </a:solidFill>
                          <a:latin typeface="+mn-lt"/>
                        </a:rPr>
                        <a:t>1:1 Randomized to standard gauze (n=60) vs. Prevena Therapy (n=59 )</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a:solidFill>
                            <a:schemeClr val="tx1"/>
                          </a:solidFill>
                          <a:latin typeface="+mn-lt"/>
                        </a:rPr>
                        <a:t>Outcomes evaluated at post-operative day 30: Wound Complications, SSI, Length of Stay (LOS), reoperation, readmission</a:t>
                      </a:r>
                    </a:p>
                  </a:txBody>
                  <a:tcPr/>
                </a:tc>
                <a:extLst>
                  <a:ext uri="{0D108BD9-81ED-4DB2-BD59-A6C34878D82A}">
                    <a16:rowId xmlns:a16="http://schemas.microsoft.com/office/drawing/2014/main" val="2183550644"/>
                  </a:ext>
                </a:extLst>
              </a:tr>
            </a:tbl>
          </a:graphicData>
        </a:graphic>
      </p:graphicFrame>
      <p:graphicFrame>
        <p:nvGraphicFramePr>
          <p:cNvPr id="6" name="Table 4">
            <a:extLst>
              <a:ext uri="{FF2B5EF4-FFF2-40B4-BE49-F238E27FC236}">
                <a16:creationId xmlns:a16="http://schemas.microsoft.com/office/drawing/2014/main" id="{AEEFC51C-0220-49D2-90D6-B21AC6803284}"/>
              </a:ext>
            </a:extLst>
          </p:cNvPr>
          <p:cNvGraphicFramePr>
            <a:graphicFrameLocks/>
          </p:cNvGraphicFramePr>
          <p:nvPr>
            <p:extLst>
              <p:ext uri="{D42A27DB-BD31-4B8C-83A1-F6EECF244321}">
                <p14:modId xmlns:p14="http://schemas.microsoft.com/office/powerpoint/2010/main" val="3204861791"/>
              </p:ext>
            </p:extLst>
          </p:nvPr>
        </p:nvGraphicFramePr>
        <p:xfrm>
          <a:off x="398387" y="1781509"/>
          <a:ext cx="3216504" cy="837941"/>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412847">
                <a:tc>
                  <a:txBody>
                    <a:bodyPr/>
                    <a:lstStyle/>
                    <a:p>
                      <a:pPr marL="0" indent="0">
                        <a:spcAft>
                          <a:spcPts val="600"/>
                        </a:spcAft>
                        <a:buFont typeface="Arial" panose="020B0604020202020204" pitchFamily="34" charset="0"/>
                        <a:buNone/>
                      </a:pPr>
                      <a:r>
                        <a:rPr lang="en-US" sz="1000">
                          <a:solidFill>
                            <a:schemeClr val="tx1"/>
                          </a:solidFill>
                          <a:latin typeface="+mn-lt"/>
                        </a:rPr>
                        <a:t>This prospective RCT evaluated negative pressure therapy (3M</a:t>
                      </a:r>
                      <a:r>
                        <a:rPr lang="en-US" sz="1000">
                          <a:solidFill>
                            <a:schemeClr val="tx1"/>
                          </a:solidFill>
                          <a:latin typeface="Calibri" panose="020F0502020204030204" pitchFamily="34" charset="0"/>
                          <a:cs typeface="Calibri" panose="020F0502020204030204" pitchFamily="34" charset="0"/>
                        </a:rPr>
                        <a:t>™ </a:t>
                      </a:r>
                      <a:r>
                        <a:rPr lang="en-US" sz="1000">
                          <a:solidFill>
                            <a:schemeClr val="tx1"/>
                          </a:solidFill>
                          <a:latin typeface="+mn-lt"/>
                        </a:rPr>
                        <a:t>Prevena</a:t>
                      </a:r>
                      <a:r>
                        <a:rPr lang="en-US" sz="1000">
                          <a:solidFill>
                            <a:schemeClr val="tx1"/>
                          </a:solidFill>
                          <a:latin typeface="Calibri" panose="020F0502020204030204" pitchFamily="34" charset="0"/>
                          <a:cs typeface="Calibri" panose="020F0502020204030204" pitchFamily="34" charset="0"/>
                        </a:rPr>
                        <a:t>™</a:t>
                      </a:r>
                      <a:r>
                        <a:rPr lang="en-US" sz="1000">
                          <a:solidFill>
                            <a:schemeClr val="tx1"/>
                          </a:solidFill>
                          <a:latin typeface="+mn-lt"/>
                        </a:rPr>
                        <a:t> Therapy) to decrease wound complications and associated health care costs.</a:t>
                      </a:r>
                    </a:p>
                  </a:txBody>
                  <a:tcPr/>
                </a:tc>
                <a:extLst>
                  <a:ext uri="{0D108BD9-81ED-4DB2-BD59-A6C34878D82A}">
                    <a16:rowId xmlns:a16="http://schemas.microsoft.com/office/drawing/2014/main" val="2183550644"/>
                  </a:ext>
                </a:extLst>
              </a:tr>
            </a:tbl>
          </a:graphicData>
        </a:graphic>
      </p:graphicFrame>
      <p:graphicFrame>
        <p:nvGraphicFramePr>
          <p:cNvPr id="7" name="Table 4">
            <a:extLst>
              <a:ext uri="{FF2B5EF4-FFF2-40B4-BE49-F238E27FC236}">
                <a16:creationId xmlns:a16="http://schemas.microsoft.com/office/drawing/2014/main" id="{15EC5E89-964D-4121-8543-B0362BD69DD1}"/>
              </a:ext>
            </a:extLst>
          </p:cNvPr>
          <p:cNvGraphicFramePr>
            <a:graphicFrameLocks/>
          </p:cNvGraphicFramePr>
          <p:nvPr>
            <p:extLst>
              <p:ext uri="{D42A27DB-BD31-4B8C-83A1-F6EECF244321}">
                <p14:modId xmlns:p14="http://schemas.microsoft.com/office/powerpoint/2010/main" val="1033487535"/>
              </p:ext>
            </p:extLst>
          </p:nvPr>
        </p:nvGraphicFramePr>
        <p:xfrm>
          <a:off x="3755632" y="1041851"/>
          <a:ext cx="8282425" cy="327467"/>
        </p:xfrm>
        <a:graphic>
          <a:graphicData uri="http://schemas.openxmlformats.org/drawingml/2006/table">
            <a:tbl>
              <a:tblPr firstRow="1" bandRow="1">
                <a:tableStyleId>{F5AB1C69-6EDB-4FF4-983F-18BD219EF322}</a:tableStyleId>
              </a:tblPr>
              <a:tblGrid>
                <a:gridCol w="8282425">
                  <a:extLst>
                    <a:ext uri="{9D8B030D-6E8A-4147-A177-3AD203B41FA5}">
                      <a16:colId xmlns:a16="http://schemas.microsoft.com/office/drawing/2014/main" val="2794625708"/>
                    </a:ext>
                  </a:extLst>
                </a:gridCol>
              </a:tblGrid>
              <a:tr h="327467">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8" name="Table 4">
            <a:extLst>
              <a:ext uri="{FF2B5EF4-FFF2-40B4-BE49-F238E27FC236}">
                <a16:creationId xmlns:a16="http://schemas.microsoft.com/office/drawing/2014/main" id="{F1F9B6CE-954B-4F55-9E43-D73A953F418B}"/>
              </a:ext>
            </a:extLst>
          </p:cNvPr>
          <p:cNvGraphicFramePr>
            <a:graphicFrameLocks/>
          </p:cNvGraphicFramePr>
          <p:nvPr>
            <p:extLst>
              <p:ext uri="{D42A27DB-BD31-4B8C-83A1-F6EECF244321}">
                <p14:modId xmlns:p14="http://schemas.microsoft.com/office/powerpoint/2010/main" val="233030697"/>
              </p:ext>
            </p:extLst>
          </p:nvPr>
        </p:nvGraphicFramePr>
        <p:xfrm>
          <a:off x="3755632" y="5754355"/>
          <a:ext cx="8282424" cy="304800"/>
        </p:xfrm>
        <a:graphic>
          <a:graphicData uri="http://schemas.openxmlformats.org/drawingml/2006/table">
            <a:tbl>
              <a:tblPr firstRow="1" bandRow="1">
                <a:tableStyleId>{F5AB1C69-6EDB-4FF4-983F-18BD219EF322}</a:tableStyleId>
              </a:tblPr>
              <a:tblGrid>
                <a:gridCol w="8282424">
                  <a:extLst>
                    <a:ext uri="{9D8B030D-6E8A-4147-A177-3AD203B41FA5}">
                      <a16:colId xmlns:a16="http://schemas.microsoft.com/office/drawing/2014/main" val="2794625708"/>
                    </a:ext>
                  </a:extLst>
                </a:gridCol>
              </a:tblGrid>
              <a:tr h="0">
                <a:tc>
                  <a:txBody>
                    <a:bodyPr/>
                    <a:lstStyle/>
                    <a:p>
                      <a:r>
                        <a:rPr lang="en-US" sz="1400" b="0" dirty="0">
                          <a:latin typeface="+mj-lt"/>
                        </a:rPr>
                        <a:t>Key Points</a:t>
                      </a:r>
                    </a:p>
                  </a:txBody>
                  <a:tcPr/>
                </a:tc>
                <a:extLst>
                  <a:ext uri="{0D108BD9-81ED-4DB2-BD59-A6C34878D82A}">
                    <a16:rowId xmlns:a16="http://schemas.microsoft.com/office/drawing/2014/main" val="1649464822"/>
                  </a:ext>
                </a:extLst>
              </a:tr>
            </a:tbl>
          </a:graphicData>
        </a:graphic>
      </p:graphicFrame>
      <p:sp>
        <p:nvSpPr>
          <p:cNvPr id="11" name="TextBox 10">
            <a:extLst>
              <a:ext uri="{FF2B5EF4-FFF2-40B4-BE49-F238E27FC236}">
                <a16:creationId xmlns:a16="http://schemas.microsoft.com/office/drawing/2014/main" id="{5D278556-731C-44F1-9800-A1B0972C2865}"/>
              </a:ext>
            </a:extLst>
          </p:cNvPr>
          <p:cNvSpPr txBox="1"/>
          <p:nvPr/>
        </p:nvSpPr>
        <p:spPr>
          <a:xfrm>
            <a:off x="3744970" y="6104451"/>
            <a:ext cx="8215070" cy="507831"/>
          </a:xfrm>
          <a:prstGeom prst="rect">
            <a:avLst/>
          </a:prstGeom>
          <a:solidFill>
            <a:schemeClr val="bg1">
              <a:lumMod val="95000"/>
            </a:schemeClr>
          </a:solidFill>
        </p:spPr>
        <p:txBody>
          <a:bodyPr wrap="square" lIns="0" tIns="0" rIns="0" bIns="0" rtlCol="0">
            <a:spAutoFit/>
          </a:bodyPr>
          <a:lstStyle/>
          <a:p>
            <a:pPr marL="171450" indent="-171450">
              <a:buFont typeface="Arial" panose="020B0604020202020204" pitchFamily="34" charset="0"/>
              <a:buChar char="•"/>
            </a:pPr>
            <a:r>
              <a:rPr lang="en-US" sz="1100" dirty="0"/>
              <a:t>Study suggest that negative pressure therapy for patients at high risk for groin wound complications significantly reduces major wound complication, reoperation and readmission rates and ciNPT may lead to a reduction in hospital cost</a:t>
            </a:r>
          </a:p>
          <a:p>
            <a:pPr marL="171450" indent="-171450">
              <a:buFont typeface="Arial" panose="020B0604020202020204" pitchFamily="34" charset="0"/>
              <a:buChar char="•"/>
            </a:pPr>
            <a:r>
              <a:rPr lang="en-US" sz="1100" dirty="0"/>
              <a:t>ciNPT is recommended for all groin incisions considered at high risk for wound complications</a:t>
            </a:r>
          </a:p>
        </p:txBody>
      </p:sp>
      <p:sp>
        <p:nvSpPr>
          <p:cNvPr id="13" name="TextBox 12">
            <a:extLst>
              <a:ext uri="{FF2B5EF4-FFF2-40B4-BE49-F238E27FC236}">
                <a16:creationId xmlns:a16="http://schemas.microsoft.com/office/drawing/2014/main" id="{989A52EA-084A-4B0A-95D9-74F9B9302546}"/>
              </a:ext>
            </a:extLst>
          </p:cNvPr>
          <p:cNvSpPr txBox="1"/>
          <p:nvPr/>
        </p:nvSpPr>
        <p:spPr>
          <a:xfrm>
            <a:off x="398388" y="6171294"/>
            <a:ext cx="3205465"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Calculation(s) are derived based on relative patient group incidence  rate reported in this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Statistically significant (p</a:t>
            </a:r>
            <a:r>
              <a:rPr lang="en-US" sz="800">
                <a:solidFill>
                  <a:prstClr val="black"/>
                </a:solidFill>
                <a:latin typeface="3M Circular TT Book"/>
              </a:rPr>
              <a:t>&lt;</a:t>
            </a:r>
            <a:r>
              <a:rPr kumimoji="0" lang="en-US" sz="800" b="0" i="0" u="none" strike="noStrike" kern="1200" cap="none" spc="0" normalizeH="0" baseline="0" noProof="0">
                <a:ln>
                  <a:noFill/>
                </a:ln>
                <a:solidFill>
                  <a:prstClr val="black"/>
                </a:solidFill>
                <a:effectLst/>
                <a:uLnTx/>
                <a:uFillTx/>
                <a:latin typeface="3M Circular TT Book"/>
                <a:ea typeface="+mn-ea"/>
                <a:cs typeface="+mn-cs"/>
              </a:rPr>
              <a:t>0.05)</a:t>
            </a:r>
          </a:p>
        </p:txBody>
      </p:sp>
      <p:sp>
        <p:nvSpPr>
          <p:cNvPr id="15" name="Arrow: Pentagon 14">
            <a:extLst>
              <a:ext uri="{FF2B5EF4-FFF2-40B4-BE49-F238E27FC236}">
                <a16:creationId xmlns:a16="http://schemas.microsoft.com/office/drawing/2014/main" id="{829F9380-7933-4C45-9D87-05884AB37829}"/>
              </a:ext>
            </a:extLst>
          </p:cNvPr>
          <p:cNvSpPr/>
          <p:nvPr/>
        </p:nvSpPr>
        <p:spPr>
          <a:xfrm>
            <a:off x="8077200" y="1397941"/>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3M Circular TT Bold"/>
              </a:rPr>
              <a:t>Surgical Site Complication</a:t>
            </a:r>
            <a:endParaRPr kumimoji="0" lang="en-US" sz="1400" b="0" i="0" u="none" strike="noStrike" kern="1200" cap="none" spc="0" normalizeH="0" baseline="0" noProof="0" dirty="0">
              <a:ln>
                <a:noFill/>
              </a:ln>
              <a:solidFill>
                <a:prstClr val="black"/>
              </a:solidFill>
              <a:effectLst/>
              <a:uLnTx/>
              <a:uFillTx/>
              <a:latin typeface="3M Circular TT Bold"/>
              <a:ea typeface="+mn-ea"/>
              <a:cs typeface="+mn-cs"/>
            </a:endParaRPr>
          </a:p>
        </p:txBody>
      </p:sp>
      <p:sp>
        <p:nvSpPr>
          <p:cNvPr id="18" name="TextBox 17">
            <a:extLst>
              <a:ext uri="{FF2B5EF4-FFF2-40B4-BE49-F238E27FC236}">
                <a16:creationId xmlns:a16="http://schemas.microsoft.com/office/drawing/2014/main" id="{CF4B00EF-E25A-4DA9-986B-D64A408C2287}"/>
              </a:ext>
            </a:extLst>
          </p:cNvPr>
          <p:cNvSpPr txBox="1"/>
          <p:nvPr/>
        </p:nvSpPr>
        <p:spPr>
          <a:xfrm>
            <a:off x="9531932" y="1694706"/>
            <a:ext cx="2747382"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SSC*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ok"/>
                <a:ea typeface="+mn-ea"/>
                <a:cs typeface="+mn-cs"/>
              </a:rPr>
              <a:t>11.9% (7/59)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ok"/>
                <a:ea typeface="+mn-ea"/>
                <a:cs typeface="+mn-cs"/>
              </a:rPr>
              <a:t>26.7% (16/60)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effectLst/>
                <a:uLnTx/>
                <a:uFillTx/>
                <a:latin typeface="+mj-lt"/>
                <a:ea typeface="+mn-ea"/>
                <a:cs typeface="+mn-cs"/>
              </a:rPr>
              <a:t>(p=0.001)*</a:t>
            </a:r>
          </a:p>
        </p:txBody>
      </p:sp>
      <p:graphicFrame>
        <p:nvGraphicFramePr>
          <p:cNvPr id="19" name="Chart 18">
            <a:extLst>
              <a:ext uri="{FF2B5EF4-FFF2-40B4-BE49-F238E27FC236}">
                <a16:creationId xmlns:a16="http://schemas.microsoft.com/office/drawing/2014/main" id="{8C323FBF-370A-407D-9DFA-F5D8FABBAAB2}"/>
              </a:ext>
            </a:extLst>
          </p:cNvPr>
          <p:cNvGraphicFramePr>
            <a:graphicFrameLocks/>
          </p:cNvGraphicFramePr>
          <p:nvPr>
            <p:extLst>
              <p:ext uri="{D42A27DB-BD31-4B8C-83A1-F6EECF244321}">
                <p14:modId xmlns:p14="http://schemas.microsoft.com/office/powerpoint/2010/main" val="259053179"/>
              </p:ext>
            </p:extLst>
          </p:nvPr>
        </p:nvGraphicFramePr>
        <p:xfrm>
          <a:off x="8257518" y="1329282"/>
          <a:ext cx="975321" cy="1407956"/>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B9F4AD28-B3FB-4767-9099-AF21348F51AA}"/>
              </a:ext>
            </a:extLst>
          </p:cNvPr>
          <p:cNvGrpSpPr/>
          <p:nvPr/>
        </p:nvGrpSpPr>
        <p:grpSpPr>
          <a:xfrm>
            <a:off x="10957684" y="222236"/>
            <a:ext cx="1234316" cy="567037"/>
            <a:chOff x="10477498" y="198865"/>
            <a:chExt cx="1234316" cy="567037"/>
          </a:xfrm>
        </p:grpSpPr>
        <p:sp>
          <p:nvSpPr>
            <p:cNvPr id="26" name="object 42">
              <a:extLst>
                <a:ext uri="{FF2B5EF4-FFF2-40B4-BE49-F238E27FC236}">
                  <a16:creationId xmlns:a16="http://schemas.microsoft.com/office/drawing/2014/main" id="{CEEC41FC-403B-4474-AC44-380DBC8A8C5C}"/>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27" name="object 43">
              <a:extLst>
                <a:ext uri="{FF2B5EF4-FFF2-40B4-BE49-F238E27FC236}">
                  <a16:creationId xmlns:a16="http://schemas.microsoft.com/office/drawing/2014/main" id="{383ECCE4-D76E-45F0-9E0D-A66CF64DD297}"/>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1" i="0" u="none" strike="noStrike" kern="1200" cap="none" spc="135" normalizeH="0" baseline="0" noProof="0">
                  <a:ln>
                    <a:noFill/>
                  </a:ln>
                  <a:solidFill>
                    <a:srgbClr val="FFFFFF"/>
                  </a:solidFill>
                  <a:effectLst/>
                  <a:uLnTx/>
                  <a:uFillTx/>
                  <a:latin typeface="Calibri"/>
                  <a:ea typeface="+mn-ea"/>
                  <a:cs typeface="Calibri"/>
                </a:rPr>
                <a:t>1</a:t>
              </a:r>
              <a:endParaRPr kumimoji="0" sz="165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46">
              <a:extLst>
                <a:ext uri="{FF2B5EF4-FFF2-40B4-BE49-F238E27FC236}">
                  <a16:creationId xmlns:a16="http://schemas.microsoft.com/office/drawing/2014/main" id="{289B27A0-10AA-4CCD-8BB4-4491D82E102B}"/>
                </a:ext>
              </a:extLst>
            </p:cNvPr>
            <p:cNvSpPr txBox="1"/>
            <p:nvPr/>
          </p:nvSpPr>
          <p:spPr>
            <a:xfrm>
              <a:off x="10895961" y="210069"/>
              <a:ext cx="815853" cy="205184"/>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en-US" sz="1350" b="1" i="0" u="none" strike="noStrike" kern="1200" cap="none" spc="170" normalizeH="0" baseline="0" noProof="0">
                  <a:ln>
                    <a:noFill/>
                  </a:ln>
                  <a:solidFill>
                    <a:srgbClr val="FFFFFF"/>
                  </a:solidFill>
                  <a:effectLst/>
                  <a:uLnTx/>
                  <a:uFillTx/>
                  <a:latin typeface="Calibri"/>
                  <a:ea typeface="+mn-ea"/>
                  <a:cs typeface="Calibri"/>
                </a:rPr>
                <a:t>GROIN</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43">
              <a:extLst>
                <a:ext uri="{FF2B5EF4-FFF2-40B4-BE49-F238E27FC236}">
                  <a16:creationId xmlns:a16="http://schemas.microsoft.com/office/drawing/2014/main" id="{7E0B990B-389C-4C34-AA1C-656F8BD6BE6A}"/>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31" name="Arrow: Pentagon 30">
            <a:extLst>
              <a:ext uri="{FF2B5EF4-FFF2-40B4-BE49-F238E27FC236}">
                <a16:creationId xmlns:a16="http://schemas.microsoft.com/office/drawing/2014/main" id="{74328690-4E9A-4B6E-BD58-7B3503E40514}"/>
              </a:ext>
            </a:extLst>
          </p:cNvPr>
          <p:cNvSpPr/>
          <p:nvPr/>
        </p:nvSpPr>
        <p:spPr>
          <a:xfrm>
            <a:off x="8140499" y="4646356"/>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Cost Savings</a:t>
            </a:r>
            <a:endParaRPr kumimoji="0" lang="en-US" sz="1400" b="0" i="0" u="none" strike="noStrike" kern="1200" cap="none" spc="0" normalizeH="0" baseline="30000" noProof="0">
              <a:ln>
                <a:noFill/>
              </a:ln>
              <a:solidFill>
                <a:prstClr val="black"/>
              </a:solidFill>
              <a:effectLst/>
              <a:uLnTx/>
              <a:uFillTx/>
              <a:latin typeface="3M Circular TT Bold"/>
              <a:ea typeface="+mn-ea"/>
              <a:cs typeface="+mn-cs"/>
            </a:endParaRPr>
          </a:p>
        </p:txBody>
      </p:sp>
      <p:sp>
        <p:nvSpPr>
          <p:cNvPr id="32" name="TextBox 31">
            <a:extLst>
              <a:ext uri="{FF2B5EF4-FFF2-40B4-BE49-F238E27FC236}">
                <a16:creationId xmlns:a16="http://schemas.microsoft.com/office/drawing/2014/main" id="{CAB0BE0C-A94A-4913-A560-E6614FDF4AF5}"/>
              </a:ext>
            </a:extLst>
          </p:cNvPr>
          <p:cNvSpPr txBox="1"/>
          <p:nvPr/>
        </p:nvSpPr>
        <p:spPr>
          <a:xfrm>
            <a:off x="9556342" y="5005308"/>
            <a:ext cx="2403698"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per patient cost</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a:ln>
                  <a:noFill/>
                </a:ln>
                <a:effectLst/>
                <a:uLnTx/>
                <a:uFillTx/>
                <a:latin typeface="3M Circular TT Book"/>
                <a:ea typeface="+mn-ea"/>
                <a:cs typeface="+mn-cs"/>
              </a:rPr>
              <a:t>$30,492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a:ln>
                  <a:noFill/>
                </a:ln>
                <a:effectLst/>
                <a:uLnTx/>
                <a:uFillTx/>
                <a:latin typeface="3M Circular TT Book"/>
                <a:ea typeface="+mn-ea"/>
                <a:cs typeface="+mn-cs"/>
              </a:rPr>
              <a:t>$36,537 SOC</a:t>
            </a:r>
            <a:endParaRPr kumimoji="0" lang="en-US" sz="1100" b="1" i="0" u="sng" strike="noStrike" kern="1200" cap="none" spc="0" normalizeH="0" baseline="0" noProof="0">
              <a:ln>
                <a:noFill/>
              </a:ln>
              <a:effectLst/>
              <a:uLnTx/>
              <a:uFillTx/>
              <a:latin typeface="3M Circular TT Book"/>
              <a:ea typeface="+mn-ea"/>
              <a:cs typeface="+mn-cs"/>
            </a:endParaRPr>
          </a:p>
        </p:txBody>
      </p:sp>
      <p:sp>
        <p:nvSpPr>
          <p:cNvPr id="43" name="TextBox 42">
            <a:extLst>
              <a:ext uri="{FF2B5EF4-FFF2-40B4-BE49-F238E27FC236}">
                <a16:creationId xmlns:a16="http://schemas.microsoft.com/office/drawing/2014/main" id="{F243CB75-8DB3-4A87-B892-BA148D256B38}"/>
              </a:ext>
            </a:extLst>
          </p:cNvPr>
          <p:cNvSpPr txBox="1"/>
          <p:nvPr/>
        </p:nvSpPr>
        <p:spPr>
          <a:xfrm>
            <a:off x="314586" y="5339136"/>
            <a:ext cx="3430384"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900">
                <a:solidFill>
                  <a:srgbClr val="000000"/>
                </a:solidFill>
              </a:rPr>
              <a:t>Cost Assessment includes </a:t>
            </a:r>
            <a:r>
              <a:rPr lang="en-US" sz="900" b="0" i="0">
                <a:solidFill>
                  <a:srgbClr val="000000"/>
                </a:solidFill>
                <a:effectLst/>
              </a:rPr>
              <a:t>variable hospital costs (for both the index hospitalization and all readmission days within 30 days related to any wound complication). Hospital variable costs (not charges) for each admission were obtained from hospital administration</a:t>
            </a:r>
            <a:r>
              <a:rPr lang="en-US" sz="300"/>
              <a:t> </a:t>
            </a:r>
            <a:br>
              <a:rPr lang="en-US" sz="300"/>
            </a:br>
            <a:endParaRPr kumimoji="0" lang="en-US" sz="300" b="0" i="0" u="none" strike="noStrike" kern="1200" cap="none" spc="0" normalizeH="0" baseline="0" noProof="0">
              <a:ln>
                <a:noFill/>
              </a:ln>
              <a:solidFill>
                <a:prstClr val="black"/>
              </a:solidFill>
              <a:effectLst/>
              <a:uLnTx/>
              <a:uFillTx/>
              <a:ea typeface="+mn-ea"/>
              <a:cs typeface="+mn-cs"/>
            </a:endParaRPr>
          </a:p>
        </p:txBody>
      </p:sp>
      <p:sp>
        <p:nvSpPr>
          <p:cNvPr id="44" name="Arrow: Pentagon 43">
            <a:extLst>
              <a:ext uri="{FF2B5EF4-FFF2-40B4-BE49-F238E27FC236}">
                <a16:creationId xmlns:a16="http://schemas.microsoft.com/office/drawing/2014/main" id="{440534EB-BDE6-405A-9CA4-89952A703F6D}"/>
              </a:ext>
            </a:extLst>
          </p:cNvPr>
          <p:cNvSpPr/>
          <p:nvPr/>
        </p:nvSpPr>
        <p:spPr>
          <a:xfrm>
            <a:off x="3755632" y="1372539"/>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3M Circular TT Bold"/>
              </a:rPr>
              <a:t>Surgical Site Infections (Total)</a:t>
            </a:r>
            <a:endParaRPr kumimoji="0" lang="en-US" sz="1400" b="0" i="0" u="none" strike="noStrike" kern="1200" cap="none" spc="0" normalizeH="0" baseline="0" noProof="0">
              <a:ln>
                <a:noFill/>
              </a:ln>
              <a:solidFill>
                <a:prstClr val="black"/>
              </a:solidFill>
              <a:effectLst/>
              <a:uLnTx/>
              <a:uFillTx/>
              <a:latin typeface="3M Circular TT Bold"/>
              <a:ea typeface="+mn-ea"/>
              <a:cs typeface="+mn-cs"/>
            </a:endParaRPr>
          </a:p>
        </p:txBody>
      </p:sp>
      <p:sp>
        <p:nvSpPr>
          <p:cNvPr id="45" name="TextBox 44">
            <a:extLst>
              <a:ext uri="{FF2B5EF4-FFF2-40B4-BE49-F238E27FC236}">
                <a16:creationId xmlns:a16="http://schemas.microsoft.com/office/drawing/2014/main" id="{20642A33-49B6-4B29-9D3B-643A13807023}"/>
              </a:ext>
            </a:extLst>
          </p:cNvPr>
          <p:cNvSpPr txBox="1"/>
          <p:nvPr/>
        </p:nvSpPr>
        <p:spPr>
          <a:xfrm>
            <a:off x="5079905" y="1694706"/>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ok"/>
                <a:ea typeface="+mn-ea"/>
                <a:cs typeface="+mn-cs"/>
              </a:rPr>
              <a:t>10.1% (6/59)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ok"/>
                <a:ea typeface="+mn-ea"/>
                <a:cs typeface="+mn-cs"/>
              </a:rPr>
              <a:t>21.6% (12/60)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mj-lt"/>
                <a:ea typeface="+mn-ea"/>
                <a:cs typeface="+mn-cs"/>
              </a:rPr>
              <a:t>(p=0.001)*</a:t>
            </a:r>
          </a:p>
        </p:txBody>
      </p:sp>
      <p:graphicFrame>
        <p:nvGraphicFramePr>
          <p:cNvPr id="46" name="Chart 45">
            <a:extLst>
              <a:ext uri="{FF2B5EF4-FFF2-40B4-BE49-F238E27FC236}">
                <a16:creationId xmlns:a16="http://schemas.microsoft.com/office/drawing/2014/main" id="{F6353172-3459-4229-8F92-4A88EF49FD26}"/>
              </a:ext>
            </a:extLst>
          </p:cNvPr>
          <p:cNvGraphicFramePr>
            <a:graphicFrameLocks/>
          </p:cNvGraphicFramePr>
          <p:nvPr>
            <p:extLst>
              <p:ext uri="{D42A27DB-BD31-4B8C-83A1-F6EECF244321}">
                <p14:modId xmlns:p14="http://schemas.microsoft.com/office/powerpoint/2010/main" val="2930244034"/>
              </p:ext>
            </p:extLst>
          </p:nvPr>
        </p:nvGraphicFramePr>
        <p:xfrm>
          <a:off x="3910983" y="1383712"/>
          <a:ext cx="975321" cy="1407956"/>
        </p:xfrm>
        <a:graphic>
          <a:graphicData uri="http://schemas.openxmlformats.org/drawingml/2006/chart">
            <c:chart xmlns:c="http://schemas.openxmlformats.org/drawingml/2006/chart" xmlns:r="http://schemas.openxmlformats.org/officeDocument/2006/relationships" r:id="rId4"/>
          </a:graphicData>
        </a:graphic>
      </p:graphicFrame>
      <p:sp>
        <p:nvSpPr>
          <p:cNvPr id="47" name="Arrow: Pentagon 46">
            <a:extLst>
              <a:ext uri="{FF2B5EF4-FFF2-40B4-BE49-F238E27FC236}">
                <a16:creationId xmlns:a16="http://schemas.microsoft.com/office/drawing/2014/main" id="{92E848BA-4206-4138-85CD-3C6E8BEBC207}"/>
              </a:ext>
            </a:extLst>
          </p:cNvPr>
          <p:cNvSpPr/>
          <p:nvPr/>
        </p:nvSpPr>
        <p:spPr>
          <a:xfrm>
            <a:off x="8077200" y="2516448"/>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3M Circular TT Bold"/>
              </a:rPr>
              <a:t>Return to OR</a:t>
            </a:r>
            <a:endParaRPr kumimoji="0" lang="en-US" sz="1400" b="0" i="0" u="none" strike="noStrike" kern="1200" cap="none" spc="0" normalizeH="0" baseline="0" noProof="0">
              <a:ln>
                <a:noFill/>
              </a:ln>
              <a:solidFill>
                <a:prstClr val="black"/>
              </a:solidFill>
              <a:effectLst/>
              <a:uLnTx/>
              <a:uFillTx/>
              <a:latin typeface="3M Circular TT Bold"/>
              <a:ea typeface="+mn-ea"/>
              <a:cs typeface="+mn-cs"/>
            </a:endParaRPr>
          </a:p>
        </p:txBody>
      </p:sp>
      <p:sp>
        <p:nvSpPr>
          <p:cNvPr id="48" name="TextBox 47">
            <a:extLst>
              <a:ext uri="{FF2B5EF4-FFF2-40B4-BE49-F238E27FC236}">
                <a16:creationId xmlns:a16="http://schemas.microsoft.com/office/drawing/2014/main" id="{78FDD048-28B7-4D2C-BDAE-239BEF76B129}"/>
              </a:ext>
            </a:extLst>
          </p:cNvPr>
          <p:cNvSpPr txBox="1"/>
          <p:nvPr/>
        </p:nvSpPr>
        <p:spPr>
          <a:xfrm>
            <a:off x="9531932" y="2825114"/>
            <a:ext cx="2787636"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ld"/>
              </a:rPr>
              <a:t>reduction in return to the OR</a:t>
            </a:r>
            <a:r>
              <a:rPr kumimoji="0" lang="en-US" sz="1100" b="0" i="0" u="none" strike="noStrike" kern="1200" cap="none" spc="0" normalizeH="0" baseline="0" noProof="0">
                <a:ln>
                  <a:noFill/>
                </a:ln>
                <a:effectLst/>
                <a:uLnTx/>
                <a:uFillTx/>
                <a:latin typeface="3M Circular TT Bol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8</a:t>
            </a:r>
            <a:r>
              <a:rPr kumimoji="0" lang="en-US" sz="1100" b="0" i="0" u="none" strike="noStrike" kern="1200" cap="none" spc="0" normalizeH="0" baseline="0" noProof="0">
                <a:ln>
                  <a:noFill/>
                </a:ln>
                <a:effectLst/>
                <a:uLnTx/>
                <a:uFillTx/>
                <a:latin typeface="3M Circular TT Book"/>
                <a:ea typeface="+mn-ea"/>
                <a:cs typeface="+mn-cs"/>
              </a:rPr>
              <a:t>.5% (5/59)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18</a:t>
            </a:r>
            <a:r>
              <a:rPr kumimoji="0" lang="en-US" sz="1100" b="0" i="0" u="none" strike="noStrike" kern="1200" cap="none" spc="0" normalizeH="0" baseline="0" noProof="0">
                <a:ln>
                  <a:noFill/>
                </a:ln>
                <a:effectLst/>
                <a:uLnTx/>
                <a:uFillTx/>
                <a:latin typeface="3M Circular TT Book"/>
                <a:ea typeface="+mn-ea"/>
                <a:cs typeface="+mn-cs"/>
              </a:rPr>
              <a:t>.3% (11/60)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mj-lt"/>
                <a:ea typeface="+mn-ea"/>
                <a:cs typeface="+mn-cs"/>
              </a:rPr>
              <a:t>(p&lt;0.05)*</a:t>
            </a:r>
          </a:p>
        </p:txBody>
      </p:sp>
      <p:sp>
        <p:nvSpPr>
          <p:cNvPr id="50" name="Arrow: Pentagon 49">
            <a:extLst>
              <a:ext uri="{FF2B5EF4-FFF2-40B4-BE49-F238E27FC236}">
                <a16:creationId xmlns:a16="http://schemas.microsoft.com/office/drawing/2014/main" id="{3741B249-AE20-4F4E-947A-4DB6B28ECDE4}"/>
              </a:ext>
            </a:extLst>
          </p:cNvPr>
          <p:cNvSpPr/>
          <p:nvPr/>
        </p:nvSpPr>
        <p:spPr>
          <a:xfrm>
            <a:off x="8077200" y="3564462"/>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3M Circular TT Bold"/>
              </a:rPr>
              <a:t>Readmissions</a:t>
            </a:r>
            <a:endParaRPr kumimoji="0" lang="en-US" sz="1400" b="0" i="0" u="none" strike="noStrike" kern="1200" cap="none" spc="0" normalizeH="0" baseline="0" noProof="0">
              <a:ln>
                <a:noFill/>
              </a:ln>
              <a:solidFill>
                <a:prstClr val="black"/>
              </a:solidFill>
              <a:effectLst/>
              <a:uLnTx/>
              <a:uFillTx/>
              <a:latin typeface="3M Circular TT Bold"/>
              <a:ea typeface="+mn-ea"/>
              <a:cs typeface="+mn-cs"/>
            </a:endParaRPr>
          </a:p>
        </p:txBody>
      </p:sp>
      <p:sp>
        <p:nvSpPr>
          <p:cNvPr id="51" name="TextBox 50">
            <a:extLst>
              <a:ext uri="{FF2B5EF4-FFF2-40B4-BE49-F238E27FC236}">
                <a16:creationId xmlns:a16="http://schemas.microsoft.com/office/drawing/2014/main" id="{28C099BA-1633-434C-8706-51C3E4CEED40}"/>
              </a:ext>
            </a:extLst>
          </p:cNvPr>
          <p:cNvSpPr txBox="1"/>
          <p:nvPr/>
        </p:nvSpPr>
        <p:spPr>
          <a:xfrm>
            <a:off x="9515430" y="3884616"/>
            <a:ext cx="2820640"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readmissions*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6</a:t>
            </a:r>
            <a:r>
              <a:rPr kumimoji="0" lang="en-US" sz="1100" b="0" i="0" u="none" strike="noStrike" kern="1200" cap="none" spc="0" normalizeH="0" baseline="0" noProof="0">
                <a:ln>
                  <a:noFill/>
                </a:ln>
                <a:effectLst/>
                <a:uLnTx/>
                <a:uFillTx/>
                <a:latin typeface="3M Circular TT Book"/>
                <a:ea typeface="+mn-ea"/>
                <a:cs typeface="+mn-cs"/>
              </a:rPr>
              <a:t>.8% (4/59)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1</a:t>
            </a:r>
            <a:r>
              <a:rPr kumimoji="0" lang="en-US" sz="1100" b="0" i="0" u="none" strike="noStrike" kern="1200" cap="none" spc="0" normalizeH="0" baseline="0" noProof="0">
                <a:ln>
                  <a:noFill/>
                </a:ln>
                <a:effectLst/>
                <a:uLnTx/>
                <a:uFillTx/>
                <a:latin typeface="3M Circular TT Book"/>
                <a:ea typeface="+mn-ea"/>
                <a:cs typeface="+mn-cs"/>
              </a:rPr>
              <a:t>6.7% (10/60)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mj-lt"/>
                <a:ea typeface="+mn-ea"/>
                <a:cs typeface="+mn-cs"/>
              </a:rPr>
              <a:t>(p&lt;0.04)*</a:t>
            </a:r>
          </a:p>
        </p:txBody>
      </p:sp>
      <p:graphicFrame>
        <p:nvGraphicFramePr>
          <p:cNvPr id="52" name="Chart 51">
            <a:extLst>
              <a:ext uri="{FF2B5EF4-FFF2-40B4-BE49-F238E27FC236}">
                <a16:creationId xmlns:a16="http://schemas.microsoft.com/office/drawing/2014/main" id="{CE4D2517-3237-4287-B2E9-1ABABDF699BB}"/>
              </a:ext>
            </a:extLst>
          </p:cNvPr>
          <p:cNvGraphicFramePr>
            <a:graphicFrameLocks/>
          </p:cNvGraphicFramePr>
          <p:nvPr>
            <p:extLst>
              <p:ext uri="{D42A27DB-BD31-4B8C-83A1-F6EECF244321}">
                <p14:modId xmlns:p14="http://schemas.microsoft.com/office/powerpoint/2010/main" val="290924596"/>
              </p:ext>
            </p:extLst>
          </p:nvPr>
        </p:nvGraphicFramePr>
        <p:xfrm>
          <a:off x="8280324" y="3539764"/>
          <a:ext cx="975321" cy="1407956"/>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109B2ED7-D698-407B-B0DC-D666015F971C}"/>
              </a:ext>
            </a:extLst>
          </p:cNvPr>
          <p:cNvSpPr txBox="1"/>
          <p:nvPr/>
        </p:nvSpPr>
        <p:spPr>
          <a:xfrm>
            <a:off x="8401831" y="2791668"/>
            <a:ext cx="914400" cy="738664"/>
          </a:xfrm>
          <a:prstGeom prst="rect">
            <a:avLst/>
          </a:prstGeom>
          <a:noFill/>
        </p:spPr>
        <p:txBody>
          <a:bodyPr wrap="square" lIns="0" tIns="0" rIns="0" bIns="0" rtlCol="0">
            <a:spAutoFit/>
          </a:bodyPr>
          <a:lstStyle/>
          <a:p>
            <a:r>
              <a:rPr lang="en-US" sz="4800">
                <a:solidFill>
                  <a:srgbClr val="61429A"/>
                </a:solidFill>
                <a:latin typeface="+mj-lt"/>
              </a:rPr>
              <a:t>2x</a:t>
            </a:r>
          </a:p>
        </p:txBody>
      </p:sp>
      <p:sp>
        <p:nvSpPr>
          <p:cNvPr id="39" name="TextBox 38">
            <a:extLst>
              <a:ext uri="{FF2B5EF4-FFF2-40B4-BE49-F238E27FC236}">
                <a16:creationId xmlns:a16="http://schemas.microsoft.com/office/drawing/2014/main" id="{189EA981-D39C-4626-BCE1-2660BD18F0BE}"/>
              </a:ext>
            </a:extLst>
          </p:cNvPr>
          <p:cNvSpPr txBox="1"/>
          <p:nvPr/>
        </p:nvSpPr>
        <p:spPr>
          <a:xfrm>
            <a:off x="8277767" y="5059757"/>
            <a:ext cx="1188720" cy="861774"/>
          </a:xfrm>
          <a:prstGeom prst="rect">
            <a:avLst/>
          </a:prstGeom>
          <a:noFill/>
        </p:spPr>
        <p:txBody>
          <a:bodyPr wrap="square" lIns="0" tIns="0" rIns="0" bIns="0" rtlCol="0">
            <a:spAutoFit/>
          </a:bodyPr>
          <a:lstStyle/>
          <a:p>
            <a:r>
              <a:rPr lang="en-US" sz="2800">
                <a:solidFill>
                  <a:srgbClr val="61429A"/>
                </a:solidFill>
                <a:latin typeface="+mj-lt"/>
              </a:rPr>
              <a:t>$6045</a:t>
            </a:r>
          </a:p>
        </p:txBody>
      </p:sp>
      <p:sp>
        <p:nvSpPr>
          <p:cNvPr id="34" name="Arrow: Pentagon 33">
            <a:extLst>
              <a:ext uri="{FF2B5EF4-FFF2-40B4-BE49-F238E27FC236}">
                <a16:creationId xmlns:a16="http://schemas.microsoft.com/office/drawing/2014/main" id="{14F0E052-2CBC-4963-8FEF-ED155C30EA9F}"/>
              </a:ext>
            </a:extLst>
          </p:cNvPr>
          <p:cNvSpPr/>
          <p:nvPr/>
        </p:nvSpPr>
        <p:spPr>
          <a:xfrm>
            <a:off x="3755632" y="4651238"/>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3M Circular TT Bold"/>
              </a:rPr>
              <a:t>Surgical Site Infections (</a:t>
            </a:r>
            <a:r>
              <a:rPr lang="en-US" sz="1400" err="1">
                <a:solidFill>
                  <a:prstClr val="black"/>
                </a:solidFill>
                <a:latin typeface="3M Circular TT Bold"/>
              </a:rPr>
              <a:t>Szilagyi</a:t>
            </a:r>
            <a:r>
              <a:rPr lang="en-US" sz="1400">
                <a:solidFill>
                  <a:prstClr val="black"/>
                </a:solidFill>
                <a:latin typeface="3M Circular TT Bold"/>
              </a:rPr>
              <a:t> III)</a:t>
            </a:r>
            <a:endParaRPr kumimoji="0" lang="en-US" sz="1400" b="0" i="0" u="none" strike="noStrike" kern="1200" cap="none" spc="0" normalizeH="0" baseline="0" noProof="0">
              <a:ln>
                <a:noFill/>
              </a:ln>
              <a:solidFill>
                <a:prstClr val="black"/>
              </a:solidFill>
              <a:effectLst/>
              <a:uLnTx/>
              <a:uFillTx/>
              <a:latin typeface="3M Circular TT Bold"/>
              <a:ea typeface="+mn-ea"/>
              <a:cs typeface="+mn-cs"/>
            </a:endParaRPr>
          </a:p>
        </p:txBody>
      </p:sp>
      <p:sp>
        <p:nvSpPr>
          <p:cNvPr id="40" name="TextBox 39">
            <a:extLst>
              <a:ext uri="{FF2B5EF4-FFF2-40B4-BE49-F238E27FC236}">
                <a16:creationId xmlns:a16="http://schemas.microsoft.com/office/drawing/2014/main" id="{2F87E71C-46BE-4BC5-8A9B-5605F7EE1DF0}"/>
              </a:ext>
            </a:extLst>
          </p:cNvPr>
          <p:cNvSpPr txBox="1"/>
          <p:nvPr/>
        </p:nvSpPr>
        <p:spPr>
          <a:xfrm>
            <a:off x="5077941" y="4991243"/>
            <a:ext cx="2631029"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DSSI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ok"/>
                <a:ea typeface="+mn-ea"/>
                <a:cs typeface="+mn-cs"/>
              </a:rPr>
              <a:t> 5.1% (3/59)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1</a:t>
            </a:r>
            <a:r>
              <a:rPr kumimoji="0" lang="en-US" sz="1100" b="0" i="0" u="none" strike="noStrike" kern="1200" cap="none" spc="0" normalizeH="0" baseline="0" noProof="0">
                <a:ln>
                  <a:noFill/>
                </a:ln>
                <a:effectLst/>
                <a:uLnTx/>
                <a:uFillTx/>
                <a:latin typeface="3M Circular TT Book"/>
                <a:ea typeface="+mn-ea"/>
                <a:cs typeface="+mn-cs"/>
              </a:rPr>
              <a:t>1.7% (</a:t>
            </a:r>
            <a:r>
              <a:rPr lang="en-US" sz="1100">
                <a:latin typeface="3M Circular TT Book"/>
              </a:rPr>
              <a:t>7</a:t>
            </a:r>
            <a:r>
              <a:rPr kumimoji="0" lang="en-US" sz="1100" b="0" i="0" u="none" strike="noStrike" kern="1200" cap="none" spc="0" normalizeH="0" baseline="0" noProof="0">
                <a:ln>
                  <a:noFill/>
                </a:ln>
                <a:effectLst/>
                <a:uLnTx/>
                <a:uFillTx/>
                <a:latin typeface="3M Circular TT Book"/>
                <a:ea typeface="+mn-ea"/>
                <a:cs typeface="+mn-cs"/>
              </a:rPr>
              <a:t>/60) SOC</a:t>
            </a:r>
          </a:p>
        </p:txBody>
      </p:sp>
      <p:graphicFrame>
        <p:nvGraphicFramePr>
          <p:cNvPr id="41" name="Chart 40">
            <a:extLst>
              <a:ext uri="{FF2B5EF4-FFF2-40B4-BE49-F238E27FC236}">
                <a16:creationId xmlns:a16="http://schemas.microsoft.com/office/drawing/2014/main" id="{1D58A6A4-8E9E-46E7-B05C-AF8418895F41}"/>
              </a:ext>
            </a:extLst>
          </p:cNvPr>
          <p:cNvGraphicFramePr>
            <a:graphicFrameLocks/>
          </p:cNvGraphicFramePr>
          <p:nvPr>
            <p:extLst>
              <p:ext uri="{D42A27DB-BD31-4B8C-83A1-F6EECF244321}">
                <p14:modId xmlns:p14="http://schemas.microsoft.com/office/powerpoint/2010/main" val="562252602"/>
              </p:ext>
            </p:extLst>
          </p:nvPr>
        </p:nvGraphicFramePr>
        <p:xfrm>
          <a:off x="3889196" y="4637677"/>
          <a:ext cx="975321" cy="1407956"/>
        </p:xfrm>
        <a:graphic>
          <a:graphicData uri="http://schemas.openxmlformats.org/drawingml/2006/chart">
            <c:chart xmlns:c="http://schemas.openxmlformats.org/drawingml/2006/chart" xmlns:r="http://schemas.openxmlformats.org/officeDocument/2006/relationships" r:id="rId6"/>
          </a:graphicData>
        </a:graphic>
      </p:graphicFrame>
      <p:sp>
        <p:nvSpPr>
          <p:cNvPr id="37" name="Arrow: Pentagon 36">
            <a:extLst>
              <a:ext uri="{FF2B5EF4-FFF2-40B4-BE49-F238E27FC236}">
                <a16:creationId xmlns:a16="http://schemas.microsoft.com/office/drawing/2014/main" id="{9CD55ACC-AAF6-4465-9712-0666EEA70FA7}"/>
              </a:ext>
            </a:extLst>
          </p:cNvPr>
          <p:cNvSpPr/>
          <p:nvPr/>
        </p:nvSpPr>
        <p:spPr>
          <a:xfrm>
            <a:off x="3750740" y="2505547"/>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3M Circular TT Bold"/>
              </a:rPr>
              <a:t>Surgical Site Infections (Szilagyi I)</a:t>
            </a:r>
            <a:endParaRPr kumimoji="0" lang="en-US" sz="1400" b="0" i="0" u="none" strike="noStrike" kern="1200" cap="none" spc="0" normalizeH="0" baseline="0" noProof="0" dirty="0">
              <a:ln>
                <a:noFill/>
              </a:ln>
              <a:solidFill>
                <a:prstClr val="black"/>
              </a:solidFill>
              <a:effectLst/>
              <a:uLnTx/>
              <a:uFillTx/>
              <a:latin typeface="3M Circular TT Bold"/>
              <a:ea typeface="+mn-ea"/>
              <a:cs typeface="+mn-cs"/>
            </a:endParaRPr>
          </a:p>
        </p:txBody>
      </p:sp>
      <p:sp>
        <p:nvSpPr>
          <p:cNvPr id="49" name="TextBox 48">
            <a:extLst>
              <a:ext uri="{FF2B5EF4-FFF2-40B4-BE49-F238E27FC236}">
                <a16:creationId xmlns:a16="http://schemas.microsoft.com/office/drawing/2014/main" id="{5C9182E7-4AF7-410F-B80E-004E59E7F15E}"/>
              </a:ext>
            </a:extLst>
          </p:cNvPr>
          <p:cNvSpPr txBox="1"/>
          <p:nvPr/>
        </p:nvSpPr>
        <p:spPr>
          <a:xfrm>
            <a:off x="5079770" y="2852971"/>
            <a:ext cx="2631029"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ok"/>
                <a:ea typeface="+mn-ea"/>
                <a:cs typeface="+mn-cs"/>
              </a:rPr>
              <a:t>1.7% (1/59)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3</a:t>
            </a:r>
            <a:r>
              <a:rPr kumimoji="0" lang="en-US" sz="1100" b="0" i="0" u="none" strike="noStrike" kern="1200" cap="none" spc="0" normalizeH="0" baseline="0" noProof="0">
                <a:ln>
                  <a:noFill/>
                </a:ln>
                <a:effectLst/>
                <a:uLnTx/>
                <a:uFillTx/>
                <a:latin typeface="3M Circular TT Book"/>
                <a:ea typeface="+mn-ea"/>
                <a:cs typeface="+mn-cs"/>
              </a:rPr>
              <a:t>.3% (2/60) SOC</a:t>
            </a:r>
          </a:p>
        </p:txBody>
      </p:sp>
      <p:graphicFrame>
        <p:nvGraphicFramePr>
          <p:cNvPr id="53" name="Chart 52">
            <a:extLst>
              <a:ext uri="{FF2B5EF4-FFF2-40B4-BE49-F238E27FC236}">
                <a16:creationId xmlns:a16="http://schemas.microsoft.com/office/drawing/2014/main" id="{24FC2CE5-71E7-4F37-9E0C-B4D80AA77079}"/>
              </a:ext>
            </a:extLst>
          </p:cNvPr>
          <p:cNvGraphicFramePr>
            <a:graphicFrameLocks/>
          </p:cNvGraphicFramePr>
          <p:nvPr>
            <p:extLst>
              <p:ext uri="{D42A27DB-BD31-4B8C-83A1-F6EECF244321}">
                <p14:modId xmlns:p14="http://schemas.microsoft.com/office/powerpoint/2010/main" val="529569224"/>
              </p:ext>
            </p:extLst>
          </p:nvPr>
        </p:nvGraphicFramePr>
        <p:xfrm>
          <a:off x="3897684" y="2488300"/>
          <a:ext cx="975321" cy="1407956"/>
        </p:xfrm>
        <a:graphic>
          <a:graphicData uri="http://schemas.openxmlformats.org/drawingml/2006/chart">
            <c:chart xmlns:c="http://schemas.openxmlformats.org/drawingml/2006/chart" xmlns:r="http://schemas.openxmlformats.org/officeDocument/2006/relationships" r:id="rId7"/>
          </a:graphicData>
        </a:graphic>
      </p:graphicFrame>
      <p:sp>
        <p:nvSpPr>
          <p:cNvPr id="54" name="Arrow: Pentagon 53">
            <a:extLst>
              <a:ext uri="{FF2B5EF4-FFF2-40B4-BE49-F238E27FC236}">
                <a16:creationId xmlns:a16="http://schemas.microsoft.com/office/drawing/2014/main" id="{D6FBF02D-0304-4841-929E-0E5216FC76A8}"/>
              </a:ext>
            </a:extLst>
          </p:cNvPr>
          <p:cNvSpPr/>
          <p:nvPr/>
        </p:nvSpPr>
        <p:spPr>
          <a:xfrm>
            <a:off x="3744970" y="3587235"/>
            <a:ext cx="402336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prstClr val="black"/>
                </a:solidFill>
                <a:latin typeface="3M Circular TT Bold"/>
              </a:rPr>
              <a:t>Surgical Site Infections (</a:t>
            </a:r>
            <a:r>
              <a:rPr lang="en-US" sz="1400" err="1">
                <a:solidFill>
                  <a:prstClr val="black"/>
                </a:solidFill>
                <a:latin typeface="3M Circular TT Bold"/>
              </a:rPr>
              <a:t>Szilagyi</a:t>
            </a:r>
            <a:r>
              <a:rPr lang="en-US" sz="1400">
                <a:solidFill>
                  <a:prstClr val="black"/>
                </a:solidFill>
                <a:latin typeface="3M Circular TT Bold"/>
              </a:rPr>
              <a:t> II)</a:t>
            </a:r>
            <a:endParaRPr kumimoji="0" lang="en-US" sz="1400" b="0" i="0" u="none" strike="noStrike" kern="1200" cap="none" spc="0" normalizeH="0" baseline="0" noProof="0">
              <a:ln>
                <a:noFill/>
              </a:ln>
              <a:solidFill>
                <a:prstClr val="black"/>
              </a:solidFill>
              <a:effectLst/>
              <a:uLnTx/>
              <a:uFillTx/>
              <a:latin typeface="3M Circular TT Bold"/>
              <a:ea typeface="+mn-ea"/>
              <a:cs typeface="+mn-cs"/>
            </a:endParaRPr>
          </a:p>
        </p:txBody>
      </p:sp>
      <p:sp>
        <p:nvSpPr>
          <p:cNvPr id="55" name="TextBox 54">
            <a:extLst>
              <a:ext uri="{FF2B5EF4-FFF2-40B4-BE49-F238E27FC236}">
                <a16:creationId xmlns:a16="http://schemas.microsoft.com/office/drawing/2014/main" id="{74AAD852-DBA2-4524-9437-78577DC3A789}"/>
              </a:ext>
            </a:extLst>
          </p:cNvPr>
          <p:cNvSpPr txBox="1"/>
          <p:nvPr/>
        </p:nvSpPr>
        <p:spPr>
          <a:xfrm>
            <a:off x="5077941" y="3917625"/>
            <a:ext cx="2631029"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SSI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3</a:t>
            </a:r>
            <a:r>
              <a:rPr kumimoji="0" lang="en-US" sz="1100" b="0" i="0" u="none" strike="noStrike" kern="1200" cap="none" spc="0" normalizeH="0" baseline="0" noProof="0">
                <a:ln>
                  <a:noFill/>
                </a:ln>
                <a:effectLst/>
                <a:uLnTx/>
                <a:uFillTx/>
                <a:latin typeface="3M Circular TT Book"/>
                <a:ea typeface="+mn-ea"/>
                <a:cs typeface="+mn-cs"/>
              </a:rPr>
              <a:t>.4% (2/59)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3M Circular TT Book"/>
              </a:rPr>
              <a:t>5</a:t>
            </a:r>
            <a:r>
              <a:rPr kumimoji="0" lang="en-US" sz="1100" b="0" i="0" u="none" strike="noStrike" kern="1200" cap="none" spc="0" normalizeH="0" baseline="0" noProof="0">
                <a:ln>
                  <a:noFill/>
                </a:ln>
                <a:effectLst/>
                <a:uLnTx/>
                <a:uFillTx/>
                <a:latin typeface="3M Circular TT Book"/>
                <a:ea typeface="+mn-ea"/>
                <a:cs typeface="+mn-cs"/>
              </a:rPr>
              <a:t>.0% (3/60) SOC</a:t>
            </a:r>
          </a:p>
        </p:txBody>
      </p:sp>
      <p:graphicFrame>
        <p:nvGraphicFramePr>
          <p:cNvPr id="56" name="Chart 55">
            <a:extLst>
              <a:ext uri="{FF2B5EF4-FFF2-40B4-BE49-F238E27FC236}">
                <a16:creationId xmlns:a16="http://schemas.microsoft.com/office/drawing/2014/main" id="{1AA16153-C805-4909-8EA1-2332C34984A7}"/>
              </a:ext>
            </a:extLst>
          </p:cNvPr>
          <p:cNvGraphicFramePr>
            <a:graphicFrameLocks/>
          </p:cNvGraphicFramePr>
          <p:nvPr>
            <p:extLst>
              <p:ext uri="{D42A27DB-BD31-4B8C-83A1-F6EECF244321}">
                <p14:modId xmlns:p14="http://schemas.microsoft.com/office/powerpoint/2010/main" val="3202808005"/>
              </p:ext>
            </p:extLst>
          </p:nvPr>
        </p:nvGraphicFramePr>
        <p:xfrm>
          <a:off x="3909019" y="3539764"/>
          <a:ext cx="975321" cy="140795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317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432DDFF9-F759-477F-AB75-AB9B0C0436FE}"/>
              </a:ext>
            </a:extLst>
          </p:cNvPr>
          <p:cNvGraphicFramePr>
            <a:graphicFrameLocks/>
          </p:cNvGraphicFramePr>
          <p:nvPr/>
        </p:nvGraphicFramePr>
        <p:xfrm>
          <a:off x="3907513" y="3799064"/>
          <a:ext cx="975321" cy="140795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2">
            <a:extLst>
              <a:ext uri="{FF2B5EF4-FFF2-40B4-BE49-F238E27FC236}">
                <a16:creationId xmlns:a16="http://schemas.microsoft.com/office/drawing/2014/main" id="{323FFCE7-19BF-4EB8-B569-AFF5961D19E9}"/>
              </a:ext>
            </a:extLst>
          </p:cNvPr>
          <p:cNvSpPr txBox="1">
            <a:spLocks/>
          </p:cNvSpPr>
          <p:nvPr/>
        </p:nvSpPr>
        <p:spPr>
          <a:xfrm>
            <a:off x="292963" y="200210"/>
            <a:ext cx="11511688" cy="409113"/>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3M Circular TT Bold"/>
                <a:ea typeface="+mj-ea"/>
                <a:cs typeface="+mj-cs"/>
              </a:rPr>
              <a:t>Multi-center RCT demonstrates </a:t>
            </a:r>
            <a:r>
              <a:rPr kumimoji="0" lang="en-US" sz="2000" b="0" i="0" u="none" strike="noStrike" kern="1200" cap="none" spc="0" normalizeH="0" baseline="0" noProof="0" err="1">
                <a:ln>
                  <a:noFill/>
                </a:ln>
                <a:solidFill>
                  <a:prstClr val="black"/>
                </a:solidFill>
                <a:effectLst/>
                <a:uLnTx/>
                <a:uFillTx/>
                <a:latin typeface="3M Circular TT Bold"/>
                <a:ea typeface="+mj-ea"/>
                <a:cs typeface="+mj-cs"/>
              </a:rPr>
              <a:t>ciNPT</a:t>
            </a:r>
            <a:r>
              <a:rPr kumimoji="0" lang="en-US" sz="2000" b="0" i="0" u="none" strike="noStrike" kern="1200" cap="none" spc="0" normalizeH="0" baseline="0" noProof="0">
                <a:ln>
                  <a:noFill/>
                </a:ln>
                <a:solidFill>
                  <a:prstClr val="black"/>
                </a:solidFill>
                <a:effectLst/>
                <a:uLnTx/>
                <a:uFillTx/>
                <a:latin typeface="3M Circular TT Bold"/>
                <a:ea typeface="+mj-ea"/>
                <a:cs typeface="+mj-cs"/>
              </a:rPr>
              <a:t> reduces SSI in high-risk vascular surgery patients</a:t>
            </a:r>
          </a:p>
        </p:txBody>
      </p:sp>
      <p:sp>
        <p:nvSpPr>
          <p:cNvPr id="3" name="TextBox 2">
            <a:extLst>
              <a:ext uri="{FF2B5EF4-FFF2-40B4-BE49-F238E27FC236}">
                <a16:creationId xmlns:a16="http://schemas.microsoft.com/office/drawing/2014/main" id="{61669360-0A1A-4387-96CC-CBDFD0BC20F1}"/>
              </a:ext>
            </a:extLst>
          </p:cNvPr>
          <p:cNvSpPr txBox="1"/>
          <p:nvPr/>
        </p:nvSpPr>
        <p:spPr>
          <a:xfrm>
            <a:off x="387349" y="586664"/>
            <a:ext cx="9974262" cy="276999"/>
          </a:xfrm>
          <a:prstGeom prst="rect">
            <a:avLst/>
          </a:prstGeom>
          <a:noFill/>
        </p:spPr>
        <p:txBody>
          <a:bodyPr wrap="square" lIns="0" tIns="0" rIns="0" bIns="0"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Gombert</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Babilon</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M,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Barbati</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M et al. Closed-incision negative-pressure therapy reduces surgical site infections in vascular surgery: a prospective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randomised</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multicentre</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trial (AIMS trial). Eur J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Vasc</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Endovasc</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Surg. 2018; 56(3):442-448.</a:t>
            </a:r>
            <a:endParaRPr kumimoji="0" lang="en-US" sz="900" b="0" i="0" u="none" strike="noStrike" kern="1200" cap="none" spc="0" normalizeH="0" baseline="0" noProof="0">
              <a:ln>
                <a:noFill/>
              </a:ln>
              <a:solidFill>
                <a:srgbClr val="000000"/>
              </a:solidFill>
              <a:effectLst/>
              <a:uLnTx/>
              <a:uFillTx/>
              <a:latin typeface="3M Circular TT Book"/>
              <a:ea typeface="+mn-ea"/>
              <a:cs typeface="Calibri" panose="020F0502020204030204" pitchFamily="34" charset="0"/>
            </a:endParaRPr>
          </a:p>
        </p:txBody>
      </p:sp>
      <p:graphicFrame>
        <p:nvGraphicFramePr>
          <p:cNvPr id="4" name="Table 4">
            <a:extLst>
              <a:ext uri="{FF2B5EF4-FFF2-40B4-BE49-F238E27FC236}">
                <a16:creationId xmlns:a16="http://schemas.microsoft.com/office/drawing/2014/main" id="{4E4611AE-2DF3-4F43-953D-D9FC0CEB7570}"/>
              </a:ext>
            </a:extLst>
          </p:cNvPr>
          <p:cNvGraphicFramePr>
            <a:graphicFrameLocks/>
          </p:cNvGraphicFramePr>
          <p:nvPr/>
        </p:nvGraphicFramePr>
        <p:xfrm>
          <a:off x="379413" y="1169977"/>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r>
                        <a:rPr lang="en-US" sz="1000">
                          <a:solidFill>
                            <a:schemeClr val="tx1"/>
                          </a:solidFill>
                          <a:latin typeface="+mn-lt"/>
                        </a:rPr>
                        <a:t>Prospective, multi-center, randomized controlled trial</a:t>
                      </a:r>
                    </a:p>
                  </a:txBody>
                  <a:tcPr/>
                </a:tc>
                <a:extLst>
                  <a:ext uri="{0D108BD9-81ED-4DB2-BD59-A6C34878D82A}">
                    <a16:rowId xmlns:a16="http://schemas.microsoft.com/office/drawing/2014/main" val="2183550644"/>
                  </a:ext>
                </a:extLst>
              </a:tr>
            </a:tbl>
          </a:graphicData>
        </a:graphic>
      </p:graphicFrame>
      <p:graphicFrame>
        <p:nvGraphicFramePr>
          <p:cNvPr id="5" name="Table 4">
            <a:extLst>
              <a:ext uri="{FF2B5EF4-FFF2-40B4-BE49-F238E27FC236}">
                <a16:creationId xmlns:a16="http://schemas.microsoft.com/office/drawing/2014/main" id="{0875F6F8-F8A8-47BC-B4AB-0C3848849536}"/>
              </a:ext>
            </a:extLst>
          </p:cNvPr>
          <p:cNvGraphicFramePr>
            <a:graphicFrameLocks/>
          </p:cNvGraphicFramePr>
          <p:nvPr/>
        </p:nvGraphicFramePr>
        <p:xfrm>
          <a:off x="387349" y="3174831"/>
          <a:ext cx="3216504" cy="2916683"/>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120913">
                <a:tc>
                  <a:txBody>
                    <a:bodyPr/>
                    <a:lstStyle/>
                    <a:p>
                      <a:r>
                        <a:rPr lang="en-US" sz="1000" b="0">
                          <a:latin typeface="+mj-lt"/>
                        </a:rPr>
                        <a:t>Methods</a:t>
                      </a:r>
                    </a:p>
                  </a:txBody>
                  <a:tcPr/>
                </a:tc>
                <a:extLst>
                  <a:ext uri="{0D108BD9-81ED-4DB2-BD59-A6C34878D82A}">
                    <a16:rowId xmlns:a16="http://schemas.microsoft.com/office/drawing/2014/main" val="1649464822"/>
                  </a:ext>
                </a:extLst>
              </a:tr>
              <a:tr h="2672843">
                <a:tc>
                  <a:txBody>
                    <a:bodyPr/>
                    <a:lstStyle/>
                    <a:p>
                      <a:pPr marL="171450" indent="-171450" algn="just">
                        <a:spcAft>
                          <a:spcPts val="600"/>
                        </a:spcAft>
                        <a:buFont typeface="Arial" panose="020B0604020202020204" pitchFamily="34" charset="0"/>
                        <a:buChar char="•"/>
                      </a:pPr>
                      <a:r>
                        <a:rPr lang="en-US" sz="1000">
                          <a:solidFill>
                            <a:schemeClr val="tx1"/>
                          </a:solidFill>
                          <a:latin typeface="+mn-lt"/>
                        </a:rPr>
                        <a:t>The study evaluated 188 patients who underwent vascular surgery for peripheral artery disease (PAD) with a longitudinal groin incision at two sites in Germany between July 2015 and May 2017.</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a:solidFill>
                            <a:schemeClr val="tx1"/>
                          </a:solidFill>
                          <a:latin typeface="+mn-lt"/>
                        </a:rPr>
                        <a:t>High-risk inclusion criteria: </a:t>
                      </a:r>
                      <a:r>
                        <a:rPr lang="en-US" sz="1000" kern="1200" noProof="0">
                          <a:solidFill>
                            <a:schemeClr val="tx1"/>
                          </a:solidFill>
                          <a:latin typeface="+mn-lt"/>
                          <a:ea typeface="+mn-ea"/>
                          <a:cs typeface="+mn-cs"/>
                        </a:rPr>
                        <a:t>smoking, cardiac risk factors including hypertension, coronary heart disease, or history or myocardial infarction, metabolic disorders including diabetes, </a:t>
                      </a:r>
                      <a:r>
                        <a:rPr lang="en-US" sz="1000" kern="1200" noProof="0" err="1">
                          <a:solidFill>
                            <a:schemeClr val="tx1"/>
                          </a:solidFill>
                          <a:latin typeface="+mn-lt"/>
                          <a:ea typeface="+mn-ea"/>
                          <a:cs typeface="+mn-cs"/>
                        </a:rPr>
                        <a:t>dyslipidaemia</a:t>
                      </a:r>
                      <a:r>
                        <a:rPr lang="en-US" sz="1000" kern="1200" noProof="0">
                          <a:solidFill>
                            <a:schemeClr val="tx1"/>
                          </a:solidFill>
                          <a:latin typeface="+mn-lt"/>
                          <a:ea typeface="+mn-ea"/>
                          <a:cs typeface="+mn-cs"/>
                        </a:rPr>
                        <a:t>, </a:t>
                      </a:r>
                      <a:r>
                        <a:rPr lang="en-US" sz="1000" kern="1200" noProof="0" err="1">
                          <a:solidFill>
                            <a:schemeClr val="tx1"/>
                          </a:solidFill>
                          <a:latin typeface="+mn-lt"/>
                          <a:ea typeface="+mn-ea"/>
                          <a:cs typeface="+mn-cs"/>
                        </a:rPr>
                        <a:t>hyperhomocysteinaemia</a:t>
                      </a:r>
                      <a:r>
                        <a:rPr lang="en-US" sz="1000" kern="1200" noProof="0">
                          <a:solidFill>
                            <a:schemeClr val="tx1"/>
                          </a:solidFill>
                          <a:latin typeface="+mn-lt"/>
                          <a:ea typeface="+mn-ea"/>
                          <a:cs typeface="+mn-cs"/>
                        </a:rPr>
                        <a:t>, or chronic renal failure.</a:t>
                      </a:r>
                      <a:endParaRPr lang="en-US" sz="1000" kern="1200">
                        <a:solidFill>
                          <a:schemeClr val="tx1"/>
                        </a:solidFill>
                        <a:latin typeface="+mn-lt"/>
                        <a:ea typeface="+mn-ea"/>
                        <a:cs typeface="+mn-cs"/>
                      </a:endParaRPr>
                    </a:p>
                    <a:p>
                      <a:pPr marL="171450" indent="-171450" algn="just">
                        <a:spcAft>
                          <a:spcPts val="600"/>
                        </a:spcAft>
                        <a:buFont typeface="Arial" panose="020B0604020202020204" pitchFamily="34" charset="0"/>
                        <a:buChar char="•"/>
                      </a:pPr>
                      <a:r>
                        <a:rPr lang="en-US" sz="1000">
                          <a:solidFill>
                            <a:schemeClr val="tx1"/>
                          </a:solidFill>
                          <a:latin typeface="+mn-lt"/>
                        </a:rPr>
                        <a:t>When a groin incision was performed on both sides, only one side was randomized and assess for the study.</a:t>
                      </a:r>
                    </a:p>
                    <a:p>
                      <a:pPr marL="171450" indent="-171450" algn="just">
                        <a:spcAft>
                          <a:spcPts val="600"/>
                        </a:spcAft>
                        <a:buFont typeface="Arial" panose="020B0604020202020204" pitchFamily="34" charset="0"/>
                        <a:buChar char="•"/>
                      </a:pPr>
                      <a:r>
                        <a:rPr lang="en-US" sz="1000">
                          <a:solidFill>
                            <a:schemeClr val="tx1"/>
                          </a:solidFill>
                          <a:latin typeface="+mn-lt"/>
                        </a:rPr>
                        <a:t>30-day SSIs were assessed using the </a:t>
                      </a:r>
                      <a:r>
                        <a:rPr lang="en-US" sz="1000" err="1">
                          <a:solidFill>
                            <a:schemeClr val="tx1"/>
                          </a:solidFill>
                          <a:latin typeface="+mn-lt"/>
                        </a:rPr>
                        <a:t>Szilagyi</a:t>
                      </a:r>
                      <a:r>
                        <a:rPr lang="en-US" sz="1000">
                          <a:solidFill>
                            <a:schemeClr val="tx1"/>
                          </a:solidFill>
                          <a:latin typeface="+mn-lt"/>
                        </a:rPr>
                        <a:t> classification.</a:t>
                      </a:r>
                    </a:p>
                  </a:txBody>
                  <a:tcPr/>
                </a:tc>
                <a:extLst>
                  <a:ext uri="{0D108BD9-81ED-4DB2-BD59-A6C34878D82A}">
                    <a16:rowId xmlns:a16="http://schemas.microsoft.com/office/drawing/2014/main" val="2183550644"/>
                  </a:ext>
                </a:extLst>
              </a:tr>
            </a:tbl>
          </a:graphicData>
        </a:graphic>
      </p:graphicFrame>
      <p:graphicFrame>
        <p:nvGraphicFramePr>
          <p:cNvPr id="6" name="Table 4">
            <a:extLst>
              <a:ext uri="{FF2B5EF4-FFF2-40B4-BE49-F238E27FC236}">
                <a16:creationId xmlns:a16="http://schemas.microsoft.com/office/drawing/2014/main" id="{AEEFC51C-0220-49D2-90D6-B21AC6803284}"/>
              </a:ext>
            </a:extLst>
          </p:cNvPr>
          <p:cNvGraphicFramePr>
            <a:graphicFrameLocks/>
          </p:cNvGraphicFramePr>
          <p:nvPr/>
        </p:nvGraphicFramePr>
        <p:xfrm>
          <a:off x="387349" y="1992260"/>
          <a:ext cx="3216504" cy="990341"/>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412847">
                <a:tc>
                  <a:txBody>
                    <a:bodyPr/>
                    <a:lstStyle/>
                    <a:p>
                      <a:pPr marL="0" indent="0">
                        <a:spcAft>
                          <a:spcPts val="600"/>
                        </a:spcAft>
                        <a:buFont typeface="Arial" panose="020B0604020202020204" pitchFamily="34" charset="0"/>
                        <a:buNone/>
                      </a:pPr>
                      <a:r>
                        <a:rPr lang="en-US" sz="1000">
                          <a:solidFill>
                            <a:schemeClr val="tx1"/>
                          </a:solidFill>
                          <a:latin typeface="+mn-lt"/>
                        </a:rPr>
                        <a:t>This prospective RCT aimed to assess the potential benefit of ciNPT (3M</a:t>
                      </a:r>
                      <a:r>
                        <a:rPr lang="en-US" sz="1000">
                          <a:solidFill>
                            <a:schemeClr val="tx1"/>
                          </a:solidFill>
                          <a:latin typeface="Calibri" panose="020F0502020204030204" pitchFamily="34" charset="0"/>
                          <a:cs typeface="Calibri" panose="020F0502020204030204" pitchFamily="34" charset="0"/>
                        </a:rPr>
                        <a:t>™ </a:t>
                      </a:r>
                      <a:r>
                        <a:rPr lang="en-US" sz="1000">
                          <a:solidFill>
                            <a:schemeClr val="tx1"/>
                          </a:solidFill>
                          <a:latin typeface="+mn-lt"/>
                        </a:rPr>
                        <a:t>Prevena</a:t>
                      </a:r>
                      <a:r>
                        <a:rPr lang="en-US" sz="1000">
                          <a:solidFill>
                            <a:schemeClr val="tx1"/>
                          </a:solidFill>
                          <a:latin typeface="Calibri" panose="020F0502020204030204" pitchFamily="34" charset="0"/>
                          <a:cs typeface="Calibri" panose="020F0502020204030204" pitchFamily="34" charset="0"/>
                        </a:rPr>
                        <a:t>™</a:t>
                      </a:r>
                      <a:r>
                        <a:rPr lang="en-US" sz="1000">
                          <a:solidFill>
                            <a:schemeClr val="tx1"/>
                          </a:solidFill>
                          <a:latin typeface="+mn-lt"/>
                        </a:rPr>
                        <a:t> Therapy) application to reduce the surgical site infection risk after groin incision for vascular surgery.</a:t>
                      </a:r>
                    </a:p>
                  </a:txBody>
                  <a:tcPr/>
                </a:tc>
                <a:extLst>
                  <a:ext uri="{0D108BD9-81ED-4DB2-BD59-A6C34878D82A}">
                    <a16:rowId xmlns:a16="http://schemas.microsoft.com/office/drawing/2014/main" val="2183550644"/>
                  </a:ext>
                </a:extLst>
              </a:tr>
            </a:tbl>
          </a:graphicData>
        </a:graphic>
      </p:graphicFrame>
      <p:graphicFrame>
        <p:nvGraphicFramePr>
          <p:cNvPr id="7" name="Table 4">
            <a:extLst>
              <a:ext uri="{FF2B5EF4-FFF2-40B4-BE49-F238E27FC236}">
                <a16:creationId xmlns:a16="http://schemas.microsoft.com/office/drawing/2014/main" id="{15EC5E89-964D-4121-8543-B0362BD69DD1}"/>
              </a:ext>
            </a:extLst>
          </p:cNvPr>
          <p:cNvGraphicFramePr>
            <a:graphicFrameLocks/>
          </p:cNvGraphicFramePr>
          <p:nvPr/>
        </p:nvGraphicFramePr>
        <p:xfrm>
          <a:off x="3709666" y="1169977"/>
          <a:ext cx="4210203" cy="337066"/>
        </p:xfrm>
        <a:graphic>
          <a:graphicData uri="http://schemas.openxmlformats.org/drawingml/2006/table">
            <a:tbl>
              <a:tblPr firstRow="1" bandRow="1">
                <a:tableStyleId>{F5AB1C69-6EDB-4FF4-983F-18BD219EF322}</a:tableStyleId>
              </a:tblPr>
              <a:tblGrid>
                <a:gridCol w="4210203">
                  <a:extLst>
                    <a:ext uri="{9D8B030D-6E8A-4147-A177-3AD203B41FA5}">
                      <a16:colId xmlns:a16="http://schemas.microsoft.com/office/drawing/2014/main" val="2794625708"/>
                    </a:ext>
                  </a:extLst>
                </a:gridCol>
              </a:tblGrid>
              <a:tr h="337066">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8" name="Table 4">
            <a:extLst>
              <a:ext uri="{FF2B5EF4-FFF2-40B4-BE49-F238E27FC236}">
                <a16:creationId xmlns:a16="http://schemas.microsoft.com/office/drawing/2014/main" id="{F1F9B6CE-954B-4F55-9E43-D73A953F418B}"/>
              </a:ext>
            </a:extLst>
          </p:cNvPr>
          <p:cNvGraphicFramePr>
            <a:graphicFrameLocks/>
          </p:cNvGraphicFramePr>
          <p:nvPr/>
        </p:nvGraphicFramePr>
        <p:xfrm>
          <a:off x="8135069" y="1169977"/>
          <a:ext cx="3953227" cy="304800"/>
        </p:xfrm>
        <a:graphic>
          <a:graphicData uri="http://schemas.openxmlformats.org/drawingml/2006/table">
            <a:tbl>
              <a:tblPr firstRow="1" bandRow="1">
                <a:tableStyleId>{F5AB1C69-6EDB-4FF4-983F-18BD219EF322}</a:tableStyleId>
              </a:tblPr>
              <a:tblGrid>
                <a:gridCol w="3953227">
                  <a:extLst>
                    <a:ext uri="{9D8B030D-6E8A-4147-A177-3AD203B41FA5}">
                      <a16:colId xmlns:a16="http://schemas.microsoft.com/office/drawing/2014/main" val="2794625708"/>
                    </a:ext>
                  </a:extLst>
                </a:gridCol>
              </a:tblGrid>
              <a:tr h="184666">
                <a:tc>
                  <a:txBody>
                    <a:bodyPr/>
                    <a:lstStyle/>
                    <a:p>
                      <a:r>
                        <a:rPr lang="en-US" sz="1400" b="0">
                          <a:latin typeface="+mj-lt"/>
                        </a:rPr>
                        <a:t>Key Points</a:t>
                      </a:r>
                    </a:p>
                  </a:txBody>
                  <a:tcPr/>
                </a:tc>
                <a:extLst>
                  <a:ext uri="{0D108BD9-81ED-4DB2-BD59-A6C34878D82A}">
                    <a16:rowId xmlns:a16="http://schemas.microsoft.com/office/drawing/2014/main" val="1649464822"/>
                  </a:ext>
                </a:extLst>
              </a:tr>
            </a:tbl>
          </a:graphicData>
        </a:graphic>
      </p:graphicFrame>
      <p:sp>
        <p:nvSpPr>
          <p:cNvPr id="9" name="Arrow: Pentagon 8">
            <a:extLst>
              <a:ext uri="{FF2B5EF4-FFF2-40B4-BE49-F238E27FC236}">
                <a16:creationId xmlns:a16="http://schemas.microsoft.com/office/drawing/2014/main" id="{04CFCA2D-D2B7-4C14-9FDF-BD527CA80D69}"/>
              </a:ext>
            </a:extLst>
          </p:cNvPr>
          <p:cNvSpPr/>
          <p:nvPr/>
        </p:nvSpPr>
        <p:spPr>
          <a:xfrm>
            <a:off x="3709666" y="3651039"/>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3M Circular TT Bold"/>
                <a:ea typeface="+mn-ea"/>
                <a:cs typeface="+mn-cs"/>
              </a:rPr>
              <a:t>Surgical Site Infection (Szilagyi I)</a:t>
            </a:r>
          </a:p>
        </p:txBody>
      </p:sp>
      <p:grpSp>
        <p:nvGrpSpPr>
          <p:cNvPr id="10" name="Group 9">
            <a:extLst>
              <a:ext uri="{FF2B5EF4-FFF2-40B4-BE49-F238E27FC236}">
                <a16:creationId xmlns:a16="http://schemas.microsoft.com/office/drawing/2014/main" id="{19B094E1-EFB8-48EE-B20C-0839266B9D5F}"/>
              </a:ext>
            </a:extLst>
          </p:cNvPr>
          <p:cNvGrpSpPr/>
          <p:nvPr/>
        </p:nvGrpSpPr>
        <p:grpSpPr>
          <a:xfrm>
            <a:off x="8131593" y="1644798"/>
            <a:ext cx="3902321" cy="1493106"/>
            <a:chOff x="5875437" y="4477037"/>
            <a:chExt cx="5107672" cy="1493106"/>
          </a:xfrm>
        </p:grpSpPr>
        <p:sp>
          <p:nvSpPr>
            <p:cNvPr id="11" name="TextBox 10">
              <a:extLst>
                <a:ext uri="{FF2B5EF4-FFF2-40B4-BE49-F238E27FC236}">
                  <a16:creationId xmlns:a16="http://schemas.microsoft.com/office/drawing/2014/main" id="{5D278556-731C-44F1-9800-A1B0972C2865}"/>
                </a:ext>
              </a:extLst>
            </p:cNvPr>
            <p:cNvSpPr txBox="1"/>
            <p:nvPr/>
          </p:nvSpPr>
          <p:spPr>
            <a:xfrm>
              <a:off x="6007945" y="4969869"/>
              <a:ext cx="4875172" cy="1000274"/>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3M Circular TT Book"/>
                  <a:ea typeface="+mn-ea"/>
                  <a:cs typeface="+mn-cs"/>
                </a:rPr>
                <a:t>Study found closed incision negative pressure therapy (ciNPT) was associated with a reduced incidence of SSIs when compared to control group.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3M Circular TT Book"/>
                  <a:ea typeface="+mn-ea"/>
                  <a:cs typeface="+mn-cs"/>
                </a:rPr>
                <a:t>High-risk patients could benefit from ciNPT to help reduce the risk of total SSI. </a:t>
              </a:r>
            </a:p>
          </p:txBody>
        </p:sp>
        <p:sp>
          <p:nvSpPr>
            <p:cNvPr id="12" name="Arrow: Pentagon 11">
              <a:extLst>
                <a:ext uri="{FF2B5EF4-FFF2-40B4-BE49-F238E27FC236}">
                  <a16:creationId xmlns:a16="http://schemas.microsoft.com/office/drawing/2014/main" id="{07565403-FFA5-45B2-AE40-8D3718BFDFB7}"/>
                </a:ext>
              </a:extLst>
            </p:cNvPr>
            <p:cNvSpPr/>
            <p:nvPr/>
          </p:nvSpPr>
          <p:spPr>
            <a:xfrm>
              <a:off x="5875437" y="4477037"/>
              <a:ext cx="5107672"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Summary</a:t>
              </a:r>
            </a:p>
          </p:txBody>
        </p:sp>
      </p:grpSp>
      <p:sp>
        <p:nvSpPr>
          <p:cNvPr id="13" name="TextBox 12">
            <a:extLst>
              <a:ext uri="{FF2B5EF4-FFF2-40B4-BE49-F238E27FC236}">
                <a16:creationId xmlns:a16="http://schemas.microsoft.com/office/drawing/2014/main" id="{989A52EA-084A-4B0A-95D9-74F9B9302546}"/>
              </a:ext>
            </a:extLst>
          </p:cNvPr>
          <p:cNvSpPr txBox="1"/>
          <p:nvPr/>
        </p:nvSpPr>
        <p:spPr>
          <a:xfrm>
            <a:off x="3795326" y="5643911"/>
            <a:ext cx="433974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Calculation(s) are derived based on relative patient group incidence rate reported in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*S</a:t>
            </a:r>
            <a:r>
              <a:rPr kumimoji="0" lang="en-US" sz="800" b="0" i="0" u="none" strike="noStrike" kern="1200" cap="none" spc="0" normalizeH="0" baseline="0" noProof="0" err="1">
                <a:ln>
                  <a:noFill/>
                </a:ln>
                <a:solidFill>
                  <a:prstClr val="black"/>
                </a:solidFill>
                <a:effectLst/>
                <a:uLnTx/>
                <a:uFillTx/>
                <a:latin typeface="3M Circular TT Book"/>
                <a:ea typeface="+mn-ea"/>
                <a:cs typeface="+mn-cs"/>
              </a:rPr>
              <a:t>tatistically</a:t>
            </a:r>
            <a:r>
              <a:rPr kumimoji="0" lang="en-US" sz="800" b="0" i="0" u="none" strike="noStrike" kern="1200" cap="none" spc="0" normalizeH="0" baseline="0" noProof="0">
                <a:ln>
                  <a:noFill/>
                </a:ln>
                <a:solidFill>
                  <a:prstClr val="black"/>
                </a:solidFill>
                <a:effectLst/>
                <a:uLnTx/>
                <a:uFillTx/>
                <a:latin typeface="3M Circular TT Book"/>
                <a:ea typeface="+mn-ea"/>
                <a:cs typeface="+mn-cs"/>
              </a:rPr>
              <a:t> significant (p&lt;0.05)</a:t>
            </a:r>
          </a:p>
        </p:txBody>
      </p:sp>
      <p:sp>
        <p:nvSpPr>
          <p:cNvPr id="15" name="Arrow: Pentagon 14">
            <a:extLst>
              <a:ext uri="{FF2B5EF4-FFF2-40B4-BE49-F238E27FC236}">
                <a16:creationId xmlns:a16="http://schemas.microsoft.com/office/drawing/2014/main" id="{829F9380-7933-4C45-9D87-05884AB37829}"/>
              </a:ext>
            </a:extLst>
          </p:cNvPr>
          <p:cNvSpPr/>
          <p:nvPr/>
        </p:nvSpPr>
        <p:spPr>
          <a:xfrm>
            <a:off x="3709666" y="1650437"/>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Surgical Site Infections (</a:t>
            </a:r>
            <a:r>
              <a:rPr kumimoji="0" lang="en-US" sz="1400" b="0" i="0" u="none" strike="noStrike" kern="1200" cap="none" spc="0" normalizeH="0" baseline="0" noProof="0" err="1">
                <a:ln>
                  <a:noFill/>
                </a:ln>
                <a:solidFill>
                  <a:prstClr val="black"/>
                </a:solidFill>
                <a:effectLst/>
                <a:uLnTx/>
                <a:uFillTx/>
                <a:latin typeface="3M Circular TT Bold"/>
                <a:ea typeface="+mn-ea"/>
                <a:cs typeface="+mn-cs"/>
              </a:rPr>
              <a:t>Szilagyi</a:t>
            </a:r>
            <a:r>
              <a:rPr kumimoji="0" lang="en-US" sz="1400" b="0" i="0" u="none" strike="noStrike" kern="1200" cap="none" spc="0" normalizeH="0" baseline="0" noProof="0">
                <a:ln>
                  <a:noFill/>
                </a:ln>
                <a:solidFill>
                  <a:prstClr val="black"/>
                </a:solidFill>
                <a:effectLst/>
                <a:uLnTx/>
                <a:uFillTx/>
                <a:latin typeface="3M Circular TT Bold"/>
                <a:ea typeface="+mn-ea"/>
                <a:cs typeface="+mn-cs"/>
              </a:rPr>
              <a:t> I, II, and III )</a:t>
            </a:r>
          </a:p>
        </p:txBody>
      </p:sp>
      <p:sp>
        <p:nvSpPr>
          <p:cNvPr id="16" name="TextBox 15">
            <a:extLst>
              <a:ext uri="{FF2B5EF4-FFF2-40B4-BE49-F238E27FC236}">
                <a16:creationId xmlns:a16="http://schemas.microsoft.com/office/drawing/2014/main" id="{6A8CBB1C-6AD2-4C65-9B68-5D6B03F23AB5}"/>
              </a:ext>
            </a:extLst>
          </p:cNvPr>
          <p:cNvSpPr txBox="1"/>
          <p:nvPr/>
        </p:nvSpPr>
        <p:spPr>
          <a:xfrm>
            <a:off x="5193436" y="4160485"/>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Sazilagy</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 SSIs*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8.1% (8/98) Prevena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26.7 % (24/90)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(p=0.0012)*</a:t>
            </a:r>
          </a:p>
        </p:txBody>
      </p:sp>
      <p:sp>
        <p:nvSpPr>
          <p:cNvPr id="18" name="TextBox 17">
            <a:extLst>
              <a:ext uri="{FF2B5EF4-FFF2-40B4-BE49-F238E27FC236}">
                <a16:creationId xmlns:a16="http://schemas.microsoft.com/office/drawing/2014/main" id="{CF4B00EF-E25A-4DA9-986B-D64A408C2287}"/>
              </a:ext>
            </a:extLst>
          </p:cNvPr>
          <p:cNvSpPr txBox="1"/>
          <p:nvPr/>
        </p:nvSpPr>
        <p:spPr>
          <a:xfrm>
            <a:off x="5193434" y="2145130"/>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SSIs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13.2% (13/98) Prevena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33.3% (30/90) SOC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3M Circular TT Bold"/>
                <a:ea typeface="+mn-ea"/>
                <a:cs typeface="+mn-cs"/>
              </a:rPr>
              <a:t>(p=0.0015)*</a:t>
            </a:r>
          </a:p>
        </p:txBody>
      </p:sp>
      <p:graphicFrame>
        <p:nvGraphicFramePr>
          <p:cNvPr id="19" name="Chart 18">
            <a:extLst>
              <a:ext uri="{FF2B5EF4-FFF2-40B4-BE49-F238E27FC236}">
                <a16:creationId xmlns:a16="http://schemas.microsoft.com/office/drawing/2014/main" id="{8C323FBF-370A-407D-9DFA-F5D8FABBAAB2}"/>
              </a:ext>
            </a:extLst>
          </p:cNvPr>
          <p:cNvGraphicFramePr>
            <a:graphicFrameLocks/>
          </p:cNvGraphicFramePr>
          <p:nvPr/>
        </p:nvGraphicFramePr>
        <p:xfrm>
          <a:off x="3910983" y="1779706"/>
          <a:ext cx="975321" cy="1407956"/>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B9F4AD28-B3FB-4767-9099-AF21348F51AA}"/>
              </a:ext>
            </a:extLst>
          </p:cNvPr>
          <p:cNvGrpSpPr/>
          <p:nvPr/>
        </p:nvGrpSpPr>
        <p:grpSpPr>
          <a:xfrm>
            <a:off x="10957684" y="222236"/>
            <a:ext cx="1234316" cy="567037"/>
            <a:chOff x="10477498" y="198865"/>
            <a:chExt cx="1234316" cy="567037"/>
          </a:xfrm>
        </p:grpSpPr>
        <p:sp>
          <p:nvSpPr>
            <p:cNvPr id="26" name="object 42">
              <a:extLst>
                <a:ext uri="{FF2B5EF4-FFF2-40B4-BE49-F238E27FC236}">
                  <a16:creationId xmlns:a16="http://schemas.microsoft.com/office/drawing/2014/main" id="{CEEC41FC-403B-4474-AC44-380DBC8A8C5C}"/>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27" name="object 43">
              <a:extLst>
                <a:ext uri="{FF2B5EF4-FFF2-40B4-BE49-F238E27FC236}">
                  <a16:creationId xmlns:a16="http://schemas.microsoft.com/office/drawing/2014/main" id="{383ECCE4-D76E-45F0-9E0D-A66CF64DD297}"/>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1" i="0" u="none" strike="noStrike" kern="1200" cap="none" spc="135" normalizeH="0" baseline="0" noProof="0">
                  <a:ln>
                    <a:noFill/>
                  </a:ln>
                  <a:solidFill>
                    <a:srgbClr val="FFFFFF"/>
                  </a:solidFill>
                  <a:effectLst/>
                  <a:uLnTx/>
                  <a:uFillTx/>
                  <a:latin typeface="Calibri"/>
                  <a:ea typeface="+mn-ea"/>
                  <a:cs typeface="Calibri"/>
                </a:rPr>
                <a:t>1</a:t>
              </a:r>
              <a:endParaRPr kumimoji="0" sz="1650" b="0" i="0" u="none" strike="noStrike" kern="1200" cap="none" spc="0" normalizeH="0" baseline="0" noProof="0">
                <a:ln>
                  <a:noFill/>
                </a:ln>
                <a:solidFill>
                  <a:prstClr val="black"/>
                </a:solidFill>
                <a:effectLst/>
                <a:uLnTx/>
                <a:uFillTx/>
                <a:latin typeface="Calibri"/>
                <a:ea typeface="+mn-ea"/>
                <a:cs typeface="Calibri"/>
              </a:endParaRPr>
            </a:p>
          </p:txBody>
        </p:sp>
        <p:sp>
          <p:nvSpPr>
            <p:cNvPr id="28" name="object 46">
              <a:extLst>
                <a:ext uri="{FF2B5EF4-FFF2-40B4-BE49-F238E27FC236}">
                  <a16:creationId xmlns:a16="http://schemas.microsoft.com/office/drawing/2014/main" id="{289B27A0-10AA-4CCD-8BB4-4491D82E102B}"/>
                </a:ext>
              </a:extLst>
            </p:cNvPr>
            <p:cNvSpPr txBox="1"/>
            <p:nvPr/>
          </p:nvSpPr>
          <p:spPr>
            <a:xfrm>
              <a:off x="11053518" y="210069"/>
              <a:ext cx="658296" cy="205184"/>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en-US" sz="1350" b="1" i="0" u="none" strike="noStrike" kern="1200" cap="none" spc="170" normalizeH="0" baseline="0" noProof="0">
                  <a:ln>
                    <a:noFill/>
                  </a:ln>
                  <a:solidFill>
                    <a:srgbClr val="FFFFFF"/>
                  </a:solidFill>
                  <a:effectLst/>
                  <a:uLnTx/>
                  <a:uFillTx/>
                  <a:latin typeface="Calibri"/>
                  <a:ea typeface="+mn-ea"/>
                  <a:cs typeface="Calibri"/>
                </a:rPr>
                <a:t>Groin</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29" name="object 43">
              <a:extLst>
                <a:ext uri="{FF2B5EF4-FFF2-40B4-BE49-F238E27FC236}">
                  <a16:creationId xmlns:a16="http://schemas.microsoft.com/office/drawing/2014/main" id="{7E0B990B-389C-4C34-AA1C-656F8BD6BE6A}"/>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Tree>
    <p:extLst>
      <p:ext uri="{BB962C8B-B14F-4D97-AF65-F5344CB8AC3E}">
        <p14:creationId xmlns:p14="http://schemas.microsoft.com/office/powerpoint/2010/main" val="278434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955F1DA3-C532-4DF6-BDC8-C2F11215AC0B}"/>
              </a:ext>
            </a:extLst>
          </p:cNvPr>
          <p:cNvSpPr txBox="1">
            <a:spLocks/>
          </p:cNvSpPr>
          <p:nvPr/>
        </p:nvSpPr>
        <p:spPr>
          <a:xfrm>
            <a:off x="1499879" y="4939458"/>
            <a:ext cx="9237218" cy="906472"/>
          </a:xfrm>
          <a:prstGeom prst="rect">
            <a:avLst/>
          </a:prstGeom>
        </p:spPr>
        <p:txBody>
          <a:bodyPr anchor="t"/>
          <a:lstStyle>
            <a:lvl1pPr marL="0" indent="0" algn="l" defTabSz="913833" rtl="0" eaLnBrk="1" latinLnBrk="0" hangingPunct="1">
              <a:lnSpc>
                <a:spcPct val="110000"/>
              </a:lnSpc>
              <a:spcBef>
                <a:spcPts val="0"/>
              </a:spcBef>
              <a:spcAft>
                <a:spcPts val="600"/>
              </a:spcAft>
              <a:buFont typeface="Arial" panose="020B0604020202020204" pitchFamily="34" charset="0"/>
              <a:buNone/>
              <a:defRPr lang="en-US" sz="1999" kern="1200" dirty="0" smtClean="0">
                <a:solidFill>
                  <a:schemeClr val="tx1"/>
                </a:solidFill>
                <a:latin typeface="+mn-lt"/>
                <a:ea typeface="+mj-ea"/>
                <a:cs typeface="+mj-cs"/>
              </a:defRPr>
            </a:lvl1pPr>
            <a:lvl2pPr marL="182449" indent="-182449" algn="l" defTabSz="913833" rtl="0" eaLnBrk="1" latinLnBrk="0" hangingPunct="1">
              <a:lnSpc>
                <a:spcPct val="110000"/>
              </a:lnSpc>
              <a:spcBef>
                <a:spcPts val="0"/>
              </a:spcBef>
              <a:spcAft>
                <a:spcPts val="600"/>
              </a:spcAft>
              <a:buFont typeface="Arial" panose="020B0604020202020204" pitchFamily="34" charset="0"/>
              <a:buChar char="•"/>
              <a:defRPr lang="en-US" sz="1999" kern="1200" dirty="0" smtClean="0">
                <a:solidFill>
                  <a:schemeClr val="tx1"/>
                </a:solidFill>
                <a:latin typeface="+mn-lt"/>
                <a:ea typeface="+mn-ea"/>
                <a:cs typeface="+mn-cs"/>
              </a:defRPr>
            </a:lvl2pPr>
            <a:lvl3pPr marL="356967" indent="-174517" algn="l" defTabSz="913833"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415" indent="-182449" algn="l" defTabSz="913833"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3932" indent="-174517" algn="l" defTabSz="913833"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3041"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57"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74"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790"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1. Hou Y. Incidence and impact of surgical site infections on length of stay and cost of care in open surgical procedures. HEOR-2021-003-DAR.</a:t>
            </a:r>
          </a:p>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*3M™ </a:t>
            </a:r>
            <a:r>
              <a:rPr kumimoji="0" lang="en-US" sz="900" b="0" i="0" u="none" strike="noStrike" kern="1200" cap="none" spc="0" normalizeH="0" baseline="0" noProof="0" err="1">
                <a:ln>
                  <a:noFill/>
                </a:ln>
                <a:solidFill>
                  <a:prstClr val="black"/>
                </a:solidFill>
                <a:effectLst/>
                <a:uLnTx/>
                <a:uFillTx/>
                <a:latin typeface="3M Circular TT Book"/>
                <a:ea typeface="+mj-ea"/>
                <a:cs typeface="Calibri" panose="020F0502020204030204" pitchFamily="34" charset="0"/>
              </a:rPr>
              <a:t>Prevena</a:t>
            </a: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 Peel and Place System Kit is an estimates; individual prices may vary</a:t>
            </a:r>
          </a:p>
          <a:p>
            <a:pPr marL="0" marR="0" lvl="0" indent="0" algn="l"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The above model uses selected study data to provide an illustration of estimates of costs for use of the </a:t>
            </a:r>
            <a:r>
              <a:rPr kumimoji="0" lang="en-US" sz="900" b="0" i="0" u="none" strike="noStrike" kern="1200" cap="none" spc="0" normalizeH="0" baseline="0" noProof="0" err="1">
                <a:ln>
                  <a:noFill/>
                </a:ln>
                <a:solidFill>
                  <a:prstClr val="black"/>
                </a:solidFill>
                <a:effectLst/>
                <a:uLnTx/>
                <a:uFillTx/>
                <a:latin typeface="3M Circular TT Book"/>
                <a:ea typeface="+mj-ea"/>
                <a:cs typeface="Calibri" panose="020F0502020204030204" pitchFamily="34" charset="0"/>
              </a:rPr>
              <a:t>Prevena</a:t>
            </a: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 Therapy. This model is an illustration and not a guarantee of actual individual costs, savings, outcomes or results. The hospital is advised to use this model as an illustration only to assist in an overall assessment of products and pricing.</a:t>
            </a:r>
          </a:p>
        </p:txBody>
      </p:sp>
      <p:sp>
        <p:nvSpPr>
          <p:cNvPr id="6" name="Text Placeholder 10">
            <a:extLst>
              <a:ext uri="{FF2B5EF4-FFF2-40B4-BE49-F238E27FC236}">
                <a16:creationId xmlns:a16="http://schemas.microsoft.com/office/drawing/2014/main" id="{9AD03410-8FCD-408A-82DF-B9DE80495DFD}"/>
              </a:ext>
            </a:extLst>
          </p:cNvPr>
          <p:cNvSpPr txBox="1">
            <a:spLocks/>
          </p:cNvSpPr>
          <p:nvPr/>
        </p:nvSpPr>
        <p:spPr>
          <a:xfrm>
            <a:off x="379412" y="527953"/>
            <a:ext cx="11478153" cy="648379"/>
          </a:xfrm>
          <a:prstGeom prst="rect">
            <a:avLst/>
          </a:prstGeom>
        </p:spPr>
        <p:txBody>
          <a:bodyPr/>
          <a:lstStyle>
            <a:lvl1pPr marL="0" indent="0" algn="l" defTabSz="913833" rtl="0" eaLnBrk="1" latinLnBrk="0" hangingPunct="1">
              <a:lnSpc>
                <a:spcPct val="110000"/>
              </a:lnSpc>
              <a:spcBef>
                <a:spcPts val="0"/>
              </a:spcBef>
              <a:spcAft>
                <a:spcPts val="600"/>
              </a:spcAft>
              <a:buFont typeface="Arial" panose="020B0604020202020204" pitchFamily="34" charset="0"/>
              <a:buNone/>
              <a:defRPr lang="en-US" sz="1999" kern="1200" dirty="0" smtClean="0">
                <a:solidFill>
                  <a:schemeClr val="tx1"/>
                </a:solidFill>
                <a:latin typeface="+mn-lt"/>
                <a:ea typeface="+mj-ea"/>
                <a:cs typeface="+mj-cs"/>
              </a:defRPr>
            </a:lvl1pPr>
            <a:lvl2pPr marL="182449" indent="-182449" algn="l" defTabSz="913833" rtl="0" eaLnBrk="1" latinLnBrk="0" hangingPunct="1">
              <a:lnSpc>
                <a:spcPct val="110000"/>
              </a:lnSpc>
              <a:spcBef>
                <a:spcPts val="0"/>
              </a:spcBef>
              <a:spcAft>
                <a:spcPts val="600"/>
              </a:spcAft>
              <a:buFont typeface="Arial" panose="020B0604020202020204" pitchFamily="34" charset="0"/>
              <a:buChar char="•"/>
              <a:defRPr lang="en-US" sz="1999" kern="1200" dirty="0" smtClean="0">
                <a:solidFill>
                  <a:schemeClr val="tx1"/>
                </a:solidFill>
                <a:latin typeface="+mn-lt"/>
                <a:ea typeface="+mn-ea"/>
                <a:cs typeface="+mn-cs"/>
              </a:defRPr>
            </a:lvl2pPr>
            <a:lvl3pPr marL="356967" indent="-174517" algn="l" defTabSz="913833"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539415" indent="-182449" algn="l" defTabSz="913833"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713932" indent="-174517" algn="l" defTabSz="913833"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3041"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57"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74"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790" indent="-228458" algn="l" defTabSz="91383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ctr" defTabSz="913833"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Illustration of the 3M™ </a:t>
            </a:r>
            <a:r>
              <a:rPr kumimoji="0" lang="en-US" sz="1800" b="0" i="0" u="none" strike="noStrike" kern="1200" cap="none" spc="0" normalizeH="0" baseline="0" noProof="0" err="1">
                <a:ln>
                  <a:noFill/>
                </a:ln>
                <a:solidFill>
                  <a:prstClr val="black"/>
                </a:solidFill>
                <a:effectLst/>
                <a:uLnTx/>
                <a:uFillTx/>
                <a:latin typeface="3M Circular TT Book"/>
                <a:ea typeface="+mj-ea"/>
                <a:cs typeface="Calibri" panose="020F0502020204030204" pitchFamily="34" charset="0"/>
              </a:rPr>
              <a:t>Prevena</a:t>
            </a:r>
            <a:r>
              <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 Incision Management System Cost </a:t>
            </a:r>
            <a:br>
              <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br>
            <a:r>
              <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Effectiveness Based on </a:t>
            </a:r>
            <a:r>
              <a:rPr kumimoji="0" lang="en-US" sz="1800" b="0" i="0" u="none" strike="noStrike" kern="1200" cap="none" spc="0" normalizeH="0" baseline="0" noProof="0" err="1">
                <a:ln>
                  <a:noFill/>
                </a:ln>
                <a:solidFill>
                  <a:prstClr val="black"/>
                </a:solidFill>
                <a:effectLst/>
                <a:uLnTx/>
                <a:uFillTx/>
                <a:latin typeface="3M Circular TT Book"/>
                <a:ea typeface="+mj-ea"/>
                <a:cs typeface="Calibri" panose="020F0502020204030204" pitchFamily="34" charset="0"/>
              </a:rPr>
              <a:t>Gombert</a:t>
            </a:r>
            <a:r>
              <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 et al Outcomes</a:t>
            </a:r>
          </a:p>
        </p:txBody>
      </p:sp>
      <p:graphicFrame>
        <p:nvGraphicFramePr>
          <p:cNvPr id="10" name="Table 9">
            <a:extLst>
              <a:ext uri="{FF2B5EF4-FFF2-40B4-BE49-F238E27FC236}">
                <a16:creationId xmlns:a16="http://schemas.microsoft.com/office/drawing/2014/main" id="{6A49A568-F1D7-4C49-86A3-47A1BDE5AA71}"/>
              </a:ext>
            </a:extLst>
          </p:cNvPr>
          <p:cNvGraphicFramePr>
            <a:graphicFrameLocks noGrp="1"/>
          </p:cNvGraphicFramePr>
          <p:nvPr/>
        </p:nvGraphicFramePr>
        <p:xfrm>
          <a:off x="1477391" y="1405947"/>
          <a:ext cx="9237217" cy="2468880"/>
        </p:xfrm>
        <a:graphic>
          <a:graphicData uri="http://schemas.openxmlformats.org/drawingml/2006/table">
            <a:tbl>
              <a:tblPr firstRow="1" lastRow="1" bandRow="1">
                <a:tableStyleId>{F5AB1C69-6EDB-4FF4-983F-18BD219EF322}</a:tableStyleId>
              </a:tblPr>
              <a:tblGrid>
                <a:gridCol w="5413363">
                  <a:extLst>
                    <a:ext uri="{9D8B030D-6E8A-4147-A177-3AD203B41FA5}">
                      <a16:colId xmlns:a16="http://schemas.microsoft.com/office/drawing/2014/main" val="20000"/>
                    </a:ext>
                  </a:extLst>
                </a:gridCol>
                <a:gridCol w="2050473">
                  <a:extLst>
                    <a:ext uri="{9D8B030D-6E8A-4147-A177-3AD203B41FA5}">
                      <a16:colId xmlns:a16="http://schemas.microsoft.com/office/drawing/2014/main" val="20001"/>
                    </a:ext>
                  </a:extLst>
                </a:gridCol>
                <a:gridCol w="1773381">
                  <a:extLst>
                    <a:ext uri="{9D8B030D-6E8A-4147-A177-3AD203B41FA5}">
                      <a16:colId xmlns:a16="http://schemas.microsoft.com/office/drawing/2014/main" val="20002"/>
                    </a:ext>
                  </a:extLst>
                </a:gridCol>
              </a:tblGrid>
              <a:tr h="548640">
                <a:tc>
                  <a:txBody>
                    <a:bodyPr/>
                    <a:lstStyle/>
                    <a:p>
                      <a:pPr algn="l" rtl="0" fontAlgn="b"/>
                      <a:r>
                        <a:rPr lang="en-US" sz="1400" u="none" strike="noStrike"/>
                        <a:t>Vascular Groin Hypothetical Economic Model</a:t>
                      </a:r>
                      <a:endParaRPr lang="en-US" sz="1400" b="1" i="0" u="none" strike="noStrike">
                        <a:solidFill>
                          <a:schemeClr val="bg1"/>
                        </a:solidFill>
                        <a:latin typeface="Calibri" panose="020F0502020204030204" pitchFamily="34" charset="0"/>
                        <a:cs typeface="Calibri" panose="020F0502020204030204" pitchFamily="34" charset="0"/>
                      </a:endParaRPr>
                    </a:p>
                  </a:txBody>
                  <a:tcPr marL="68580" marR="4313" marT="4313" marB="0" anchor="b"/>
                </a:tc>
                <a:tc>
                  <a:txBody>
                    <a:bodyPr/>
                    <a:lstStyle/>
                    <a:p>
                      <a:pPr algn="ctr" rtl="0" fontAlgn="b"/>
                      <a:r>
                        <a:rPr lang="en-US" sz="1400" u="none" strike="noStrike"/>
                        <a:t>Prevena™ Therapy </a:t>
                      </a:r>
                      <a:endParaRPr lang="en-US" sz="1400" b="1" i="0" u="none" strike="noStrike">
                        <a:solidFill>
                          <a:schemeClr val="bg1"/>
                        </a:solidFill>
                        <a:latin typeface="Calibri" panose="020F0502020204030204" pitchFamily="34" charset="0"/>
                        <a:cs typeface="Calibri" panose="020F0502020204030204" pitchFamily="34" charset="0"/>
                      </a:endParaRPr>
                    </a:p>
                  </a:txBody>
                  <a:tcPr marL="4313" marR="4313" marT="4313" marB="0" anchor="b"/>
                </a:tc>
                <a:tc>
                  <a:txBody>
                    <a:bodyPr/>
                    <a:lstStyle/>
                    <a:p>
                      <a:pPr algn="ctr" rtl="0" fontAlgn="b"/>
                      <a:r>
                        <a:rPr lang="en-US" sz="1400" u="none" strike="noStrike"/>
                        <a:t>Control</a:t>
                      </a:r>
                      <a:endParaRPr lang="en-US" sz="1400" b="1" i="0" u="none" strike="noStrike">
                        <a:solidFill>
                          <a:schemeClr val="bg1"/>
                        </a:solidFill>
                        <a:latin typeface="Calibri" panose="020F0502020204030204" pitchFamily="34" charset="0"/>
                        <a:cs typeface="Calibri" panose="020F0502020204030204" pitchFamily="34" charset="0"/>
                      </a:endParaRPr>
                    </a:p>
                  </a:txBody>
                  <a:tcPr marL="4313" marR="4313" marT="4313" marB="0" anchor="b"/>
                </a:tc>
                <a:extLst>
                  <a:ext uri="{0D108BD9-81ED-4DB2-BD59-A6C34878D82A}">
                    <a16:rowId xmlns:a16="http://schemas.microsoft.com/office/drawing/2014/main" val="10000"/>
                  </a:ext>
                </a:extLst>
              </a:tr>
              <a:tr h="274320">
                <a:tc>
                  <a:txBody>
                    <a:bodyPr/>
                    <a:lstStyle/>
                    <a:p>
                      <a:pPr algn="l" rtl="0" fontAlgn="b"/>
                      <a:r>
                        <a:rPr lang="en-US" sz="1400" u="none" strike="noStrike"/>
                        <a:t>Number of Patients</a:t>
                      </a:r>
                      <a:r>
                        <a:rPr lang="en-US" sz="1400" u="none" strike="noStrike" baseline="0"/>
                        <a:t> (n)</a:t>
                      </a:r>
                      <a:endParaRPr lang="en-US" sz="1400" b="0" i="0" u="none" strike="noStrike">
                        <a:solidFill>
                          <a:schemeClr val="tx2"/>
                        </a:solidFill>
                        <a:latin typeface="Calibri" panose="020F0502020204030204" pitchFamily="34" charset="0"/>
                        <a:cs typeface="Calibri" panose="020F0502020204030204" pitchFamily="34" charset="0"/>
                      </a:endParaRPr>
                    </a:p>
                  </a:txBody>
                  <a:tcPr marL="68580" marR="4313" marT="4313" marB="0" anchor="ctr"/>
                </a:tc>
                <a:tc>
                  <a:txBody>
                    <a:bodyPr/>
                    <a:lstStyle/>
                    <a:p>
                      <a:pPr marL="0" algn="ctr" defTabSz="914400" rtl="0" eaLnBrk="1" fontAlgn="b" latinLnBrk="0" hangingPunct="1"/>
                      <a:r>
                        <a:rPr lang="en-US" sz="1400" u="none" strike="noStrike" kern="1200">
                          <a:solidFill>
                            <a:schemeClr val="tx1"/>
                          </a:solidFill>
                        </a:rPr>
                        <a:t>98</a:t>
                      </a:r>
                      <a:endParaRPr lang="en-US" sz="1400" u="none" strike="noStrike" kern="1200">
                        <a:solidFill>
                          <a:schemeClr val="tx1"/>
                        </a:solidFill>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a:solidFill>
                            <a:schemeClr val="tx1"/>
                          </a:solidFill>
                        </a:rPr>
                        <a:t>90</a:t>
                      </a:r>
                      <a:endParaRPr lang="en-US" sz="1400" u="none" strike="noStrike" kern="1200">
                        <a:solidFill>
                          <a:schemeClr val="tx1"/>
                        </a:solidFill>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74320">
                <a:tc>
                  <a:txBody>
                    <a:bodyPr/>
                    <a:lstStyle/>
                    <a:p>
                      <a:pPr algn="l" rtl="0" fontAlgn="b"/>
                      <a:r>
                        <a:rPr lang="en-US" sz="1400" u="none" strike="noStrike"/>
                        <a:t>Number of Surgical Site Infections (a)</a:t>
                      </a:r>
                      <a:endParaRPr lang="en-US" sz="1400" b="0" i="0" u="none" strike="noStrike" baseline="30000">
                        <a:solidFill>
                          <a:schemeClr val="tx2"/>
                        </a:solidFill>
                        <a:latin typeface="Calibri" panose="020F0502020204030204" pitchFamily="34" charset="0"/>
                        <a:cs typeface="Calibri" panose="020F0502020204030204" pitchFamily="34" charset="0"/>
                      </a:endParaRPr>
                    </a:p>
                  </a:txBody>
                  <a:tcPr marL="68580" marR="4313" marT="4313" marB="0" anchor="ctr"/>
                </a:tc>
                <a:tc>
                  <a:txBody>
                    <a:bodyPr/>
                    <a:lstStyle/>
                    <a:p>
                      <a:pPr marL="0" algn="ctr" defTabSz="914400" rtl="0" eaLnBrk="1" fontAlgn="b" latinLnBrk="0" hangingPunct="1"/>
                      <a:r>
                        <a:rPr lang="en-US" sz="1400" u="none" strike="noStrike" kern="1200"/>
                        <a:t>13</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a:t>30</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274320">
                <a:tc>
                  <a:txBody>
                    <a:bodyPr/>
                    <a:lstStyle/>
                    <a:p>
                      <a:pPr algn="l" rtl="0" fontAlgn="b"/>
                      <a:r>
                        <a:rPr lang="en-US" sz="1400" u="none" strike="noStrike" baseline="0"/>
                        <a:t>Cost Per SSI</a:t>
                      </a:r>
                      <a:r>
                        <a:rPr lang="en-US" sz="1400" u="none" strike="noStrike" baseline="30000"/>
                        <a:t>1</a:t>
                      </a:r>
                      <a:r>
                        <a:rPr lang="en-US" sz="1400" u="none" strike="noStrike" baseline="0"/>
                        <a:t>(b)</a:t>
                      </a:r>
                      <a:endParaRPr lang="en-US" sz="1400" b="0" i="0" u="none" strike="noStrike" baseline="0">
                        <a:solidFill>
                          <a:schemeClr val="tx2"/>
                        </a:solidFill>
                        <a:latin typeface="Calibri" panose="020F0502020204030204" pitchFamily="34" charset="0"/>
                        <a:cs typeface="Calibri" panose="020F0502020204030204" pitchFamily="34" charset="0"/>
                      </a:endParaRPr>
                    </a:p>
                  </a:txBody>
                  <a:tcPr marL="68580" marR="4313" marT="4313" marB="0" anchor="ctr"/>
                </a:tc>
                <a:tc>
                  <a:txBody>
                    <a:bodyPr/>
                    <a:lstStyle/>
                    <a:p>
                      <a:pPr marL="0" algn="ctr" defTabSz="914400" rtl="0" eaLnBrk="1" fontAlgn="b" latinLnBrk="0" hangingPunct="1"/>
                      <a:r>
                        <a:rPr lang="en-US" sz="1400" u="none" strike="noStrike" kern="1200"/>
                        <a:t>$21,827</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a:t>$21,827</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val="1322986206"/>
                  </a:ext>
                </a:extLst>
              </a:tr>
              <a:tr h="274320">
                <a:tc>
                  <a:txBody>
                    <a:bodyPr/>
                    <a:lstStyle/>
                    <a:p>
                      <a:pPr algn="l" rtl="0" fontAlgn="b"/>
                      <a:r>
                        <a:rPr lang="en-US" sz="1400" u="none" strike="noStrike"/>
                        <a:t>Cost of SSI per Patient (a*b)/n</a:t>
                      </a:r>
                      <a:endParaRPr lang="en-US" sz="1400" b="0" i="0" u="none" strike="noStrike">
                        <a:solidFill>
                          <a:schemeClr val="tx2"/>
                        </a:solidFill>
                        <a:latin typeface="Calibri" panose="020F0502020204030204" pitchFamily="34" charset="0"/>
                        <a:cs typeface="Calibri" panose="020F0502020204030204" pitchFamily="34" charset="0"/>
                      </a:endParaRPr>
                    </a:p>
                  </a:txBody>
                  <a:tcPr marL="68580" marR="4313" marT="4313" marB="0" anchor="ctr"/>
                </a:tc>
                <a:tc>
                  <a:txBody>
                    <a:bodyPr/>
                    <a:lstStyle/>
                    <a:p>
                      <a:pPr marL="0" algn="ctr" defTabSz="914400" rtl="0" eaLnBrk="1" fontAlgn="b" latinLnBrk="0" hangingPunct="1"/>
                      <a:r>
                        <a:rPr lang="en-US" sz="1400" u="none" strike="noStrike" kern="1200"/>
                        <a:t>$2,895</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a:t> $7,276</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274320">
                <a:tc>
                  <a:txBody>
                    <a:bodyPr/>
                    <a:lstStyle/>
                    <a:p>
                      <a:pPr algn="l" rtl="0" fontAlgn="b"/>
                      <a:r>
                        <a:rPr lang="en-US" sz="1400" u="none" strike="noStrike"/>
                        <a:t>Cost of Therapy Per Patient *                            </a:t>
                      </a:r>
                      <a:endParaRPr lang="en-US" sz="1400" b="0" i="0" u="none" strike="noStrike">
                        <a:solidFill>
                          <a:schemeClr val="tx2"/>
                        </a:solidFill>
                        <a:latin typeface="Calibri" panose="020F0502020204030204" pitchFamily="34" charset="0"/>
                        <a:cs typeface="Calibri" panose="020F0502020204030204" pitchFamily="34" charset="0"/>
                      </a:endParaRPr>
                    </a:p>
                  </a:txBody>
                  <a:tcPr marL="68580" marR="4313" marT="4313" marB="0" anchor="ctr"/>
                </a:tc>
                <a:tc>
                  <a:txBody>
                    <a:bodyPr/>
                    <a:lstStyle/>
                    <a:p>
                      <a:pPr marL="0" algn="ctr" defTabSz="914400" rtl="0" eaLnBrk="1" fontAlgn="b" latinLnBrk="0" hangingPunct="1"/>
                      <a:r>
                        <a:rPr lang="en-US" sz="1400" u="none" strike="noStrike" kern="1200"/>
                        <a:t> $495 </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a:t>---</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274320">
                <a:tc>
                  <a:txBody>
                    <a:bodyPr/>
                    <a:lstStyle/>
                    <a:p>
                      <a:pPr algn="l" rtl="0" fontAlgn="b"/>
                      <a:r>
                        <a:rPr lang="en-US" sz="1400" u="none" strike="noStrike"/>
                        <a:t>Total Cost Per Patient</a:t>
                      </a:r>
                      <a:endParaRPr lang="en-US" sz="1400" b="0" i="0" u="none" strike="noStrike">
                        <a:solidFill>
                          <a:schemeClr val="tx2"/>
                        </a:solidFill>
                        <a:latin typeface="Calibri" panose="020F0502020204030204" pitchFamily="34" charset="0"/>
                        <a:cs typeface="Calibri" panose="020F0502020204030204" pitchFamily="34" charset="0"/>
                      </a:endParaRPr>
                    </a:p>
                  </a:txBody>
                  <a:tcPr marL="68580" marR="4313" marT="4313" marB="0" anchor="ctr"/>
                </a:tc>
                <a:tc>
                  <a:txBody>
                    <a:bodyPr/>
                    <a:lstStyle/>
                    <a:p>
                      <a:pPr marL="0" algn="ctr" defTabSz="914400" rtl="0" eaLnBrk="1" fontAlgn="b" latinLnBrk="0" hangingPunct="1"/>
                      <a:r>
                        <a:rPr lang="en-US" sz="1400" u="none" strike="noStrike" kern="1200"/>
                        <a:t> $3,390</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tc>
                  <a:txBody>
                    <a:bodyPr/>
                    <a:lstStyle/>
                    <a:p>
                      <a:pPr marL="0" algn="ctr" defTabSz="914400" rtl="0" eaLnBrk="1" fontAlgn="b" latinLnBrk="0" hangingPunct="1"/>
                      <a:r>
                        <a:rPr lang="en-US" sz="1400" u="none" strike="noStrike" kern="1200"/>
                        <a:t> $7,276</a:t>
                      </a:r>
                      <a:endParaRPr lang="en-US" sz="1400" u="none" strike="noStrike" kern="1200">
                        <a:solidFill>
                          <a:schemeClr val="tx2"/>
                        </a:solidFill>
                        <a:latin typeface="Calibri" panose="020F0502020204030204" pitchFamily="34" charset="0"/>
                        <a:ea typeface="+mn-ea"/>
                        <a:cs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r h="274320">
                <a:tc>
                  <a:txBody>
                    <a:bodyPr/>
                    <a:lstStyle/>
                    <a:p>
                      <a:pPr marL="57150" indent="-57150" algn="l" rtl="0" fontAlgn="b"/>
                      <a:r>
                        <a:rPr lang="en-US" sz="1400" u="none" strike="noStrike"/>
                        <a:t>Potential Per Incision Savings Using </a:t>
                      </a:r>
                      <a:r>
                        <a:rPr lang="en-US" sz="1400" u="none" strike="noStrike" err="1"/>
                        <a:t>Prevena</a:t>
                      </a:r>
                      <a:r>
                        <a:rPr lang="en-US" sz="1400" u="none" strike="noStrike"/>
                        <a:t>™ Therapy</a:t>
                      </a:r>
                      <a:endParaRPr lang="en-US" sz="1400" b="1" i="0" u="none" strike="noStrike">
                        <a:solidFill>
                          <a:schemeClr val="bg1"/>
                        </a:solidFill>
                        <a:latin typeface="Calibri" panose="020F0502020204030204" pitchFamily="34" charset="0"/>
                        <a:cs typeface="Calibri" panose="020F0502020204030204" pitchFamily="34" charset="0"/>
                      </a:endParaRPr>
                    </a:p>
                  </a:txBody>
                  <a:tcPr marL="68580" marR="4313" marT="4313" marB="0" anchor="ctr"/>
                </a:tc>
                <a:tc gridSpan="2">
                  <a:txBody>
                    <a:bodyPr/>
                    <a:lstStyle/>
                    <a:p>
                      <a:pPr algn="ctr" rtl="0" fontAlgn="b"/>
                      <a:r>
                        <a:rPr lang="en-US" sz="1400" u="none" strike="noStrike"/>
                        <a:t>$3,886</a:t>
                      </a:r>
                      <a:endParaRPr lang="en-US" sz="1400" b="1" i="0" u="none" strike="noStrike">
                        <a:solidFill>
                          <a:schemeClr val="bg1"/>
                        </a:solidFill>
                        <a:latin typeface="Calibri" panose="020F0502020204030204" pitchFamily="34" charset="0"/>
                        <a:cs typeface="Calibri" panose="020F0502020204030204" pitchFamily="34" charset="0"/>
                      </a:endParaRPr>
                    </a:p>
                  </a:txBody>
                  <a:tcPr marL="4313" marR="4313" marT="4313" marB="0" anchor="ct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11" name="TextBox 10">
            <a:extLst>
              <a:ext uri="{FF2B5EF4-FFF2-40B4-BE49-F238E27FC236}">
                <a16:creationId xmlns:a16="http://schemas.microsoft.com/office/drawing/2014/main" id="{13E4A22F-6EB0-44A4-8618-25B1CD5152A9}"/>
              </a:ext>
            </a:extLst>
          </p:cNvPr>
          <p:cNvSpPr txBox="1"/>
          <p:nvPr/>
        </p:nvSpPr>
        <p:spPr>
          <a:xfrm>
            <a:off x="379412" y="6305314"/>
            <a:ext cx="11306897" cy="276999"/>
          </a:xfrm>
          <a:prstGeom prst="rect">
            <a:avLst/>
          </a:prstGeom>
          <a:noFill/>
        </p:spPr>
        <p:txBody>
          <a:bodyPr wrap="square" lIns="0" tIns="0" rIns="0" bIns="0"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Gombert</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Babilon</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M,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Barbati</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M et al. Closed-incision negative-pressure therapy reduces surgical site infections in vascular surgery: a prospective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randomised</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multicentre</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trial (AIMS trial). Eur J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Vasc</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Endovasc</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Surg. 2018; 56(3):442-448.</a:t>
            </a:r>
            <a:endParaRPr kumimoji="0" lang="en-US" sz="900" b="0" i="0" u="none" strike="noStrike" kern="1200" cap="none" spc="0" normalizeH="0" baseline="0" noProof="0">
              <a:ln>
                <a:noFill/>
              </a:ln>
              <a:solidFill>
                <a:srgbClr val="000000"/>
              </a:solidFill>
              <a:effectLst/>
              <a:uLnTx/>
              <a:uFillTx/>
              <a:latin typeface="3M Circular TT Book"/>
              <a:ea typeface="+mn-ea"/>
              <a:cs typeface="Calibri" panose="020F0502020204030204" pitchFamily="34" charset="0"/>
            </a:endParaRPr>
          </a:p>
        </p:txBody>
      </p:sp>
      <p:sp>
        <p:nvSpPr>
          <p:cNvPr id="7" name="Arrow: Pentagon 6">
            <a:extLst>
              <a:ext uri="{FF2B5EF4-FFF2-40B4-BE49-F238E27FC236}">
                <a16:creationId xmlns:a16="http://schemas.microsoft.com/office/drawing/2014/main" id="{B5AD612A-F61D-469B-B1A6-34A65AA82B26}"/>
              </a:ext>
            </a:extLst>
          </p:cNvPr>
          <p:cNvSpPr/>
          <p:nvPr/>
        </p:nvSpPr>
        <p:spPr>
          <a:xfrm>
            <a:off x="1477390" y="4108373"/>
            <a:ext cx="5475645"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Cost Savings</a:t>
            </a:r>
            <a:endParaRPr kumimoji="0" lang="en-US" sz="1400" b="0" i="0" u="none" strike="noStrike" kern="1200" cap="none" spc="0" normalizeH="0" baseline="30000" noProof="0">
              <a:ln>
                <a:noFill/>
              </a:ln>
              <a:solidFill>
                <a:prstClr val="black"/>
              </a:solidFill>
              <a:effectLst/>
              <a:uLnTx/>
              <a:uFillTx/>
              <a:latin typeface="3M Circular TT Bold"/>
              <a:ea typeface="+mn-ea"/>
              <a:cs typeface="+mn-cs"/>
            </a:endParaRPr>
          </a:p>
        </p:txBody>
      </p:sp>
      <p:sp>
        <p:nvSpPr>
          <p:cNvPr id="8" name="TextBox 7">
            <a:extLst>
              <a:ext uri="{FF2B5EF4-FFF2-40B4-BE49-F238E27FC236}">
                <a16:creationId xmlns:a16="http://schemas.microsoft.com/office/drawing/2014/main" id="{94A36891-F4E8-4E05-A150-04138BEBA5B3}"/>
              </a:ext>
            </a:extLst>
          </p:cNvPr>
          <p:cNvSpPr txBox="1"/>
          <p:nvPr/>
        </p:nvSpPr>
        <p:spPr>
          <a:xfrm>
            <a:off x="7928357" y="4141520"/>
            <a:ext cx="2786251"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per patient cost for SSI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$3,390 Prevena Therapy vs. $7,276 SOC</a:t>
            </a:r>
          </a:p>
        </p:txBody>
      </p:sp>
      <p:graphicFrame>
        <p:nvGraphicFramePr>
          <p:cNvPr id="9" name="Chart 8">
            <a:extLst>
              <a:ext uri="{FF2B5EF4-FFF2-40B4-BE49-F238E27FC236}">
                <a16:creationId xmlns:a16="http://schemas.microsoft.com/office/drawing/2014/main" id="{A6F959CC-D1A0-4FC7-B01D-7B8C77992A55}"/>
              </a:ext>
            </a:extLst>
          </p:cNvPr>
          <p:cNvGraphicFramePr>
            <a:graphicFrameLocks/>
          </p:cNvGraphicFramePr>
          <p:nvPr>
            <p:extLst>
              <p:ext uri="{D42A27DB-BD31-4B8C-83A1-F6EECF244321}">
                <p14:modId xmlns:p14="http://schemas.microsoft.com/office/powerpoint/2010/main" val="3495565071"/>
              </p:ext>
            </p:extLst>
          </p:nvPr>
        </p:nvGraphicFramePr>
        <p:xfrm>
          <a:off x="6953036" y="3606819"/>
          <a:ext cx="975321" cy="1407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742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A8B466D-C449-4663-8002-D20904563FC0}"/>
              </a:ext>
            </a:extLst>
          </p:cNvPr>
          <p:cNvSpPr txBox="1">
            <a:spLocks/>
          </p:cNvSpPr>
          <p:nvPr/>
        </p:nvSpPr>
        <p:spPr>
          <a:xfrm>
            <a:off x="292963" y="255608"/>
            <a:ext cx="11511688" cy="409113"/>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3M Circular TT Bold"/>
                <a:ea typeface="+mj-ea"/>
                <a:cs typeface="+mj-cs"/>
              </a:rPr>
              <a:t>RCT Study demonstrates </a:t>
            </a:r>
            <a:r>
              <a:rPr kumimoji="0" lang="en-GB" sz="1800" b="0" i="0" u="none" strike="noStrike" kern="1200" cap="none" spc="0" normalizeH="0" baseline="0" noProof="0">
                <a:ln>
                  <a:noFill/>
                </a:ln>
                <a:solidFill>
                  <a:prstClr val="black"/>
                </a:solidFill>
                <a:effectLst/>
                <a:uLnTx/>
                <a:uFillTx/>
                <a:latin typeface="3M Circular TT Bold"/>
                <a:ea typeface="+mj-ea"/>
                <a:cs typeface="+mj-cs"/>
              </a:rPr>
              <a:t>reduction in incision complications and revision procedures</a:t>
            </a:r>
            <a:endParaRPr kumimoji="0" lang="en-US" sz="1800" b="0" i="0" u="none" strike="noStrike" kern="1200" cap="none" spc="0" normalizeH="0" baseline="0" noProof="0">
              <a:ln>
                <a:noFill/>
              </a:ln>
              <a:solidFill>
                <a:prstClr val="black"/>
              </a:solidFill>
              <a:effectLst/>
              <a:uLnTx/>
              <a:uFillTx/>
              <a:latin typeface="3M Circular TT Bold"/>
              <a:ea typeface="+mj-ea"/>
              <a:cs typeface="+mj-cs"/>
            </a:endParaRPr>
          </a:p>
          <a:p>
            <a:pPr marL="0" marR="0" lvl="0" indent="0" algn="l" defTabSz="913833"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3M Circular TT Bold"/>
              <a:ea typeface="+mj-ea"/>
              <a:cs typeface="+mj-cs"/>
            </a:endParaRPr>
          </a:p>
        </p:txBody>
      </p:sp>
      <p:sp>
        <p:nvSpPr>
          <p:cNvPr id="3" name="TextBox 2">
            <a:extLst>
              <a:ext uri="{FF2B5EF4-FFF2-40B4-BE49-F238E27FC236}">
                <a16:creationId xmlns:a16="http://schemas.microsoft.com/office/drawing/2014/main" id="{388EDC6B-BCC1-4FA3-98F7-729BD3DF8DB4}"/>
              </a:ext>
            </a:extLst>
          </p:cNvPr>
          <p:cNvSpPr txBox="1"/>
          <p:nvPr/>
        </p:nvSpPr>
        <p:spPr>
          <a:xfrm>
            <a:off x="403079" y="597144"/>
            <a:ext cx="10322215" cy="4154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3M Circular TT Book"/>
                <a:ea typeface="+mn-ea"/>
                <a:cs typeface="+mn-cs"/>
              </a:rPr>
              <a:t>Pleger</a:t>
            </a:r>
            <a:r>
              <a:rPr kumimoji="0" lang="en-US" sz="900" b="0" i="0" u="none" strike="noStrike" kern="1200" cap="none" spc="0" normalizeH="0" baseline="0" noProof="0">
                <a:ln>
                  <a:noFill/>
                </a:ln>
                <a:solidFill>
                  <a:prstClr val="black"/>
                </a:solidFill>
                <a:effectLst/>
                <a:uLnTx/>
                <a:uFillTx/>
                <a:latin typeface="3M Circular TT Book"/>
                <a:ea typeface="+mn-ea"/>
                <a:cs typeface="+mn-cs"/>
              </a:rPr>
              <a:t> SP, </a:t>
            </a:r>
            <a:r>
              <a:rPr kumimoji="0" lang="en-US" sz="900" b="0" i="0" u="none" strike="noStrike" kern="1200" cap="none" spc="0" normalizeH="0" baseline="0" noProof="0" err="1">
                <a:ln>
                  <a:noFill/>
                </a:ln>
                <a:solidFill>
                  <a:prstClr val="black"/>
                </a:solidFill>
                <a:effectLst/>
                <a:uLnTx/>
                <a:uFillTx/>
                <a:latin typeface="3M Circular TT Book"/>
                <a:ea typeface="+mn-ea"/>
                <a:cs typeface="+mn-cs"/>
              </a:rPr>
              <a:t>Nink</a:t>
            </a:r>
            <a:r>
              <a:rPr kumimoji="0" lang="en-US" sz="900" b="0" i="0" u="none" strike="noStrike" kern="1200" cap="none" spc="0" normalizeH="0" baseline="0" noProof="0">
                <a:ln>
                  <a:noFill/>
                </a:ln>
                <a:solidFill>
                  <a:prstClr val="black"/>
                </a:solidFill>
                <a:effectLst/>
                <a:uLnTx/>
                <a:uFillTx/>
                <a:latin typeface="3M Circular TT Book"/>
                <a:ea typeface="+mn-ea"/>
                <a:cs typeface="+mn-cs"/>
              </a:rPr>
              <a:t> N, </a:t>
            </a:r>
            <a:r>
              <a:rPr kumimoji="0" lang="en-US" sz="900" b="0" i="0" u="none" strike="noStrike" kern="1200" cap="none" spc="0" normalizeH="0" baseline="0" noProof="0" err="1">
                <a:ln>
                  <a:noFill/>
                </a:ln>
                <a:solidFill>
                  <a:prstClr val="black"/>
                </a:solidFill>
                <a:effectLst/>
                <a:uLnTx/>
                <a:uFillTx/>
                <a:latin typeface="3M Circular TT Book"/>
                <a:ea typeface="+mn-ea"/>
                <a:cs typeface="+mn-cs"/>
              </a:rPr>
              <a:t>Elzien</a:t>
            </a:r>
            <a:r>
              <a:rPr kumimoji="0" lang="en-US" sz="900" b="0" i="0" u="none" strike="noStrike" kern="1200" cap="none" spc="0" normalizeH="0" baseline="0" noProof="0">
                <a:ln>
                  <a:noFill/>
                </a:ln>
                <a:solidFill>
                  <a:prstClr val="black"/>
                </a:solidFill>
                <a:effectLst/>
                <a:uLnTx/>
                <a:uFillTx/>
                <a:latin typeface="3M Circular TT Book"/>
                <a:ea typeface="+mn-ea"/>
                <a:cs typeface="+mn-cs"/>
              </a:rPr>
              <a:t> M et al. Reduction of groin wound complications in vascular surgery patients using closed incision negative pressure therapy (</a:t>
            </a:r>
            <a:r>
              <a:rPr kumimoji="0" lang="en-US" sz="900" b="0" i="0" u="none" strike="noStrike" kern="1200" cap="none" spc="0" normalizeH="0" baseline="0" noProof="0" err="1">
                <a:ln>
                  <a:noFill/>
                </a:ln>
                <a:solidFill>
                  <a:prstClr val="black"/>
                </a:solidFill>
                <a:effectLst/>
                <a:uLnTx/>
                <a:uFillTx/>
                <a:latin typeface="3M Circular TT Book"/>
                <a:ea typeface="+mn-ea"/>
                <a:cs typeface="+mn-cs"/>
              </a:rPr>
              <a:t>ciNPT</a:t>
            </a:r>
            <a:r>
              <a:rPr kumimoji="0" lang="en-US" sz="900" b="0" i="0" u="none" strike="noStrike" kern="1200" cap="none" spc="0" normalizeH="0" baseline="0" noProof="0">
                <a:ln>
                  <a:noFill/>
                </a:ln>
                <a:solidFill>
                  <a:prstClr val="black"/>
                </a:solidFill>
                <a:effectLst/>
                <a:uLnTx/>
                <a:uFillTx/>
                <a:latin typeface="3M Circular TT Book"/>
                <a:ea typeface="+mn-ea"/>
                <a:cs typeface="+mn-cs"/>
              </a:rPr>
              <a:t>): a prospective, </a:t>
            </a:r>
            <a:r>
              <a:rPr kumimoji="0" lang="en-US" sz="900" b="0" i="0" u="none" strike="noStrike" kern="1200" cap="none" spc="0" normalizeH="0" baseline="0" noProof="0" err="1">
                <a:ln>
                  <a:noFill/>
                </a:ln>
                <a:solidFill>
                  <a:prstClr val="black"/>
                </a:solidFill>
                <a:effectLst/>
                <a:uLnTx/>
                <a:uFillTx/>
                <a:latin typeface="3M Circular TT Book"/>
                <a:ea typeface="+mn-ea"/>
                <a:cs typeface="+mn-cs"/>
              </a:rPr>
              <a:t>randomised</a:t>
            </a:r>
            <a:r>
              <a:rPr kumimoji="0" lang="en-US" sz="900" b="0" i="0" u="none" strike="noStrike" kern="1200" cap="none" spc="0" normalizeH="0" baseline="0" noProof="0">
                <a:ln>
                  <a:noFill/>
                </a:ln>
                <a:solidFill>
                  <a:prstClr val="black"/>
                </a:solidFill>
                <a:effectLst/>
                <a:uLnTx/>
                <a:uFillTx/>
                <a:latin typeface="3M Circular TT Book"/>
                <a:ea typeface="+mn-ea"/>
                <a:cs typeface="+mn-cs"/>
              </a:rPr>
              <a:t>, single-institution study. </a:t>
            </a:r>
            <a:r>
              <a:rPr kumimoji="0" lang="en-US" sz="900" b="0" i="0" u="none" strike="noStrike" kern="1200" cap="none" spc="0" normalizeH="0" baseline="0" noProof="0" err="1">
                <a:ln>
                  <a:noFill/>
                </a:ln>
                <a:solidFill>
                  <a:prstClr val="black"/>
                </a:solidFill>
                <a:effectLst/>
                <a:uLnTx/>
                <a:uFillTx/>
                <a:latin typeface="3M Circular TT Book"/>
                <a:ea typeface="+mn-ea"/>
                <a:cs typeface="+mn-cs"/>
              </a:rPr>
              <a:t>IntWound</a:t>
            </a:r>
            <a:r>
              <a:rPr kumimoji="0" lang="en-US" sz="900" b="0" i="0" u="none" strike="noStrike" kern="1200" cap="none" spc="0" normalizeH="0" baseline="0" noProof="0">
                <a:ln>
                  <a:noFill/>
                </a:ln>
                <a:solidFill>
                  <a:prstClr val="black"/>
                </a:solidFill>
                <a:effectLst/>
                <a:uLnTx/>
                <a:uFillTx/>
                <a:latin typeface="3M Circular TT Book"/>
                <a:ea typeface="+mn-ea"/>
                <a:cs typeface="+mn-cs"/>
              </a:rPr>
              <a:t> J 2018; 15(1):75-83.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3M Circular TT Book"/>
              <a:ea typeface="+mn-ea"/>
              <a:cs typeface="+mn-cs"/>
            </a:endParaRPr>
          </a:p>
        </p:txBody>
      </p:sp>
      <p:graphicFrame>
        <p:nvGraphicFramePr>
          <p:cNvPr id="4" name="Table 4">
            <a:extLst>
              <a:ext uri="{FF2B5EF4-FFF2-40B4-BE49-F238E27FC236}">
                <a16:creationId xmlns:a16="http://schemas.microsoft.com/office/drawing/2014/main" id="{E4B770BF-7AC1-48D2-88AD-36384495B7BF}"/>
              </a:ext>
            </a:extLst>
          </p:cNvPr>
          <p:cNvGraphicFramePr>
            <a:graphicFrameLocks/>
          </p:cNvGraphicFramePr>
          <p:nvPr/>
        </p:nvGraphicFramePr>
        <p:xfrm>
          <a:off x="379413" y="1169977"/>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000" kern="1200" noProof="0">
                          <a:solidFill>
                            <a:schemeClr val="dk1"/>
                          </a:solidFill>
                          <a:latin typeface="+mn-lt"/>
                          <a:ea typeface="+mn-ea"/>
                          <a:cs typeface="+mn-cs"/>
                        </a:rPr>
                        <a:t>Single Center Randomized Controlled Trial Germany</a:t>
                      </a:r>
                    </a:p>
                    <a:p>
                      <a:endParaRPr lang="en-US" sz="1000">
                        <a:latin typeface="+mn-lt"/>
                      </a:endParaRPr>
                    </a:p>
                  </a:txBody>
                  <a:tcPr/>
                </a:tc>
                <a:extLst>
                  <a:ext uri="{0D108BD9-81ED-4DB2-BD59-A6C34878D82A}">
                    <a16:rowId xmlns:a16="http://schemas.microsoft.com/office/drawing/2014/main" val="2183550644"/>
                  </a:ext>
                </a:extLst>
              </a:tr>
            </a:tbl>
          </a:graphicData>
        </a:graphic>
      </p:graphicFrame>
      <p:graphicFrame>
        <p:nvGraphicFramePr>
          <p:cNvPr id="5" name="Table 4">
            <a:extLst>
              <a:ext uri="{FF2B5EF4-FFF2-40B4-BE49-F238E27FC236}">
                <a16:creationId xmlns:a16="http://schemas.microsoft.com/office/drawing/2014/main" id="{826EC97A-2B5C-4AFF-A47D-02254423630E}"/>
              </a:ext>
            </a:extLst>
          </p:cNvPr>
          <p:cNvGraphicFramePr>
            <a:graphicFrameLocks/>
          </p:cNvGraphicFramePr>
          <p:nvPr/>
        </p:nvGraphicFramePr>
        <p:xfrm>
          <a:off x="387349" y="3244739"/>
          <a:ext cx="3216504" cy="2940743"/>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267900">
                <a:tc>
                  <a:txBody>
                    <a:bodyPr/>
                    <a:lstStyle/>
                    <a:p>
                      <a:r>
                        <a:rPr lang="en-US" sz="1000" b="0">
                          <a:latin typeface="+mj-lt"/>
                        </a:rPr>
                        <a:t>Methods</a:t>
                      </a:r>
                    </a:p>
                  </a:txBody>
                  <a:tcPr/>
                </a:tc>
                <a:extLst>
                  <a:ext uri="{0D108BD9-81ED-4DB2-BD59-A6C34878D82A}">
                    <a16:rowId xmlns:a16="http://schemas.microsoft.com/office/drawing/2014/main" val="1649464822"/>
                  </a:ext>
                </a:extLst>
              </a:tr>
              <a:tr h="2672843">
                <a:tc>
                  <a:txBody>
                    <a:bodyPr/>
                    <a:lstStyle/>
                    <a:p>
                      <a:pPr marL="171450" marR="0" lvl="1" indent="-171450" algn="l" defTabSz="8890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GB" sz="1000">
                          <a:latin typeface="+mn-lt"/>
                        </a:rPr>
                        <a:t>Patients were randomised and treated with either </a:t>
                      </a:r>
                      <a:r>
                        <a:rPr lang="en-GB" sz="1000" err="1">
                          <a:latin typeface="+mn-lt"/>
                        </a:rPr>
                        <a:t>Prevena</a:t>
                      </a:r>
                      <a:r>
                        <a:rPr lang="en-GB" sz="1000">
                          <a:latin typeface="+mn-lt"/>
                        </a:rPr>
                        <a:t> Therapy or the control therapy, a conventional adhesive plaster.</a:t>
                      </a:r>
                    </a:p>
                    <a:p>
                      <a:pPr marL="171450" marR="0" lvl="1" indent="-171450" algn="l" defTabSz="8890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GB" sz="1000">
                          <a:latin typeface="+mn-lt"/>
                        </a:rPr>
                        <a:t>100 patients with 129 groin incisions were analysed: </a:t>
                      </a:r>
                      <a:r>
                        <a:rPr lang="en-GB" sz="1000" err="1">
                          <a:latin typeface="+mn-lt"/>
                        </a:rPr>
                        <a:t>ciNPWT</a:t>
                      </a:r>
                      <a:r>
                        <a:rPr lang="en-GB" sz="1000">
                          <a:latin typeface="+mn-lt"/>
                        </a:rPr>
                        <a:t> consisted of 58 incisions; </a:t>
                      </a:r>
                      <a:r>
                        <a:rPr lang="en-US" sz="1000" kern="1200" noProof="0">
                          <a:solidFill>
                            <a:schemeClr val="dk1"/>
                          </a:solidFill>
                          <a:latin typeface="+mn-lt"/>
                          <a:ea typeface="+mn-ea"/>
                          <a:cs typeface="+mn-cs"/>
                        </a:rPr>
                        <a:t>Control consisted of 71 incisions</a:t>
                      </a:r>
                    </a:p>
                    <a:p>
                      <a:pPr marL="171450" marR="0" lvl="1" indent="-171450" algn="l" defTabSz="8890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GB" sz="1000">
                          <a:latin typeface="+mn-lt"/>
                        </a:rPr>
                        <a:t>Inclusion criteria for high-risk patients: age &gt; 50 years, diabetes mellitus, renal insufficiency, malnutrition, obesity and chronic obstructive pulmonary disease. </a:t>
                      </a:r>
                    </a:p>
                    <a:p>
                      <a:pPr marL="171450" marR="0" lvl="1" indent="-171450" algn="l" defTabSz="8890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GB" sz="1000" err="1">
                          <a:latin typeface="+mn-lt"/>
                        </a:rPr>
                        <a:t>ciNPT</a:t>
                      </a:r>
                      <a:r>
                        <a:rPr lang="en-GB" sz="1000">
                          <a:latin typeface="+mn-lt"/>
                        </a:rPr>
                        <a:t> was applied intraoperatively and removed on days 5–7 postoperatively. </a:t>
                      </a:r>
                    </a:p>
                    <a:p>
                      <a:pPr marL="171450" marR="0" lvl="1" indent="-171450" algn="l" defTabSz="8890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GB" sz="1000">
                          <a:latin typeface="+mn-lt"/>
                        </a:rPr>
                        <a:t>Wound evaluation based on the </a:t>
                      </a:r>
                      <a:r>
                        <a:rPr lang="en-GB" sz="1000" err="1">
                          <a:latin typeface="+mn-lt"/>
                        </a:rPr>
                        <a:t>Szilagyi</a:t>
                      </a:r>
                      <a:r>
                        <a:rPr lang="en-GB" sz="1000">
                          <a:latin typeface="+mn-lt"/>
                        </a:rPr>
                        <a:t> classification took place postoperatively on days 5–7 and 30.</a:t>
                      </a:r>
                    </a:p>
                  </a:txBody>
                  <a:tcPr/>
                </a:tc>
                <a:extLst>
                  <a:ext uri="{0D108BD9-81ED-4DB2-BD59-A6C34878D82A}">
                    <a16:rowId xmlns:a16="http://schemas.microsoft.com/office/drawing/2014/main" val="2183550644"/>
                  </a:ext>
                </a:extLst>
              </a:tr>
            </a:tbl>
          </a:graphicData>
        </a:graphic>
      </p:graphicFrame>
      <p:graphicFrame>
        <p:nvGraphicFramePr>
          <p:cNvPr id="6" name="Table 4">
            <a:extLst>
              <a:ext uri="{FF2B5EF4-FFF2-40B4-BE49-F238E27FC236}">
                <a16:creationId xmlns:a16="http://schemas.microsoft.com/office/drawing/2014/main" id="{443E23ED-43D2-455B-9B7C-EE4A51A10CDF}"/>
              </a:ext>
            </a:extLst>
          </p:cNvPr>
          <p:cNvGraphicFramePr>
            <a:graphicFrameLocks/>
          </p:cNvGraphicFramePr>
          <p:nvPr/>
        </p:nvGraphicFramePr>
        <p:xfrm>
          <a:off x="361867" y="2097681"/>
          <a:ext cx="3224440" cy="990341"/>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412847">
                <a:tc>
                  <a:txBody>
                    <a:bodyPr/>
                    <a:lstStyle/>
                    <a:p>
                      <a:pPr marL="0" indent="0">
                        <a:spcAft>
                          <a:spcPts val="600"/>
                        </a:spcAft>
                        <a:buFont typeface="Arial" panose="020B0604020202020204" pitchFamily="34" charset="0"/>
                        <a:buNone/>
                      </a:pPr>
                      <a:r>
                        <a:rPr lang="en-US" sz="1000">
                          <a:latin typeface="+mn-lt"/>
                        </a:rPr>
                        <a:t>The</a:t>
                      </a:r>
                      <a:r>
                        <a:rPr lang="en-GB" sz="1000" kern="1200">
                          <a:solidFill>
                            <a:schemeClr val="dk1"/>
                          </a:solidFill>
                          <a:latin typeface="+mn-lt"/>
                          <a:ea typeface="+mn-ea"/>
                          <a:cs typeface="+mn-cs"/>
                        </a:rPr>
                        <a:t> purpose of the study was to </a:t>
                      </a:r>
                      <a:r>
                        <a:rPr lang="en-GB" sz="1000"/>
                        <a:t>investigate the effectiveness of ciNPT (3M</a:t>
                      </a:r>
                      <a:r>
                        <a:rPr lang="en-GB" sz="1000">
                          <a:latin typeface="Calibri"/>
                          <a:cs typeface="Calibri"/>
                        </a:rPr>
                        <a:t>™ </a:t>
                      </a:r>
                      <a:r>
                        <a:rPr lang="en-GB" sz="1000"/>
                        <a:t>Prevena™ Therapy) compared to conventional therapy on vascular surgical groin incisions. </a:t>
                      </a:r>
                      <a:endParaRPr lang="en-US" sz="1000" kern="1200">
                        <a:solidFill>
                          <a:schemeClr val="dk1"/>
                        </a:solidFill>
                        <a:latin typeface="+mn-lt"/>
                        <a:ea typeface="+mn-ea"/>
                        <a:cs typeface="+mn-cs"/>
                      </a:endParaRPr>
                    </a:p>
                  </a:txBody>
                  <a:tcPr/>
                </a:tc>
                <a:extLst>
                  <a:ext uri="{0D108BD9-81ED-4DB2-BD59-A6C34878D82A}">
                    <a16:rowId xmlns:a16="http://schemas.microsoft.com/office/drawing/2014/main" val="2183550644"/>
                  </a:ext>
                </a:extLst>
              </a:tr>
            </a:tbl>
          </a:graphicData>
        </a:graphic>
      </p:graphicFrame>
      <p:graphicFrame>
        <p:nvGraphicFramePr>
          <p:cNvPr id="7" name="Table 4">
            <a:extLst>
              <a:ext uri="{FF2B5EF4-FFF2-40B4-BE49-F238E27FC236}">
                <a16:creationId xmlns:a16="http://schemas.microsoft.com/office/drawing/2014/main" id="{1A269CA2-8319-4A05-AE50-99182C023F74}"/>
              </a:ext>
            </a:extLst>
          </p:cNvPr>
          <p:cNvGraphicFramePr>
            <a:graphicFrameLocks/>
          </p:cNvGraphicFramePr>
          <p:nvPr/>
        </p:nvGraphicFramePr>
        <p:xfrm>
          <a:off x="3709666" y="1169977"/>
          <a:ext cx="8157764" cy="337066"/>
        </p:xfrm>
        <a:graphic>
          <a:graphicData uri="http://schemas.openxmlformats.org/drawingml/2006/table">
            <a:tbl>
              <a:tblPr firstRow="1" bandRow="1">
                <a:tableStyleId>{F5AB1C69-6EDB-4FF4-983F-18BD219EF322}</a:tableStyleId>
              </a:tblPr>
              <a:tblGrid>
                <a:gridCol w="8157764">
                  <a:extLst>
                    <a:ext uri="{9D8B030D-6E8A-4147-A177-3AD203B41FA5}">
                      <a16:colId xmlns:a16="http://schemas.microsoft.com/office/drawing/2014/main" val="2794625708"/>
                    </a:ext>
                  </a:extLst>
                </a:gridCol>
              </a:tblGrid>
              <a:tr h="337066">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8" name="Table 4">
            <a:extLst>
              <a:ext uri="{FF2B5EF4-FFF2-40B4-BE49-F238E27FC236}">
                <a16:creationId xmlns:a16="http://schemas.microsoft.com/office/drawing/2014/main" id="{CCA26999-5CD4-4D47-87E2-3B62A3CFEB66}"/>
              </a:ext>
            </a:extLst>
          </p:cNvPr>
          <p:cNvGraphicFramePr>
            <a:graphicFrameLocks/>
          </p:cNvGraphicFramePr>
          <p:nvPr>
            <p:extLst>
              <p:ext uri="{D42A27DB-BD31-4B8C-83A1-F6EECF244321}">
                <p14:modId xmlns:p14="http://schemas.microsoft.com/office/powerpoint/2010/main" val="1116767509"/>
              </p:ext>
            </p:extLst>
          </p:nvPr>
        </p:nvGraphicFramePr>
        <p:xfrm>
          <a:off x="3709666" y="5883115"/>
          <a:ext cx="8157764" cy="345646"/>
        </p:xfrm>
        <a:graphic>
          <a:graphicData uri="http://schemas.openxmlformats.org/drawingml/2006/table">
            <a:tbl>
              <a:tblPr firstRow="1" bandRow="1">
                <a:tableStyleId>{F5AB1C69-6EDB-4FF4-983F-18BD219EF322}</a:tableStyleId>
              </a:tblPr>
              <a:tblGrid>
                <a:gridCol w="8157764">
                  <a:extLst>
                    <a:ext uri="{9D8B030D-6E8A-4147-A177-3AD203B41FA5}">
                      <a16:colId xmlns:a16="http://schemas.microsoft.com/office/drawing/2014/main" val="2794625708"/>
                    </a:ext>
                  </a:extLst>
                </a:gridCol>
              </a:tblGrid>
              <a:tr h="345646">
                <a:tc>
                  <a:txBody>
                    <a:bodyPr/>
                    <a:lstStyle/>
                    <a:p>
                      <a:r>
                        <a:rPr lang="en-US" sz="1400" b="0">
                          <a:latin typeface="+mj-lt"/>
                        </a:rPr>
                        <a:t>Key Points - Summary</a:t>
                      </a:r>
                    </a:p>
                  </a:txBody>
                  <a:tcPr/>
                </a:tc>
                <a:extLst>
                  <a:ext uri="{0D108BD9-81ED-4DB2-BD59-A6C34878D82A}">
                    <a16:rowId xmlns:a16="http://schemas.microsoft.com/office/drawing/2014/main" val="1649464822"/>
                  </a:ext>
                </a:extLst>
              </a:tr>
            </a:tbl>
          </a:graphicData>
        </a:graphic>
      </p:graphicFrame>
      <p:sp>
        <p:nvSpPr>
          <p:cNvPr id="10" name="TextBox 9">
            <a:extLst>
              <a:ext uri="{FF2B5EF4-FFF2-40B4-BE49-F238E27FC236}">
                <a16:creationId xmlns:a16="http://schemas.microsoft.com/office/drawing/2014/main" id="{ABC1E27E-B6EE-4679-AE15-E7D9CCC42033}"/>
              </a:ext>
            </a:extLst>
          </p:cNvPr>
          <p:cNvSpPr txBox="1"/>
          <p:nvPr/>
        </p:nvSpPr>
        <p:spPr>
          <a:xfrm>
            <a:off x="3709667" y="6227325"/>
            <a:ext cx="8157764"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3M Circular TT Book"/>
                <a:ea typeface="+mn-ea"/>
                <a:cs typeface="+mn-cs"/>
              </a:rPr>
              <a:t>This study that the use of </a:t>
            </a:r>
            <a:r>
              <a:rPr kumimoji="0" lang="en-GB" sz="1200" b="0" i="0" u="none" strike="noStrike" kern="1200" cap="none" spc="0" normalizeH="0" baseline="0" noProof="0" err="1">
                <a:ln>
                  <a:noFill/>
                </a:ln>
                <a:solidFill>
                  <a:prstClr val="black"/>
                </a:solidFill>
                <a:effectLst/>
                <a:uLnTx/>
                <a:uFillTx/>
                <a:latin typeface="3M Circular TT Book"/>
                <a:ea typeface="+mn-ea"/>
                <a:cs typeface="+mn-cs"/>
              </a:rPr>
              <a:t>ciNPT</a:t>
            </a:r>
            <a:r>
              <a:rPr kumimoji="0" lang="en-GB" sz="1200" b="0" i="0" u="none" strike="noStrike" kern="1200" cap="none" spc="0" normalizeH="0" baseline="0" noProof="0">
                <a:ln>
                  <a:noFill/>
                </a:ln>
                <a:solidFill>
                  <a:prstClr val="black"/>
                </a:solidFill>
                <a:effectLst/>
                <a:uLnTx/>
                <a:uFillTx/>
                <a:latin typeface="3M Circular TT Book"/>
                <a:ea typeface="+mn-ea"/>
                <a:cs typeface="+mn-cs"/>
              </a:rPr>
              <a:t> demonstrated a statistically significant reduction of postoperative wound healing complications in the groin on postoperative days 5–7 and 30-day revision surgery</a:t>
            </a:r>
            <a:endParaRPr kumimoji="0" lang="en-US" sz="12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12" name="TextBox 11">
            <a:extLst>
              <a:ext uri="{FF2B5EF4-FFF2-40B4-BE49-F238E27FC236}">
                <a16:creationId xmlns:a16="http://schemas.microsoft.com/office/drawing/2014/main" id="{7200A7E6-5DD2-4242-804D-90735675F97F}"/>
              </a:ext>
            </a:extLst>
          </p:cNvPr>
          <p:cNvSpPr txBox="1"/>
          <p:nvPr/>
        </p:nvSpPr>
        <p:spPr>
          <a:xfrm>
            <a:off x="7706431" y="5437911"/>
            <a:ext cx="4305303"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Calculation(s) are derived based on relative patient group incidence rate reported in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 Statistically significant (p&lt;0.05)</a:t>
            </a:r>
          </a:p>
        </p:txBody>
      </p:sp>
      <p:sp>
        <p:nvSpPr>
          <p:cNvPr id="14" name="TextBox 13">
            <a:extLst>
              <a:ext uri="{FF2B5EF4-FFF2-40B4-BE49-F238E27FC236}">
                <a16:creationId xmlns:a16="http://schemas.microsoft.com/office/drawing/2014/main" id="{9A5FBA43-97EA-438A-81A4-5B857794505D}"/>
              </a:ext>
            </a:extLst>
          </p:cNvPr>
          <p:cNvSpPr txBox="1"/>
          <p:nvPr/>
        </p:nvSpPr>
        <p:spPr>
          <a:xfrm>
            <a:off x="9103575" y="4628800"/>
            <a:ext cx="3008503"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Revision </a:t>
            </a:r>
            <a:r>
              <a:rPr lang="en-US" sz="1100">
                <a:solidFill>
                  <a:prstClr val="black"/>
                </a:solidFill>
                <a:latin typeface="3M Circular TT Bold"/>
              </a:rPr>
              <a:t>S</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urgery</a:t>
            </a:r>
            <a:r>
              <a:rPr kumimoji="0" lang="en-US" sz="1100" b="0" i="0" u="none" strike="noStrike" kern="1200" cap="none" spc="0" normalizeH="0" baseline="0" noProof="0">
                <a:ln>
                  <a:noFill/>
                </a:ln>
                <a:solidFill>
                  <a:prstClr val="black"/>
                </a:solidFill>
                <a:effectLst/>
                <a:uLnTx/>
                <a:uFillTx/>
                <a:latin typeface="3M Circular TT Bol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1.7% (1/58) </a:t>
            </a:r>
            <a:r>
              <a:rPr kumimoji="0" lang="en-US" sz="1100" b="0" i="0" u="none" strike="noStrike" kern="1200" cap="none" spc="0" normalizeH="0" baseline="0" noProof="0" err="1">
                <a:ln>
                  <a:noFill/>
                </a:ln>
                <a:solidFill>
                  <a:prstClr val="black"/>
                </a:solidFill>
                <a:effectLst/>
                <a:uLnTx/>
                <a:uFillTx/>
                <a:latin typeface="3M Circular TT Book"/>
                <a:ea typeface="+mn-ea"/>
                <a:cs typeface="+mn-cs"/>
              </a:rPr>
              <a:t>Prevena</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14.1% (10/71)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(p=0.022)*</a:t>
            </a:r>
          </a:p>
        </p:txBody>
      </p:sp>
      <p:sp>
        <p:nvSpPr>
          <p:cNvPr id="23" name="Arrow: Pentagon 22">
            <a:extLst>
              <a:ext uri="{FF2B5EF4-FFF2-40B4-BE49-F238E27FC236}">
                <a16:creationId xmlns:a16="http://schemas.microsoft.com/office/drawing/2014/main" id="{078E9EB2-04C2-4225-AC92-5F10DF62BB69}"/>
              </a:ext>
            </a:extLst>
          </p:cNvPr>
          <p:cNvSpPr/>
          <p:nvPr/>
        </p:nvSpPr>
        <p:spPr>
          <a:xfrm>
            <a:off x="8072307" y="4267716"/>
            <a:ext cx="393192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30 Day Revision Surgery  </a:t>
            </a:r>
          </a:p>
        </p:txBody>
      </p:sp>
      <p:grpSp>
        <p:nvGrpSpPr>
          <p:cNvPr id="28" name="Group 27">
            <a:extLst>
              <a:ext uri="{FF2B5EF4-FFF2-40B4-BE49-F238E27FC236}">
                <a16:creationId xmlns:a16="http://schemas.microsoft.com/office/drawing/2014/main" id="{EEFA13F9-1EAA-4F7A-BF74-693D06F94614}"/>
              </a:ext>
            </a:extLst>
          </p:cNvPr>
          <p:cNvGrpSpPr/>
          <p:nvPr/>
        </p:nvGrpSpPr>
        <p:grpSpPr>
          <a:xfrm>
            <a:off x="11058220" y="286900"/>
            <a:ext cx="418465" cy="567037"/>
            <a:chOff x="10477498" y="198865"/>
            <a:chExt cx="418465" cy="567037"/>
          </a:xfrm>
        </p:grpSpPr>
        <p:sp>
          <p:nvSpPr>
            <p:cNvPr id="30" name="object 42">
              <a:extLst>
                <a:ext uri="{FF2B5EF4-FFF2-40B4-BE49-F238E27FC236}">
                  <a16:creationId xmlns:a16="http://schemas.microsoft.com/office/drawing/2014/main" id="{F4AE80EA-65EF-4762-90CB-21179D41A03A}"/>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31" name="object 43">
              <a:extLst>
                <a:ext uri="{FF2B5EF4-FFF2-40B4-BE49-F238E27FC236}">
                  <a16:creationId xmlns:a16="http://schemas.microsoft.com/office/drawing/2014/main" id="{948A6572-455C-4277-A751-2D2199BBEDD0}"/>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1" i="0" u="none" strike="noStrike" kern="1200" cap="none" spc="135" normalizeH="0" baseline="0" noProof="0">
                  <a:ln>
                    <a:noFill/>
                  </a:ln>
                  <a:solidFill>
                    <a:srgbClr val="FFFFFF"/>
                  </a:solidFill>
                  <a:effectLst/>
                  <a:uLnTx/>
                  <a:uFillTx/>
                  <a:latin typeface="Calibri"/>
                  <a:ea typeface="+mn-ea"/>
                  <a:cs typeface="Calibri"/>
                </a:rPr>
                <a:t>1</a:t>
              </a:r>
              <a:endParaRPr kumimoji="0" sz="165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43">
              <a:extLst>
                <a:ext uri="{FF2B5EF4-FFF2-40B4-BE49-F238E27FC236}">
                  <a16:creationId xmlns:a16="http://schemas.microsoft.com/office/drawing/2014/main" id="{FF569CC1-0211-4C58-ADEC-44ED695020E8}"/>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34" name="object 46">
            <a:extLst>
              <a:ext uri="{FF2B5EF4-FFF2-40B4-BE49-F238E27FC236}">
                <a16:creationId xmlns:a16="http://schemas.microsoft.com/office/drawing/2014/main" id="{6A9D77A0-344E-49E8-94A9-23166162F1CF}"/>
              </a:ext>
            </a:extLst>
          </p:cNvPr>
          <p:cNvSpPr txBox="1"/>
          <p:nvPr/>
        </p:nvSpPr>
        <p:spPr>
          <a:xfrm>
            <a:off x="11528810" y="273129"/>
            <a:ext cx="658296" cy="205184"/>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en-US" sz="1350" b="1" i="0" u="none" strike="noStrike" kern="1200" cap="none" spc="170" normalizeH="0" baseline="0" noProof="0">
                <a:ln>
                  <a:noFill/>
                </a:ln>
                <a:solidFill>
                  <a:srgbClr val="FFFFFF"/>
                </a:solidFill>
                <a:effectLst/>
                <a:uLnTx/>
                <a:uFillTx/>
                <a:latin typeface="Calibri"/>
                <a:ea typeface="+mn-ea"/>
                <a:cs typeface="Calibri"/>
              </a:rPr>
              <a:t>Groin</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32" name="Chart 31">
            <a:extLst>
              <a:ext uri="{FF2B5EF4-FFF2-40B4-BE49-F238E27FC236}">
                <a16:creationId xmlns:a16="http://schemas.microsoft.com/office/drawing/2014/main" id="{18495414-9718-44ED-82C5-CC45C7AD6829}"/>
              </a:ext>
            </a:extLst>
          </p:cNvPr>
          <p:cNvGraphicFramePr>
            <a:graphicFrameLocks/>
          </p:cNvGraphicFramePr>
          <p:nvPr>
            <p:extLst>
              <p:ext uri="{D42A27DB-BD31-4B8C-83A1-F6EECF244321}">
                <p14:modId xmlns:p14="http://schemas.microsoft.com/office/powerpoint/2010/main" val="2946135970"/>
              </p:ext>
            </p:extLst>
          </p:nvPr>
        </p:nvGraphicFramePr>
        <p:xfrm>
          <a:off x="8133300" y="4283741"/>
          <a:ext cx="975321" cy="1407956"/>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7526BB96-572C-42E1-9FE8-53D56FC79A19}"/>
              </a:ext>
            </a:extLst>
          </p:cNvPr>
          <p:cNvSpPr txBox="1"/>
          <p:nvPr/>
        </p:nvSpPr>
        <p:spPr>
          <a:xfrm>
            <a:off x="9103575" y="1881019"/>
            <a:ext cx="3008503"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3M Circular TT Bold"/>
              </a:rPr>
              <a:t>Re</a:t>
            </a:r>
            <a:r>
              <a:rPr kumimoji="0" lang="en-US" sz="1100" b="0" i="0" u="none" strike="noStrike" kern="1200" cap="none" spc="0" normalizeH="0" baseline="0" noProof="0" dirty="0">
                <a:ln>
                  <a:noFill/>
                </a:ln>
                <a:solidFill>
                  <a:prstClr val="black"/>
                </a:solidFill>
                <a:effectLst/>
                <a:uLnTx/>
                <a:uFillTx/>
                <a:latin typeface="3M Circular TT Bold"/>
                <a:ea typeface="+mn-ea"/>
                <a:cs typeface="+mn-cs"/>
              </a:rPr>
              <a:t>duction in Wound </a:t>
            </a:r>
            <a:r>
              <a:rPr lang="en-US" sz="1100" dirty="0">
                <a:solidFill>
                  <a:prstClr val="black"/>
                </a:solidFill>
                <a:latin typeface="3M Circular TT Bold"/>
              </a:rPr>
              <a:t>H</a:t>
            </a:r>
            <a:r>
              <a:rPr kumimoji="0" lang="en-US" sz="1100" b="0" i="0" u="none" strike="noStrike" kern="1200" cap="none" spc="0" normalizeH="0" baseline="0" noProof="0" dirty="0" err="1">
                <a:ln>
                  <a:noFill/>
                </a:ln>
                <a:solidFill>
                  <a:prstClr val="black"/>
                </a:solidFill>
                <a:effectLst/>
                <a:uLnTx/>
                <a:uFillTx/>
                <a:latin typeface="3M Circular TT Bold"/>
                <a:ea typeface="+mn-ea"/>
                <a:cs typeface="+mn-cs"/>
              </a:rPr>
              <a:t>ealing</a:t>
            </a:r>
            <a:r>
              <a:rPr kumimoji="0" lang="en-US" sz="1100" b="0" i="0" u="none" strike="noStrike" kern="1200" cap="none" spc="0" normalizeH="0" baseline="0" noProof="0" dirty="0">
                <a:ln>
                  <a:noFill/>
                </a:ln>
                <a:solidFill>
                  <a:prstClr val="black"/>
                </a:solidFill>
                <a:effectLst/>
                <a:uLnTx/>
                <a:uFillTx/>
                <a:latin typeface="3M Circular TT Bold"/>
                <a:ea typeface="+mn-ea"/>
                <a:cs typeface="+mn-cs"/>
              </a:rPr>
              <a:t> </a:t>
            </a:r>
            <a:r>
              <a:rPr lang="en-US" sz="1100" dirty="0">
                <a:solidFill>
                  <a:prstClr val="black"/>
                </a:solidFill>
                <a:latin typeface="3M Circular TT Bold"/>
              </a:rPr>
              <a:t>C</a:t>
            </a:r>
            <a:r>
              <a:rPr kumimoji="0" lang="en-US" sz="1100" b="0" i="0" u="none" strike="noStrike" kern="1200" cap="none" spc="0" normalizeH="0" baseline="0" noProof="0" dirty="0" err="1">
                <a:ln>
                  <a:noFill/>
                </a:ln>
                <a:solidFill>
                  <a:prstClr val="black"/>
                </a:solidFill>
                <a:effectLst/>
                <a:uLnTx/>
                <a:uFillTx/>
                <a:latin typeface="3M Circular TT Bold"/>
                <a:ea typeface="+mn-ea"/>
                <a:cs typeface="+mn-cs"/>
              </a:rPr>
              <a:t>omplications</a:t>
            </a:r>
            <a:r>
              <a:rPr kumimoji="0" lang="en-US" sz="1100" b="0" i="0" u="none" strike="noStrike" kern="1200" cap="none" spc="0" normalizeH="0" baseline="0" noProof="0" dirty="0">
                <a:ln>
                  <a:noFill/>
                </a:ln>
                <a:solidFill>
                  <a:prstClr val="black"/>
                </a:solidFill>
                <a:effectLst/>
                <a:uLnTx/>
                <a:uFillTx/>
                <a:latin typeface="3M Circular TT Bol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3M Circular TT Book"/>
                <a:ea typeface="+mn-ea"/>
                <a:cs typeface="+mn-cs"/>
              </a:rPr>
              <a:t>8.6% (5/58) </a:t>
            </a:r>
            <a:r>
              <a:rPr kumimoji="0" lang="en-US" sz="1100" b="0" i="0" u="none" strike="noStrike" kern="1200" cap="none" spc="0" normalizeH="0" baseline="0" noProof="0" dirty="0" err="1">
                <a:ln>
                  <a:noFill/>
                </a:ln>
                <a:solidFill>
                  <a:prstClr val="black"/>
                </a:solidFill>
                <a:effectLst/>
                <a:uLnTx/>
                <a:uFillTx/>
                <a:latin typeface="3M Circular TT Book"/>
                <a:ea typeface="+mn-ea"/>
                <a:cs typeface="+mn-cs"/>
              </a:rPr>
              <a:t>Prevena</a:t>
            </a:r>
            <a:r>
              <a:rPr kumimoji="0" lang="en-US" sz="1100" b="0" i="0" u="none" strike="noStrike" kern="1200" cap="none" spc="0" normalizeH="0" baseline="0" noProof="0" dirty="0">
                <a:ln>
                  <a:noFill/>
                </a:ln>
                <a:solidFill>
                  <a:prstClr val="black"/>
                </a:solidFill>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3M Circular TT Book"/>
                <a:ea typeface="+mn-ea"/>
                <a:cs typeface="+mn-cs"/>
              </a:rPr>
              <a:t>42.3% (30/71)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3M Circular TT Bold"/>
                <a:ea typeface="+mn-ea"/>
                <a:cs typeface="+mn-cs"/>
              </a:rPr>
              <a:t>(p&lt;0.0005)*</a:t>
            </a:r>
          </a:p>
        </p:txBody>
      </p:sp>
      <p:sp>
        <p:nvSpPr>
          <p:cNvPr id="42" name="Arrow: Pentagon 41">
            <a:extLst>
              <a:ext uri="{FF2B5EF4-FFF2-40B4-BE49-F238E27FC236}">
                <a16:creationId xmlns:a16="http://schemas.microsoft.com/office/drawing/2014/main" id="{23C4AC22-60E0-40ED-B6C4-2398BE718576}"/>
              </a:ext>
            </a:extLst>
          </p:cNvPr>
          <p:cNvSpPr/>
          <p:nvPr/>
        </p:nvSpPr>
        <p:spPr>
          <a:xfrm>
            <a:off x="8072307" y="1539630"/>
            <a:ext cx="393192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3M Circular TT Bold"/>
                <a:ea typeface="+mn-ea"/>
                <a:cs typeface="+mn-cs"/>
              </a:rPr>
              <a:t>Wound Healing Complications </a:t>
            </a:r>
            <a:r>
              <a:rPr lang="en-US" sz="1400" dirty="0">
                <a:solidFill>
                  <a:schemeClr val="tx1"/>
                </a:solidFill>
                <a:latin typeface="3M Circular TT Bold"/>
              </a:rPr>
              <a:t>(WHC)</a:t>
            </a:r>
            <a:endParaRPr kumimoji="0" lang="en-US" sz="1400" b="0" i="0" u="none" strike="noStrike" kern="1200" cap="none" spc="0" normalizeH="0" baseline="0" noProof="0" dirty="0">
              <a:ln>
                <a:noFill/>
              </a:ln>
              <a:solidFill>
                <a:schemeClr val="tx1"/>
              </a:solidFill>
              <a:effectLst/>
              <a:uLnTx/>
              <a:uFillTx/>
              <a:latin typeface="3M Circular TT Bold"/>
              <a:ea typeface="+mn-ea"/>
              <a:cs typeface="+mn-cs"/>
            </a:endParaRPr>
          </a:p>
        </p:txBody>
      </p:sp>
      <p:graphicFrame>
        <p:nvGraphicFramePr>
          <p:cNvPr id="43" name="Chart 42">
            <a:extLst>
              <a:ext uri="{FF2B5EF4-FFF2-40B4-BE49-F238E27FC236}">
                <a16:creationId xmlns:a16="http://schemas.microsoft.com/office/drawing/2014/main" id="{D4BC4D62-E738-45C2-989A-B282EE42DF54}"/>
              </a:ext>
            </a:extLst>
          </p:cNvPr>
          <p:cNvGraphicFramePr>
            <a:graphicFrameLocks/>
          </p:cNvGraphicFramePr>
          <p:nvPr>
            <p:extLst>
              <p:ext uri="{D42A27DB-BD31-4B8C-83A1-F6EECF244321}">
                <p14:modId xmlns:p14="http://schemas.microsoft.com/office/powerpoint/2010/main" val="1138711175"/>
              </p:ext>
            </p:extLst>
          </p:nvPr>
        </p:nvGraphicFramePr>
        <p:xfrm>
          <a:off x="8128254" y="1535191"/>
          <a:ext cx="975321" cy="1407956"/>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C90C905F-E876-49CD-AF7E-934C7C661926}"/>
              </a:ext>
            </a:extLst>
          </p:cNvPr>
          <p:cNvSpPr txBox="1"/>
          <p:nvPr/>
        </p:nvSpPr>
        <p:spPr>
          <a:xfrm>
            <a:off x="9129885" y="3272568"/>
            <a:ext cx="2798810"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3M Circular TT Bold"/>
              </a:rPr>
              <a:t>Re</a:t>
            </a:r>
            <a:r>
              <a:rPr kumimoji="0" lang="en-US" sz="1100" b="1" i="0" u="none" strike="noStrike" kern="1200" cap="none" spc="0" normalizeH="0" baseline="0" noProof="0" dirty="0">
                <a:ln>
                  <a:noFill/>
                </a:ln>
                <a:solidFill>
                  <a:prstClr val="black"/>
                </a:solidFill>
                <a:effectLst/>
                <a:uLnTx/>
                <a:uFillTx/>
                <a:latin typeface="3M Circular TT Bold"/>
                <a:ea typeface="+mn-ea"/>
                <a:cs typeface="+mn-cs"/>
              </a:rPr>
              <a:t>duction in Deep Wound Dehiscence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3M Circular TT Book"/>
              </a:rPr>
              <a:t>1</a:t>
            </a:r>
            <a:r>
              <a:rPr kumimoji="0" lang="en-US" sz="1100" b="1" i="0" u="none" strike="noStrike" kern="1200" cap="none" spc="0" normalizeH="0" baseline="0" noProof="0" dirty="0">
                <a:ln>
                  <a:noFill/>
                </a:ln>
                <a:solidFill>
                  <a:prstClr val="black"/>
                </a:solidFill>
                <a:effectLst/>
                <a:uLnTx/>
                <a:uFillTx/>
                <a:latin typeface="3M Circular TT Book"/>
                <a:ea typeface="+mn-ea"/>
                <a:cs typeface="+mn-cs"/>
              </a:rPr>
              <a:t>.7% (1/58) Prevena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3M Circular TT Book"/>
                <a:ea typeface="+mn-ea"/>
                <a:cs typeface="+mn-cs"/>
              </a:rPr>
              <a:t>5.6% (4/71)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3M Circular TT Book"/>
              </a:rPr>
              <a:t>(p=0.387)</a:t>
            </a:r>
            <a:endParaRPr kumimoji="0" lang="en-US" sz="1100" b="1" i="0" u="none" strike="noStrike" kern="1200" cap="none" spc="0" normalizeH="0" baseline="0" noProof="0" dirty="0">
              <a:ln>
                <a:noFill/>
              </a:ln>
              <a:solidFill>
                <a:prstClr val="black"/>
              </a:solidFill>
              <a:effectLst/>
              <a:uLnTx/>
              <a:uFillTx/>
              <a:latin typeface="3M Circular TT Book"/>
              <a:ea typeface="+mn-ea"/>
              <a:cs typeface="+mn-cs"/>
            </a:endParaRPr>
          </a:p>
        </p:txBody>
      </p:sp>
      <p:sp>
        <p:nvSpPr>
          <p:cNvPr id="45" name="Arrow: Pentagon 44">
            <a:extLst>
              <a:ext uri="{FF2B5EF4-FFF2-40B4-BE49-F238E27FC236}">
                <a16:creationId xmlns:a16="http://schemas.microsoft.com/office/drawing/2014/main" id="{D77FB45C-6C13-4C54-9A9F-4C4998396874}"/>
              </a:ext>
            </a:extLst>
          </p:cNvPr>
          <p:cNvSpPr/>
          <p:nvPr/>
        </p:nvSpPr>
        <p:spPr>
          <a:xfrm>
            <a:off x="8072306" y="2860721"/>
            <a:ext cx="393192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Deep Wound Dehiscence </a:t>
            </a:r>
          </a:p>
        </p:txBody>
      </p:sp>
      <p:graphicFrame>
        <p:nvGraphicFramePr>
          <p:cNvPr id="46" name="Chart 45">
            <a:extLst>
              <a:ext uri="{FF2B5EF4-FFF2-40B4-BE49-F238E27FC236}">
                <a16:creationId xmlns:a16="http://schemas.microsoft.com/office/drawing/2014/main" id="{CE5A19DD-5FD8-4969-A8C3-D647164C1A18}"/>
              </a:ext>
            </a:extLst>
          </p:cNvPr>
          <p:cNvGraphicFramePr>
            <a:graphicFrameLocks/>
          </p:cNvGraphicFramePr>
          <p:nvPr>
            <p:extLst>
              <p:ext uri="{D42A27DB-BD31-4B8C-83A1-F6EECF244321}">
                <p14:modId xmlns:p14="http://schemas.microsoft.com/office/powerpoint/2010/main" val="1649703950"/>
              </p:ext>
            </p:extLst>
          </p:nvPr>
        </p:nvGraphicFramePr>
        <p:xfrm>
          <a:off x="8133300" y="2875785"/>
          <a:ext cx="975321" cy="1407956"/>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Box 46">
            <a:extLst>
              <a:ext uri="{FF2B5EF4-FFF2-40B4-BE49-F238E27FC236}">
                <a16:creationId xmlns:a16="http://schemas.microsoft.com/office/drawing/2014/main" id="{05DE0914-D7E1-4D38-AA62-463A07222953}"/>
              </a:ext>
            </a:extLst>
          </p:cNvPr>
          <p:cNvSpPr txBox="1"/>
          <p:nvPr/>
        </p:nvSpPr>
        <p:spPr>
          <a:xfrm>
            <a:off x="4994455" y="4666330"/>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Re</a:t>
            </a:r>
            <a:r>
              <a:rPr kumimoji="0" lang="en-US" sz="1100" b="0" i="0" u="none" strike="noStrike" kern="1200" cap="none" spc="0" normalizeH="0" baseline="0" noProof="0">
                <a:ln>
                  <a:noFill/>
                </a:ln>
                <a:solidFill>
                  <a:prstClr val="black"/>
                </a:solidFill>
                <a:effectLst/>
                <a:uLnTx/>
                <a:uFillTx/>
                <a:latin typeface="3M Circular TT Bold"/>
                <a:ea typeface="+mn-ea"/>
                <a:cs typeface="+mn-cs"/>
              </a:rPr>
              <a:t>duction in </a:t>
            </a:r>
            <a:r>
              <a:rPr lang="en-US" sz="1100">
                <a:solidFill>
                  <a:prstClr val="black"/>
                </a:solidFill>
                <a:latin typeface="3M Circular TT Bold"/>
              </a:rPr>
              <a:t>DSSI</a:t>
            </a:r>
            <a:endParaRPr kumimoji="0" lang="en-US" sz="1100" b="0" i="0" u="none" strike="noStrike" kern="1200" cap="none" spc="0" normalizeH="0" baseline="0" noProof="0">
              <a:ln>
                <a:noFill/>
              </a:ln>
              <a:solidFill>
                <a:prstClr val="black"/>
              </a:solidFill>
              <a:effectLst/>
              <a:uLnTx/>
              <a:uFillTx/>
              <a:latin typeface="3M Circular TT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ok"/>
              </a:rPr>
              <a:t>0</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(0/58) </a:t>
            </a:r>
            <a:r>
              <a:rPr kumimoji="0" lang="en-US" sz="1100" b="0" i="0" u="none" strike="noStrike" kern="1200" cap="none" spc="0" normalizeH="0" baseline="0" noProof="0" err="1">
                <a:ln>
                  <a:noFill/>
                </a:ln>
                <a:solidFill>
                  <a:prstClr val="black"/>
                </a:solidFill>
                <a:effectLst/>
                <a:uLnTx/>
                <a:uFillTx/>
                <a:latin typeface="3M Circular TT Book"/>
                <a:ea typeface="+mn-ea"/>
                <a:cs typeface="+mn-cs"/>
              </a:rPr>
              <a:t>Prevena</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2.8% (</a:t>
            </a:r>
            <a:r>
              <a:rPr lang="en-US" sz="1100">
                <a:solidFill>
                  <a:prstClr val="black"/>
                </a:solidFill>
                <a:latin typeface="3M Circular TT Book"/>
              </a:rPr>
              <a:t>2</a:t>
            </a:r>
            <a:r>
              <a:rPr kumimoji="0" lang="en-US" sz="1100" b="0" i="0" u="none" strike="noStrike" kern="1200" cap="none" spc="0" normalizeH="0" baseline="0" noProof="0">
                <a:ln>
                  <a:noFill/>
                </a:ln>
                <a:solidFill>
                  <a:prstClr val="black"/>
                </a:solidFill>
                <a:effectLst/>
                <a:uLnTx/>
                <a:uFillTx/>
                <a:latin typeface="3M Circular TT Book"/>
                <a:ea typeface="+mn-ea"/>
                <a:cs typeface="+mn-cs"/>
              </a:rPr>
              <a:t>/71)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ok"/>
              </a:rPr>
              <a:t>(p=0.501)</a:t>
            </a:r>
            <a:endParaRPr kumimoji="0" lang="en-US" sz="11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48" name="Arrow: Pentagon 47">
            <a:extLst>
              <a:ext uri="{FF2B5EF4-FFF2-40B4-BE49-F238E27FC236}">
                <a16:creationId xmlns:a16="http://schemas.microsoft.com/office/drawing/2014/main" id="{F0038A46-E892-45CC-A201-5F540945A8E3}"/>
              </a:ext>
            </a:extLst>
          </p:cNvPr>
          <p:cNvSpPr/>
          <p:nvPr/>
        </p:nvSpPr>
        <p:spPr>
          <a:xfrm>
            <a:off x="3774511" y="4272362"/>
            <a:ext cx="393192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defRPr/>
            </a:pPr>
            <a:r>
              <a:rPr lang="en-US" sz="1400" dirty="0">
                <a:solidFill>
                  <a:schemeClr val="tx1"/>
                </a:solidFill>
                <a:latin typeface="3M Circular TT Bold"/>
              </a:rPr>
              <a:t>Deep SSI  (Arterial Graft Infection)</a:t>
            </a:r>
            <a:endParaRPr kumimoji="0" lang="en-US" sz="1400" b="0" i="0" u="none" strike="noStrike" kern="1200" cap="none" spc="0" normalizeH="0" baseline="0" noProof="0" dirty="0">
              <a:ln>
                <a:noFill/>
              </a:ln>
              <a:solidFill>
                <a:schemeClr val="tx1"/>
              </a:solidFill>
              <a:effectLst/>
              <a:uLnTx/>
              <a:uFillTx/>
              <a:latin typeface="3M Circular TT Bold"/>
              <a:ea typeface="+mn-ea"/>
              <a:cs typeface="+mn-cs"/>
            </a:endParaRPr>
          </a:p>
        </p:txBody>
      </p:sp>
      <p:sp>
        <p:nvSpPr>
          <p:cNvPr id="51" name="TextBox 50">
            <a:extLst>
              <a:ext uri="{FF2B5EF4-FFF2-40B4-BE49-F238E27FC236}">
                <a16:creationId xmlns:a16="http://schemas.microsoft.com/office/drawing/2014/main" id="{5D351F48-34A0-43D2-9454-9ED34F35EFD6}"/>
              </a:ext>
            </a:extLst>
          </p:cNvPr>
          <p:cNvSpPr txBox="1"/>
          <p:nvPr/>
        </p:nvSpPr>
        <p:spPr>
          <a:xfrm>
            <a:off x="4994455" y="3255560"/>
            <a:ext cx="2631029" cy="677108"/>
          </a:xfrm>
          <a:prstGeom prst="rect">
            <a:avLst/>
          </a:prstGeom>
          <a:noFill/>
        </p:spPr>
        <p:txBody>
          <a:bodyPr wrap="square" lIns="0" tIns="0" rIns="0" bIns="0" rtlCol="0" anchor="t">
            <a:spAutoFit/>
          </a:bodyPr>
          <a:lstStyle/>
          <a:p>
            <a:pPr>
              <a:defRPr/>
            </a:pPr>
            <a:r>
              <a:rPr lang="en-US" sz="1100" dirty="0">
                <a:latin typeface="3M Circular TT Bold"/>
              </a:rPr>
              <a:t>Re</a:t>
            </a:r>
            <a:r>
              <a:rPr kumimoji="0" lang="en-US" sz="1100" b="0" i="0" u="none" strike="noStrike" kern="1200" cap="none" spc="0" normalizeH="0" baseline="0" noProof="0" dirty="0">
                <a:ln>
                  <a:noFill/>
                </a:ln>
                <a:effectLst/>
                <a:uLnTx/>
                <a:uFillTx/>
                <a:latin typeface="3M Circular TT Bold"/>
                <a:ea typeface="+mn-ea"/>
                <a:cs typeface="+mn-cs"/>
              </a:rPr>
              <a:t>duction in </a:t>
            </a:r>
            <a:r>
              <a:rPr lang="en-US" sz="1100" dirty="0">
                <a:latin typeface="3M Circular TT Bold"/>
              </a:rPr>
              <a:t>Local SSI</a:t>
            </a:r>
            <a:r>
              <a:rPr kumimoji="0" lang="en-US" sz="1100" b="0" i="0" u="none" strike="noStrike" kern="1200" cap="none" spc="0" normalizeH="0" baseline="0" noProof="0" dirty="0">
                <a:ln>
                  <a:noFill/>
                </a:ln>
                <a:effectLst/>
                <a:uLnTx/>
                <a:uFillTx/>
                <a:latin typeface="3M Circular TT Bold"/>
                <a:ea typeface="+mn-ea"/>
                <a:cs typeface="+mn-cs"/>
              </a:rPr>
              <a:t>*</a:t>
            </a:r>
          </a:p>
          <a:p>
            <a:pPr>
              <a:defRPr/>
            </a:pPr>
            <a:r>
              <a:rPr lang="en-US" sz="1100" dirty="0">
                <a:latin typeface="3M Circular TT Book"/>
              </a:rPr>
              <a:t>1</a:t>
            </a:r>
            <a:r>
              <a:rPr kumimoji="0" lang="en-US" sz="1100" b="0" i="0" u="none" strike="noStrike" kern="1200" cap="none" spc="0" normalizeH="0" baseline="0" noProof="0" dirty="0">
                <a:ln>
                  <a:noFill/>
                </a:ln>
                <a:effectLst/>
                <a:uLnTx/>
                <a:uFillTx/>
                <a:latin typeface="3M Circular TT Book"/>
                <a:ea typeface="+mn-ea"/>
                <a:cs typeface="+mn-cs"/>
              </a:rPr>
              <a:t>.7% (1/58) </a:t>
            </a:r>
            <a:r>
              <a:rPr kumimoji="0" lang="en-US" sz="1100" b="0" i="0" u="none" strike="noStrike" kern="1200" cap="none" spc="0" normalizeH="0" baseline="0" noProof="0" dirty="0" err="1">
                <a:ln>
                  <a:noFill/>
                </a:ln>
                <a:effectLst/>
                <a:uLnTx/>
                <a:uFillTx/>
                <a:latin typeface="3M Circular TT Book"/>
                <a:ea typeface="+mn-ea"/>
                <a:cs typeface="+mn-cs"/>
              </a:rPr>
              <a:t>Prevena</a:t>
            </a:r>
            <a:r>
              <a:rPr kumimoji="0" lang="en-US" sz="1100" b="0" i="0" u="none" strike="noStrike" kern="1200" cap="none" spc="0" normalizeH="0" baseline="0" noProof="0" dirty="0">
                <a:ln>
                  <a:noFill/>
                </a:ln>
                <a:effectLst/>
                <a:uLnTx/>
                <a:uFillTx/>
                <a:latin typeface="3M Circular TT Book"/>
                <a:ea typeface="+mn-ea"/>
                <a:cs typeface="+mn-cs"/>
              </a:rPr>
              <a:t> Therapy vs.</a:t>
            </a:r>
            <a:r>
              <a:rPr lang="en-US" sz="1100" dirty="0">
                <a:latin typeface="3M Circular TT Book"/>
              </a:rPr>
              <a:t> </a:t>
            </a:r>
            <a:endParaRPr lang="en-US" sz="1100" b="0" i="0" u="none" strike="noStrike" kern="1200" cap="none" spc="0" normalizeH="0" baseline="0" noProof="0" dirty="0">
              <a:ln>
                <a:noFill/>
              </a:ln>
              <a:effectLst/>
              <a:uLnTx/>
              <a:uFillTx/>
              <a:latin typeface="3M Circular TT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3M Circular TT Book"/>
              </a:rPr>
              <a:t>14.1%</a:t>
            </a:r>
            <a:r>
              <a:rPr kumimoji="0" lang="en-US" sz="1100" b="0" i="0" u="none" strike="noStrike" kern="1200" cap="none" spc="0" normalizeH="0" baseline="0" noProof="0" dirty="0">
                <a:ln>
                  <a:noFill/>
                </a:ln>
                <a:effectLst/>
                <a:uLnTx/>
                <a:uFillTx/>
                <a:latin typeface="3M Circular TT Book"/>
                <a:ea typeface="+mn-ea"/>
                <a:cs typeface="+mn-cs"/>
              </a:rPr>
              <a:t> (</a:t>
            </a:r>
            <a:r>
              <a:rPr lang="en-US" sz="1100" dirty="0">
                <a:latin typeface="3M Circular TT Book"/>
              </a:rPr>
              <a:t>10/71</a:t>
            </a:r>
            <a:r>
              <a:rPr kumimoji="0" lang="en-US" sz="1100" b="0" i="0" u="none" strike="noStrike" kern="1200" cap="none" spc="0" normalizeH="0" baseline="0" noProof="0" dirty="0">
                <a:ln>
                  <a:noFill/>
                </a:ln>
                <a:effectLst/>
                <a:uLnTx/>
                <a:uFillTx/>
                <a:latin typeface="3M Circular TT Book"/>
                <a:ea typeface="+mn-ea"/>
                <a:cs typeface="+mn-cs"/>
              </a:rPr>
              <a:t>) Control</a:t>
            </a:r>
            <a:endParaRPr lang="en-US" sz="1100" b="0" i="0" u="none" strike="noStrike" kern="1200" cap="none" spc="0" normalizeH="0" baseline="0" noProof="0" dirty="0">
              <a:ln>
                <a:noFill/>
              </a:ln>
              <a:effectLst/>
              <a:uLnTx/>
              <a:uFillTx/>
              <a:latin typeface="3M Circular TT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mj-lt"/>
                <a:ea typeface="+mn-ea"/>
                <a:cs typeface="+mn-cs"/>
              </a:rPr>
              <a:t>(</a:t>
            </a:r>
            <a:r>
              <a:rPr lang="en-US" sz="1100" dirty="0">
                <a:latin typeface="+mj-lt"/>
              </a:rPr>
              <a:t>p=0.02</a:t>
            </a:r>
            <a:r>
              <a:rPr kumimoji="0" lang="en-US" sz="1100" i="0" u="none" strike="noStrike" kern="1200" cap="none" spc="0" normalizeH="0" baseline="0" noProof="0" dirty="0">
                <a:ln>
                  <a:noFill/>
                </a:ln>
                <a:effectLst/>
                <a:uLnTx/>
                <a:uFillTx/>
                <a:latin typeface="+mj-lt"/>
                <a:ea typeface="+mn-ea"/>
                <a:cs typeface="+mn-cs"/>
              </a:rPr>
              <a:t>)*</a:t>
            </a:r>
            <a:endParaRPr lang="en-US" sz="1100" i="0" u="none" strike="noStrike" kern="1200" cap="none" spc="0" normalizeH="0" baseline="0" noProof="0" dirty="0">
              <a:ln>
                <a:noFill/>
              </a:ln>
              <a:effectLst/>
              <a:uLnTx/>
              <a:uFillTx/>
              <a:latin typeface="+mj-lt"/>
            </a:endParaRPr>
          </a:p>
        </p:txBody>
      </p:sp>
      <p:sp>
        <p:nvSpPr>
          <p:cNvPr id="52" name="Arrow: Pentagon 51">
            <a:extLst>
              <a:ext uri="{FF2B5EF4-FFF2-40B4-BE49-F238E27FC236}">
                <a16:creationId xmlns:a16="http://schemas.microsoft.com/office/drawing/2014/main" id="{A105C519-574B-4BDC-9BF6-FA5F3B80392B}"/>
              </a:ext>
            </a:extLst>
          </p:cNvPr>
          <p:cNvSpPr/>
          <p:nvPr/>
        </p:nvSpPr>
        <p:spPr>
          <a:xfrm>
            <a:off x="3803686" y="2863896"/>
            <a:ext cx="393192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defRPr/>
            </a:pPr>
            <a:r>
              <a:rPr lang="en-US" sz="1400" dirty="0">
                <a:solidFill>
                  <a:schemeClr val="tx1"/>
                </a:solidFill>
                <a:latin typeface="3M Circular TT Bold"/>
              </a:rPr>
              <a:t>Local Surgical Site Infection</a:t>
            </a:r>
            <a:endParaRPr kumimoji="0" lang="en-US" sz="1400" b="0" i="0" u="none" strike="noStrike" kern="1200" cap="none" spc="0" normalizeH="0" baseline="0" noProof="0" dirty="0">
              <a:ln>
                <a:noFill/>
              </a:ln>
              <a:solidFill>
                <a:schemeClr val="tx1"/>
              </a:solidFill>
              <a:effectLst/>
              <a:uLnTx/>
              <a:uFillTx/>
              <a:latin typeface="3M Circular TT Bold"/>
              <a:ea typeface="+mn-ea"/>
              <a:cs typeface="+mn-cs"/>
            </a:endParaRPr>
          </a:p>
        </p:txBody>
      </p:sp>
      <p:graphicFrame>
        <p:nvGraphicFramePr>
          <p:cNvPr id="53" name="Chart 52">
            <a:extLst>
              <a:ext uri="{FF2B5EF4-FFF2-40B4-BE49-F238E27FC236}">
                <a16:creationId xmlns:a16="http://schemas.microsoft.com/office/drawing/2014/main" id="{CB460EBE-9BB5-4E1E-9F30-C28411FCAFED}"/>
              </a:ext>
            </a:extLst>
          </p:cNvPr>
          <p:cNvGraphicFramePr>
            <a:graphicFrameLocks/>
          </p:cNvGraphicFramePr>
          <p:nvPr>
            <p:extLst>
              <p:ext uri="{D42A27DB-BD31-4B8C-83A1-F6EECF244321}">
                <p14:modId xmlns:p14="http://schemas.microsoft.com/office/powerpoint/2010/main" val="2354040215"/>
              </p:ext>
            </p:extLst>
          </p:nvPr>
        </p:nvGraphicFramePr>
        <p:xfrm>
          <a:off x="3896429" y="2939743"/>
          <a:ext cx="975321" cy="14079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Chart 56">
            <a:extLst>
              <a:ext uri="{FF2B5EF4-FFF2-40B4-BE49-F238E27FC236}">
                <a16:creationId xmlns:a16="http://schemas.microsoft.com/office/drawing/2014/main" id="{E1E1D16A-F303-4F22-975F-FEAC54B7DF2A}"/>
              </a:ext>
            </a:extLst>
          </p:cNvPr>
          <p:cNvGraphicFramePr>
            <a:graphicFrameLocks/>
          </p:cNvGraphicFramePr>
          <p:nvPr>
            <p:extLst>
              <p:ext uri="{D42A27DB-BD31-4B8C-83A1-F6EECF244321}">
                <p14:modId xmlns:p14="http://schemas.microsoft.com/office/powerpoint/2010/main" val="748106366"/>
              </p:ext>
            </p:extLst>
          </p:nvPr>
        </p:nvGraphicFramePr>
        <p:xfrm>
          <a:off x="3896429" y="4288650"/>
          <a:ext cx="975321" cy="1407956"/>
        </p:xfrm>
        <a:graphic>
          <a:graphicData uri="http://schemas.openxmlformats.org/drawingml/2006/chart">
            <c:chart xmlns:c="http://schemas.openxmlformats.org/drawingml/2006/chart" xmlns:r="http://schemas.openxmlformats.org/officeDocument/2006/relationships" r:id="rId7"/>
          </a:graphicData>
        </a:graphic>
      </p:graphicFrame>
      <p:sp>
        <p:nvSpPr>
          <p:cNvPr id="36" name="TextBox 35">
            <a:extLst>
              <a:ext uri="{FF2B5EF4-FFF2-40B4-BE49-F238E27FC236}">
                <a16:creationId xmlns:a16="http://schemas.microsoft.com/office/drawing/2014/main" id="{81EE90D4-0C99-403A-9D0C-50808E678FCA}"/>
              </a:ext>
            </a:extLst>
          </p:cNvPr>
          <p:cNvSpPr txBox="1"/>
          <p:nvPr/>
        </p:nvSpPr>
        <p:spPr>
          <a:xfrm>
            <a:off x="4994455" y="1928288"/>
            <a:ext cx="2631029" cy="677108"/>
          </a:xfrm>
          <a:prstGeom prst="rect">
            <a:avLst/>
          </a:prstGeom>
          <a:noFill/>
        </p:spPr>
        <p:txBody>
          <a:bodyPr wrap="square" lIns="0" tIns="0" rIns="0" bIns="0" rtlCol="0" anchor="t">
            <a:spAutoFit/>
          </a:bodyPr>
          <a:lstStyle/>
          <a:p>
            <a:pPr>
              <a:defRPr/>
            </a:pPr>
            <a:r>
              <a:rPr lang="en-US" sz="1100" dirty="0">
                <a:latin typeface="3M Circular TT Bold"/>
              </a:rPr>
              <a:t>Re</a:t>
            </a:r>
            <a:r>
              <a:rPr kumimoji="0" lang="en-US" sz="1100" b="0" i="0" u="none" strike="noStrike" kern="1200" cap="none" spc="0" normalizeH="0" baseline="0" noProof="0" dirty="0">
                <a:ln>
                  <a:noFill/>
                </a:ln>
                <a:effectLst/>
                <a:uLnTx/>
                <a:uFillTx/>
                <a:latin typeface="3M Circular TT Bold"/>
                <a:ea typeface="+mn-ea"/>
                <a:cs typeface="+mn-cs"/>
              </a:rPr>
              <a:t>duction in</a:t>
            </a:r>
            <a:r>
              <a:rPr lang="en-US" sz="1100" dirty="0">
                <a:latin typeface="3M Circular TT Bold"/>
              </a:rPr>
              <a:t> SSI*</a:t>
            </a:r>
            <a:endParaRPr kumimoji="0" lang="en-US" sz="1100" b="0" i="0" u="none" strike="noStrike" kern="1200" cap="none" spc="0" normalizeH="0" baseline="0" noProof="0" dirty="0">
              <a:ln>
                <a:noFill/>
              </a:ln>
              <a:effectLst/>
              <a:uLnTx/>
              <a:uFillTx/>
              <a:latin typeface="3M Circular TT Bold"/>
              <a:ea typeface="+mn-ea"/>
              <a:cs typeface="+mn-cs"/>
            </a:endParaRPr>
          </a:p>
          <a:p>
            <a:pPr>
              <a:defRPr/>
            </a:pPr>
            <a:r>
              <a:rPr kumimoji="0" lang="en-US" sz="1100" b="0" i="0" u="none" strike="noStrike" kern="1200" cap="none" spc="0" normalizeH="0" baseline="0" noProof="0" dirty="0">
                <a:ln>
                  <a:noFill/>
                </a:ln>
                <a:effectLst/>
                <a:uLnTx/>
                <a:uFillTx/>
                <a:latin typeface="3M Circular TT Book"/>
                <a:ea typeface="+mn-ea"/>
                <a:cs typeface="+mn-cs"/>
              </a:rPr>
              <a:t>17% (</a:t>
            </a:r>
            <a:r>
              <a:rPr lang="en-US" sz="1100" dirty="0">
                <a:latin typeface="3M Circular TT Book"/>
              </a:rPr>
              <a:t>1/58</a:t>
            </a:r>
            <a:r>
              <a:rPr kumimoji="0" lang="en-US" sz="1100" b="0" i="0" u="none" strike="noStrike" kern="1200" cap="none" spc="0" normalizeH="0" baseline="0" noProof="0" dirty="0">
                <a:ln>
                  <a:noFill/>
                </a:ln>
                <a:effectLst/>
                <a:uLnTx/>
                <a:uFillTx/>
                <a:latin typeface="3M Circular TT Book"/>
                <a:ea typeface="+mn-ea"/>
                <a:cs typeface="+mn-cs"/>
              </a:rPr>
              <a:t>) </a:t>
            </a:r>
            <a:r>
              <a:rPr kumimoji="0" lang="en-US" sz="1100" b="0" i="0" u="none" strike="noStrike" kern="1200" cap="none" spc="0" normalizeH="0" baseline="0" noProof="0" dirty="0" err="1">
                <a:ln>
                  <a:noFill/>
                </a:ln>
                <a:effectLst/>
                <a:uLnTx/>
                <a:uFillTx/>
                <a:latin typeface="3M Circular TT Book"/>
                <a:ea typeface="+mn-ea"/>
                <a:cs typeface="+mn-cs"/>
              </a:rPr>
              <a:t>Prevena</a:t>
            </a:r>
            <a:r>
              <a:rPr kumimoji="0" lang="en-US" sz="1100" b="0" i="0" u="none" strike="noStrike" kern="1200" cap="none" spc="0" normalizeH="0" baseline="0" noProof="0" dirty="0">
                <a:ln>
                  <a:noFill/>
                </a:ln>
                <a:effectLst/>
                <a:uLnTx/>
                <a:uFillTx/>
                <a:latin typeface="3M Circular TT Book"/>
                <a:ea typeface="+mn-ea"/>
                <a:cs typeface="+mn-cs"/>
              </a:rPr>
              <a:t> Therapy vs.</a:t>
            </a:r>
            <a:r>
              <a:rPr lang="en-US" sz="1100" dirty="0">
                <a:latin typeface="3M Circular TT Book"/>
              </a:rPr>
              <a:t> </a:t>
            </a:r>
            <a:endParaRPr lang="en-US" sz="1100" b="0" i="0" u="none" strike="noStrike" kern="1200" cap="none" spc="0" normalizeH="0" baseline="0" noProof="0" dirty="0">
              <a:ln>
                <a:noFill/>
              </a:ln>
              <a:effectLst/>
              <a:uLnTx/>
              <a:uFillTx/>
              <a:latin typeface="3M Circular TT Boo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3M Circular TT Book"/>
                <a:ea typeface="+mn-ea"/>
                <a:cs typeface="+mn-cs"/>
              </a:rPr>
              <a:t>16.9% (</a:t>
            </a:r>
            <a:r>
              <a:rPr lang="en-US" sz="1100" dirty="0">
                <a:latin typeface="3M Circular TT Book"/>
              </a:rPr>
              <a:t>12/71</a:t>
            </a:r>
            <a:r>
              <a:rPr kumimoji="0" lang="en-US" sz="1100" b="0" i="0" u="none" strike="noStrike" kern="1200" cap="none" spc="0" normalizeH="0" baseline="0" noProof="0" dirty="0">
                <a:ln>
                  <a:noFill/>
                </a:ln>
                <a:effectLst/>
                <a:uLnTx/>
                <a:uFillTx/>
                <a:latin typeface="3M Circular TT Book"/>
                <a:ea typeface="+mn-ea"/>
                <a:cs typeface="+mn-cs"/>
              </a:rPr>
              <a:t>)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(p&lt;0.02</a:t>
            </a:r>
            <a:r>
              <a:rPr kumimoji="0" lang="en-US" sz="1100" i="0" u="none" strike="noStrike" kern="1200" cap="none" spc="0" normalizeH="0" baseline="0" noProof="0" dirty="0">
                <a:ln>
                  <a:noFill/>
                </a:ln>
                <a:effectLst/>
                <a:uLnTx/>
                <a:uFillTx/>
                <a:latin typeface="+mj-lt"/>
                <a:ea typeface="+mn-ea"/>
                <a:cs typeface="+mn-cs"/>
              </a:rPr>
              <a:t>)*</a:t>
            </a:r>
            <a:endParaRPr lang="en-US" sz="1100" b="0" i="0" u="none" strike="noStrike" kern="1200" cap="none" spc="0" normalizeH="0" baseline="0" noProof="0" dirty="0">
              <a:ln>
                <a:noFill/>
              </a:ln>
              <a:effectLst/>
              <a:uLnTx/>
              <a:uFillTx/>
              <a:latin typeface="3M Circular TT Book"/>
            </a:endParaRPr>
          </a:p>
        </p:txBody>
      </p:sp>
      <p:sp>
        <p:nvSpPr>
          <p:cNvPr id="37" name="Arrow: Pentagon 36">
            <a:extLst>
              <a:ext uri="{FF2B5EF4-FFF2-40B4-BE49-F238E27FC236}">
                <a16:creationId xmlns:a16="http://schemas.microsoft.com/office/drawing/2014/main" id="{0598E1F8-0610-4430-B7D9-EDB839D97C9A}"/>
              </a:ext>
            </a:extLst>
          </p:cNvPr>
          <p:cNvSpPr/>
          <p:nvPr/>
        </p:nvSpPr>
        <p:spPr>
          <a:xfrm>
            <a:off x="3774511" y="1552356"/>
            <a:ext cx="3931920" cy="27432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defRPr/>
            </a:pPr>
            <a:r>
              <a:rPr lang="en-US" sz="1400" dirty="0">
                <a:solidFill>
                  <a:schemeClr val="tx1"/>
                </a:solidFill>
                <a:latin typeface="3M Circular TT Bold"/>
              </a:rPr>
              <a:t>Total Surgical Site Infection</a:t>
            </a:r>
            <a:endParaRPr lang="en-US" dirty="0">
              <a:solidFill>
                <a:schemeClr val="tx1"/>
              </a:solidFill>
              <a:ea typeface="+mn-ea"/>
              <a:cs typeface="+mn-cs"/>
            </a:endParaRPr>
          </a:p>
        </p:txBody>
      </p:sp>
      <p:graphicFrame>
        <p:nvGraphicFramePr>
          <p:cNvPr id="38" name="Chart 37">
            <a:extLst>
              <a:ext uri="{FF2B5EF4-FFF2-40B4-BE49-F238E27FC236}">
                <a16:creationId xmlns:a16="http://schemas.microsoft.com/office/drawing/2014/main" id="{616FF2E9-ACAB-44BC-9739-A90C58AAAC53}"/>
              </a:ext>
            </a:extLst>
          </p:cNvPr>
          <p:cNvGraphicFramePr>
            <a:graphicFrameLocks/>
          </p:cNvGraphicFramePr>
          <p:nvPr>
            <p:extLst>
              <p:ext uri="{D42A27DB-BD31-4B8C-83A1-F6EECF244321}">
                <p14:modId xmlns:p14="http://schemas.microsoft.com/office/powerpoint/2010/main" val="3465680832"/>
              </p:ext>
            </p:extLst>
          </p:nvPr>
        </p:nvGraphicFramePr>
        <p:xfrm>
          <a:off x="3896429" y="1535513"/>
          <a:ext cx="975321" cy="140795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780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D0671B62-B2EF-4823-8AFF-60FD0C854C39}"/>
              </a:ext>
            </a:extLst>
          </p:cNvPr>
          <p:cNvSpPr txBox="1">
            <a:spLocks/>
          </p:cNvSpPr>
          <p:nvPr/>
        </p:nvSpPr>
        <p:spPr>
          <a:xfrm>
            <a:off x="825662" y="388920"/>
            <a:ext cx="10751127" cy="744329"/>
          </a:xfrm>
          <a:prstGeom prst="rect">
            <a:avLst/>
          </a:prstGeom>
        </p:spPr>
        <p:txBody>
          <a:bodyPr lIns="91440" tIns="45720" rIns="91440" bIns="45720" anchor="t"/>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2pPr>
            <a:lvl3pPr marL="314325" indent="-131763"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473075" indent="-115888"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642938" indent="-103188"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effectLst/>
                <a:uLnTx/>
                <a:uFillTx/>
                <a:latin typeface="3M Circular TT Book"/>
                <a:ea typeface="+mj-ea"/>
                <a:cs typeface="Calibri"/>
              </a:rPr>
              <a:t>Illustration of the 3M™ </a:t>
            </a:r>
            <a:r>
              <a:rPr lang="en-US" sz="1800">
                <a:latin typeface="3M Circular TT Book"/>
                <a:cs typeface="Calibri"/>
              </a:rPr>
              <a:t>Prevena</a:t>
            </a:r>
            <a:r>
              <a:rPr kumimoji="0" lang="en-US" sz="1800" b="0" i="0" u="none" strike="noStrike" kern="1200" cap="none" spc="0" normalizeH="0" baseline="0" noProof="0">
                <a:ln>
                  <a:noFill/>
                </a:ln>
                <a:effectLst/>
                <a:uLnTx/>
                <a:uFillTx/>
                <a:latin typeface="3M Circular TT Book"/>
                <a:ea typeface="+mj-ea"/>
                <a:cs typeface="Calibri"/>
              </a:rPr>
              <a:t>™ Incision Management System </a:t>
            </a:r>
          </a:p>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effectLst/>
                <a:uLnTx/>
                <a:uFillTx/>
                <a:latin typeface="3M Circular TT Book"/>
                <a:ea typeface="+mj-ea"/>
                <a:cs typeface="Calibri"/>
              </a:rPr>
              <a:t>Cost-Effectiveness Based on Pleger et al Outcomes</a:t>
            </a:r>
          </a:p>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endParaRPr>
          </a:p>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endParaRPr>
          </a:p>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endParaRPr>
          </a:p>
        </p:txBody>
      </p:sp>
      <p:sp>
        <p:nvSpPr>
          <p:cNvPr id="8" name="Text Placeholder 15">
            <a:extLst>
              <a:ext uri="{FF2B5EF4-FFF2-40B4-BE49-F238E27FC236}">
                <a16:creationId xmlns:a16="http://schemas.microsoft.com/office/drawing/2014/main" id="{1D3C289F-11C1-431B-B0D6-4D3A1884596E}"/>
              </a:ext>
            </a:extLst>
          </p:cNvPr>
          <p:cNvSpPr txBox="1">
            <a:spLocks/>
          </p:cNvSpPr>
          <p:nvPr/>
        </p:nvSpPr>
        <p:spPr>
          <a:xfrm>
            <a:off x="546090" y="4890812"/>
            <a:ext cx="11118442" cy="994978"/>
          </a:xfrm>
          <a:prstGeom prst="rect">
            <a:avLst/>
          </a:prstGeom>
        </p:spPr>
        <p:txBody>
          <a:bodyPr anchor="t"/>
          <a:lstStyle>
            <a:lvl1pPr marL="0" indent="0" algn="l" defTabSz="914400" rtl="0" eaLnBrk="1" latinLnBrk="0" hangingPunct="1">
              <a:lnSpc>
                <a:spcPct val="110000"/>
              </a:lnSpc>
              <a:spcBef>
                <a:spcPts val="0"/>
              </a:spcBef>
              <a:spcAft>
                <a:spcPts val="600"/>
              </a:spcAft>
              <a:buFont typeface="Arial" panose="020B0604020202020204" pitchFamily="34" charset="0"/>
              <a:buNone/>
              <a:defRPr lang="en-US" sz="2000" kern="1200" dirty="0" smtClean="0">
                <a:solidFill>
                  <a:schemeClr val="tx1"/>
                </a:solidFill>
                <a:latin typeface="+mn-lt"/>
                <a:ea typeface="+mj-ea"/>
                <a:cs typeface="+mj-cs"/>
              </a:defRPr>
            </a:lvl1pPr>
            <a:lvl2pPr marL="182563" indent="-182563" algn="l" defTabSz="914400" rtl="0" eaLnBrk="1" latinLnBrk="0" hangingPunct="1">
              <a:lnSpc>
                <a:spcPct val="110000"/>
              </a:lnSpc>
              <a:spcBef>
                <a:spcPts val="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2pPr>
            <a:lvl3pPr marL="314325" indent="-131763" algn="l" defTabSz="914400" rtl="0" eaLnBrk="1" latinLnBrk="0" hangingPunct="1">
              <a:lnSpc>
                <a:spcPct val="110000"/>
              </a:lnSpc>
              <a:spcBef>
                <a:spcPts val="0"/>
              </a:spcBef>
              <a:spcAft>
                <a:spcPts val="600"/>
              </a:spcAft>
              <a:buFont typeface="Arial" panose="020B0604020202020204" pitchFamily="34" charset="0"/>
              <a:buChar char="•"/>
              <a:defRPr lang="en-US" sz="1600" kern="1200" dirty="0" smtClean="0">
                <a:solidFill>
                  <a:schemeClr val="tx1"/>
                </a:solidFill>
                <a:latin typeface="+mn-lt"/>
                <a:ea typeface="+mn-ea"/>
                <a:cs typeface="+mn-cs"/>
              </a:defRPr>
            </a:lvl3pPr>
            <a:lvl4pPr marL="473075" indent="-115888" algn="l" defTabSz="914400" rtl="0" eaLnBrk="1" latinLnBrk="0" hangingPunct="1">
              <a:lnSpc>
                <a:spcPct val="110000"/>
              </a:lnSpc>
              <a:spcBef>
                <a:spcPts val="0"/>
              </a:spcBef>
              <a:spcAft>
                <a:spcPts val="600"/>
              </a:spcAft>
              <a:buFont typeface="Arial" panose="020B0604020202020204" pitchFamily="34" charset="0"/>
              <a:buChar char="•"/>
              <a:defRPr lang="en-US" sz="1400" kern="1200" dirty="0" smtClean="0">
                <a:solidFill>
                  <a:schemeClr val="tx1"/>
                </a:solidFill>
                <a:latin typeface="+mn-lt"/>
                <a:ea typeface="+mn-ea"/>
                <a:cs typeface="+mn-cs"/>
              </a:defRPr>
            </a:lvl4pPr>
            <a:lvl5pPr marL="642938" indent="-103188" algn="l" defTabSz="914400" rtl="0" eaLnBrk="1" latinLnBrk="0" hangingPunct="1">
              <a:lnSpc>
                <a:spcPct val="11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AutoNum type="arabicPeriod"/>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Hou Y. Incidence and impact of surgical site infections on length of stay and cost of care in open surgical procedures. HEOR-2021-003-DAR.</a:t>
            </a:r>
          </a:p>
          <a:p>
            <a:pPr marL="228600" marR="0" lvl="0" indent="-228600" algn="l" defTabSz="914400" rtl="0" eaLnBrk="1" fontAlgn="auto" latinLnBrk="0" hangingPunct="1">
              <a:lnSpc>
                <a:spcPct val="110000"/>
              </a:lnSpc>
              <a:spcBef>
                <a:spcPts val="0"/>
              </a:spcBef>
              <a:spcAft>
                <a:spcPts val="600"/>
              </a:spcAft>
              <a:buClrTx/>
              <a:buSzTx/>
              <a:buFont typeface="Arial" panose="020B0604020202020204" pitchFamily="34" charset="0"/>
              <a:buAutoNum type="arabicPeriod"/>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Hou Y. Incidence and impact of surgical site complications on length of stay and cost of care in open surgical procedures. HEOR-2021-004-DAR.</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*3M™ Prevena™ Peel and Place System Kit and Control therapy (gauze) changed once a day at $18 a week are estimates; individual prices may vary</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a:ln>
                  <a:noFill/>
                </a:ln>
                <a:solidFill>
                  <a:prstClr val="black"/>
                </a:solidFill>
                <a:effectLst/>
                <a:uLnTx/>
                <a:uFillTx/>
                <a:latin typeface="3M Circular TT Book"/>
                <a:ea typeface="+mj-ea"/>
                <a:cs typeface="Calibri" panose="020F0502020204030204" pitchFamily="34" charset="0"/>
              </a:rPr>
              <a:t>The above model uses selected study data to provide an illustration of estimates of costs for use of the Prevena Therapy or Standard of Care (Control). This model is an illustration and not a guarantee of actual individual costs, savings, outcomes or results. Results are based on selected study data and may not be typical. The hospital is advised to use this model as an illustration only to assist in an overall assessment of products and pricing.</a:t>
            </a:r>
          </a:p>
        </p:txBody>
      </p:sp>
      <p:sp>
        <p:nvSpPr>
          <p:cNvPr id="10" name="Rectangle 9">
            <a:extLst>
              <a:ext uri="{FF2B5EF4-FFF2-40B4-BE49-F238E27FC236}">
                <a16:creationId xmlns:a16="http://schemas.microsoft.com/office/drawing/2014/main" id="{5975F5E5-1EDB-4E8B-9F8D-C3280784C624}"/>
              </a:ext>
            </a:extLst>
          </p:cNvPr>
          <p:cNvSpPr/>
          <p:nvPr/>
        </p:nvSpPr>
        <p:spPr>
          <a:xfrm>
            <a:off x="184140" y="6222698"/>
            <a:ext cx="11753850" cy="369332"/>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Pleger</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SP,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Nink</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N,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Elzien</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M et al. Reduction of groin wound complications in vascular surgery patients using closed incision negative pressure therapy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ciNPT</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a prospective,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randomised</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single-institution study. </a:t>
            </a:r>
            <a:r>
              <a:rPr kumimoji="0" lang="en-US" sz="900" b="0" i="0" u="none" strike="noStrike" kern="1200" cap="none" spc="0" normalizeH="0" baseline="0" noProof="0" err="1">
                <a:ln>
                  <a:noFill/>
                </a:ln>
                <a:solidFill>
                  <a:prstClr val="black"/>
                </a:solidFill>
                <a:effectLst/>
                <a:uLnTx/>
                <a:uFillTx/>
                <a:latin typeface="3M Circular TT Book"/>
                <a:ea typeface="+mn-ea"/>
                <a:cs typeface="Calibri" panose="020F0502020204030204" pitchFamily="34" charset="0"/>
              </a:rPr>
              <a:t>IntWound</a:t>
            </a:r>
            <a:r>
              <a:rPr kumimoji="0" lang="en-US" sz="900" b="0" i="0" u="none" strike="noStrike" kern="1200" cap="none" spc="0" normalizeH="0" baseline="0" noProof="0">
                <a:ln>
                  <a:noFill/>
                </a:ln>
                <a:solidFill>
                  <a:prstClr val="black"/>
                </a:solidFill>
                <a:effectLst/>
                <a:uLnTx/>
                <a:uFillTx/>
                <a:latin typeface="3M Circular TT Book"/>
                <a:ea typeface="+mn-ea"/>
                <a:cs typeface="Calibri" panose="020F0502020204030204" pitchFamily="34" charset="0"/>
              </a:rPr>
              <a:t> J 2018; 15(1):75-83.</a:t>
            </a:r>
          </a:p>
        </p:txBody>
      </p:sp>
      <p:graphicFrame>
        <p:nvGraphicFramePr>
          <p:cNvPr id="12" name="Table 2">
            <a:extLst>
              <a:ext uri="{FF2B5EF4-FFF2-40B4-BE49-F238E27FC236}">
                <a16:creationId xmlns:a16="http://schemas.microsoft.com/office/drawing/2014/main" id="{FA91CA12-AC2B-407B-A4BC-D040577BE8B3}"/>
              </a:ext>
            </a:extLst>
          </p:cNvPr>
          <p:cNvGraphicFramePr>
            <a:graphicFrameLocks noGrp="1"/>
          </p:cNvGraphicFramePr>
          <p:nvPr>
            <p:extLst>
              <p:ext uri="{D42A27DB-BD31-4B8C-83A1-F6EECF244321}">
                <p14:modId xmlns:p14="http://schemas.microsoft.com/office/powerpoint/2010/main" val="2197074770"/>
              </p:ext>
            </p:extLst>
          </p:nvPr>
        </p:nvGraphicFramePr>
        <p:xfrm>
          <a:off x="546090" y="1225867"/>
          <a:ext cx="5353049" cy="2560320"/>
        </p:xfrm>
        <a:graphic>
          <a:graphicData uri="http://schemas.openxmlformats.org/drawingml/2006/table">
            <a:tbl>
              <a:tblPr firstRow="1" lastRow="1" bandRow="1">
                <a:tableStyleId>{F5AB1C69-6EDB-4FF4-983F-18BD219EF322}</a:tableStyleId>
              </a:tblPr>
              <a:tblGrid>
                <a:gridCol w="2705270">
                  <a:extLst>
                    <a:ext uri="{9D8B030D-6E8A-4147-A177-3AD203B41FA5}">
                      <a16:colId xmlns:a16="http://schemas.microsoft.com/office/drawing/2014/main" val="2789428449"/>
                    </a:ext>
                  </a:extLst>
                </a:gridCol>
                <a:gridCol w="1276179">
                  <a:extLst>
                    <a:ext uri="{9D8B030D-6E8A-4147-A177-3AD203B41FA5}">
                      <a16:colId xmlns:a16="http://schemas.microsoft.com/office/drawing/2014/main" val="1389952481"/>
                    </a:ext>
                  </a:extLst>
                </a:gridCol>
                <a:gridCol w="1371600">
                  <a:extLst>
                    <a:ext uri="{9D8B030D-6E8A-4147-A177-3AD203B41FA5}">
                      <a16:colId xmlns:a16="http://schemas.microsoft.com/office/drawing/2014/main" val="4108042577"/>
                    </a:ext>
                  </a:extLst>
                </a:gridCol>
              </a:tblGrid>
              <a:tr h="248400">
                <a:tc>
                  <a:txBody>
                    <a:bodyPr/>
                    <a:lstStyle/>
                    <a:p>
                      <a:r>
                        <a:rPr lang="en-US" sz="1200"/>
                        <a:t>Vascular Groin Hypothetical Economic Model </a:t>
                      </a:r>
                      <a:endParaRPr lang="en-GB" sz="1200"/>
                    </a:p>
                  </a:txBody>
                  <a:tcPr anchor="b"/>
                </a:tc>
                <a:tc>
                  <a:txBody>
                    <a:bodyPr/>
                    <a:lstStyle/>
                    <a:p>
                      <a:pPr algn="ctr"/>
                      <a:r>
                        <a:rPr lang="en-GB" sz="1200" err="1"/>
                        <a:t>Prevena</a:t>
                      </a:r>
                      <a:r>
                        <a:rPr lang="en-GB" sz="1200"/>
                        <a:t>™ Therapy</a:t>
                      </a:r>
                    </a:p>
                  </a:txBody>
                  <a:tcPr anchor="b"/>
                </a:tc>
                <a:tc>
                  <a:txBody>
                    <a:bodyPr/>
                    <a:lstStyle/>
                    <a:p>
                      <a:pPr algn="ctr"/>
                      <a:r>
                        <a:rPr lang="en-US" sz="1200"/>
                        <a:t>Control </a:t>
                      </a:r>
                      <a:endParaRPr lang="en-GB" sz="1200"/>
                    </a:p>
                  </a:txBody>
                  <a:tcPr anchor="b"/>
                </a:tc>
                <a:extLst>
                  <a:ext uri="{0D108BD9-81ED-4DB2-BD59-A6C34878D82A}">
                    <a16:rowId xmlns:a16="http://schemas.microsoft.com/office/drawing/2014/main" val="1427711587"/>
                  </a:ext>
                </a:extLst>
              </a:tr>
              <a:tr h="248400">
                <a:tc>
                  <a:txBody>
                    <a:bodyPr/>
                    <a:lstStyle/>
                    <a:p>
                      <a:r>
                        <a:rPr lang="en-US" sz="1200"/>
                        <a:t>Number of Incisions (n) </a:t>
                      </a:r>
                      <a:endParaRPr lang="en-GB" sz="1200"/>
                    </a:p>
                  </a:txBody>
                  <a:tcPr/>
                </a:tc>
                <a:tc>
                  <a:txBody>
                    <a:bodyPr/>
                    <a:lstStyle/>
                    <a:p>
                      <a:pPr algn="ctr"/>
                      <a:r>
                        <a:rPr lang="en-US" sz="1200">
                          <a:solidFill>
                            <a:schemeClr val="tx1"/>
                          </a:solidFill>
                        </a:rPr>
                        <a:t>58</a:t>
                      </a:r>
                      <a:endParaRPr lang="en-GB" sz="1200">
                        <a:solidFill>
                          <a:schemeClr val="tx1"/>
                        </a:solidFill>
                      </a:endParaRPr>
                    </a:p>
                  </a:txBody>
                  <a:tcPr/>
                </a:tc>
                <a:tc>
                  <a:txBody>
                    <a:bodyPr/>
                    <a:lstStyle/>
                    <a:p>
                      <a:pPr algn="ctr"/>
                      <a:r>
                        <a:rPr lang="en-US" sz="1200">
                          <a:solidFill>
                            <a:schemeClr val="tx1"/>
                          </a:solidFill>
                        </a:rPr>
                        <a:t>71</a:t>
                      </a:r>
                      <a:endParaRPr lang="en-GB" sz="1200">
                        <a:solidFill>
                          <a:schemeClr val="tx1"/>
                        </a:solidFill>
                      </a:endParaRPr>
                    </a:p>
                  </a:txBody>
                  <a:tcPr/>
                </a:tc>
                <a:extLst>
                  <a:ext uri="{0D108BD9-81ED-4DB2-BD59-A6C34878D82A}">
                    <a16:rowId xmlns:a16="http://schemas.microsoft.com/office/drawing/2014/main" val="2615092149"/>
                  </a:ext>
                </a:extLst>
              </a:tr>
              <a:tr h="248400">
                <a:tc>
                  <a:txBody>
                    <a:bodyPr/>
                    <a:lstStyle/>
                    <a:p>
                      <a:r>
                        <a:rPr lang="en-US" sz="1200"/>
                        <a:t>Number of infections (a) </a:t>
                      </a:r>
                      <a:endParaRPr lang="en-GB" sz="1200"/>
                    </a:p>
                  </a:txBody>
                  <a:tcPr/>
                </a:tc>
                <a:tc>
                  <a:txBody>
                    <a:bodyPr/>
                    <a:lstStyle/>
                    <a:p>
                      <a:pPr lvl="0" algn="ctr">
                        <a:buNone/>
                      </a:pPr>
                      <a:r>
                        <a:rPr lang="en-US" sz="1200">
                          <a:solidFill>
                            <a:schemeClr val="tx1"/>
                          </a:solidFill>
                        </a:rPr>
                        <a:t>1</a:t>
                      </a:r>
                      <a:endParaRPr lang="en-US"/>
                    </a:p>
                  </a:txBody>
                  <a:tcPr/>
                </a:tc>
                <a:tc>
                  <a:txBody>
                    <a:bodyPr/>
                    <a:lstStyle/>
                    <a:p>
                      <a:pPr lvl="0" algn="ctr">
                        <a:buNone/>
                      </a:pPr>
                      <a:r>
                        <a:rPr lang="en-US" sz="1200">
                          <a:solidFill>
                            <a:schemeClr val="tx1"/>
                          </a:solidFill>
                        </a:rPr>
                        <a:t>12</a:t>
                      </a:r>
                      <a:endParaRPr lang="en-US"/>
                    </a:p>
                  </a:txBody>
                  <a:tcPr/>
                </a:tc>
                <a:extLst>
                  <a:ext uri="{0D108BD9-81ED-4DB2-BD59-A6C34878D82A}">
                    <a16:rowId xmlns:a16="http://schemas.microsoft.com/office/drawing/2014/main" val="360147745"/>
                  </a:ext>
                </a:extLst>
              </a:tr>
              <a:tr h="248400">
                <a:tc>
                  <a:txBody>
                    <a:bodyPr/>
                    <a:lstStyle/>
                    <a:p>
                      <a:r>
                        <a:rPr lang="en-US" sz="1200"/>
                        <a:t>Cost Per Infection</a:t>
                      </a:r>
                      <a:r>
                        <a:rPr lang="en-US" sz="1200" baseline="30000">
                          <a:latin typeface="Calibri"/>
                          <a:cs typeface="Calibri"/>
                        </a:rPr>
                        <a:t>1</a:t>
                      </a:r>
                      <a:r>
                        <a:rPr lang="en-US" sz="1200">
                          <a:latin typeface="Calibri"/>
                          <a:cs typeface="Calibri"/>
                        </a:rPr>
                        <a:t>(b)</a:t>
                      </a:r>
                      <a:endParaRPr lang="en-GB" sz="1200">
                        <a:latin typeface="Calibri"/>
                        <a:cs typeface="Calibri"/>
                      </a:endParaRPr>
                    </a:p>
                  </a:txBody>
                  <a:tcPr/>
                </a:tc>
                <a:tc>
                  <a:txBody>
                    <a:bodyPr/>
                    <a:lstStyle/>
                    <a:p>
                      <a:pPr algn="ctr"/>
                      <a:r>
                        <a:rPr lang="en-US" sz="1200">
                          <a:solidFill>
                            <a:schemeClr val="tx1"/>
                          </a:solidFill>
                        </a:rPr>
                        <a:t>$21,827</a:t>
                      </a:r>
                      <a:endParaRPr lang="en-GB" sz="1200">
                        <a:solidFill>
                          <a:schemeClr val="tx1"/>
                        </a:solidFill>
                      </a:endParaRPr>
                    </a:p>
                  </a:txBody>
                  <a:tcPr/>
                </a:tc>
                <a:tc>
                  <a:txBody>
                    <a:bodyPr/>
                    <a:lstStyle/>
                    <a:p>
                      <a:pPr algn="ctr"/>
                      <a:r>
                        <a:rPr lang="en-US" sz="1200">
                          <a:solidFill>
                            <a:schemeClr val="tx1"/>
                          </a:solidFill>
                        </a:rPr>
                        <a:t>$21,827</a:t>
                      </a:r>
                      <a:endParaRPr lang="en-GB" sz="1200">
                        <a:solidFill>
                          <a:schemeClr val="tx1"/>
                        </a:solidFill>
                      </a:endParaRPr>
                    </a:p>
                  </a:txBody>
                  <a:tcPr/>
                </a:tc>
                <a:extLst>
                  <a:ext uri="{0D108BD9-81ED-4DB2-BD59-A6C34878D82A}">
                    <a16:rowId xmlns:a16="http://schemas.microsoft.com/office/drawing/2014/main" val="132789093"/>
                  </a:ext>
                </a:extLst>
              </a:tr>
              <a:tr h="248400">
                <a:tc>
                  <a:txBody>
                    <a:bodyPr/>
                    <a:lstStyle/>
                    <a:p>
                      <a:r>
                        <a:rPr lang="en-US" sz="1200"/>
                        <a:t>Cost of Infection per Incision (a</a:t>
                      </a:r>
                      <a:r>
                        <a:rPr lang="en-US" sz="1200">
                          <a:latin typeface="Calibri"/>
                          <a:cs typeface="Calibri"/>
                        </a:rPr>
                        <a:t>*b)/n</a:t>
                      </a:r>
                      <a:endParaRPr lang="en-GB" sz="1200">
                        <a:latin typeface="Calibri"/>
                        <a:cs typeface="Calibri"/>
                      </a:endParaRPr>
                    </a:p>
                  </a:txBody>
                  <a:tcPr/>
                </a:tc>
                <a:tc>
                  <a:txBody>
                    <a:bodyPr/>
                    <a:lstStyle/>
                    <a:p>
                      <a:pPr algn="ctr"/>
                      <a:r>
                        <a:rPr lang="en-US" sz="1200">
                          <a:solidFill>
                            <a:schemeClr val="tx1"/>
                          </a:solidFill>
                        </a:rPr>
                        <a:t>$376</a:t>
                      </a:r>
                      <a:endParaRPr lang="en-GB" sz="1200">
                        <a:solidFill>
                          <a:schemeClr val="tx1"/>
                        </a:solidFill>
                      </a:endParaRPr>
                    </a:p>
                  </a:txBody>
                  <a:tcPr/>
                </a:tc>
                <a:tc>
                  <a:txBody>
                    <a:bodyPr/>
                    <a:lstStyle/>
                    <a:p>
                      <a:pPr algn="ctr"/>
                      <a:r>
                        <a:rPr lang="en-US" sz="1200">
                          <a:solidFill>
                            <a:schemeClr val="tx1"/>
                          </a:solidFill>
                        </a:rPr>
                        <a:t>$3,689</a:t>
                      </a:r>
                      <a:endParaRPr lang="en-GB" sz="1200">
                        <a:solidFill>
                          <a:schemeClr val="tx1"/>
                        </a:solidFill>
                      </a:endParaRPr>
                    </a:p>
                  </a:txBody>
                  <a:tcPr/>
                </a:tc>
                <a:extLst>
                  <a:ext uri="{0D108BD9-81ED-4DB2-BD59-A6C34878D82A}">
                    <a16:rowId xmlns:a16="http://schemas.microsoft.com/office/drawing/2014/main" val="3507254500"/>
                  </a:ext>
                </a:extLst>
              </a:tr>
              <a:tr h="248400">
                <a:tc>
                  <a:txBody>
                    <a:bodyPr/>
                    <a:lstStyle/>
                    <a:p>
                      <a:r>
                        <a:rPr lang="en-US" sz="1200"/>
                        <a:t>Cost of Therapy Per Incision</a:t>
                      </a:r>
                      <a:r>
                        <a:rPr lang="en-US" sz="1200" baseline="30000">
                          <a:latin typeface="Calibri"/>
                          <a:cs typeface="Calibri"/>
                        </a:rPr>
                        <a:t>*</a:t>
                      </a:r>
                      <a:endParaRPr lang="en-GB" sz="1200">
                        <a:latin typeface="Calibri"/>
                        <a:cs typeface="Calibri"/>
                      </a:endParaRPr>
                    </a:p>
                  </a:txBody>
                  <a:tcPr/>
                </a:tc>
                <a:tc>
                  <a:txBody>
                    <a:bodyPr/>
                    <a:lstStyle/>
                    <a:p>
                      <a:pPr algn="ctr"/>
                      <a:r>
                        <a:rPr lang="en-US" sz="1200">
                          <a:solidFill>
                            <a:schemeClr val="tx1"/>
                          </a:solidFill>
                        </a:rPr>
                        <a:t>$495</a:t>
                      </a:r>
                      <a:endParaRPr lang="en-GB" sz="1200">
                        <a:solidFill>
                          <a:schemeClr val="tx1"/>
                        </a:solidFill>
                      </a:endParaRPr>
                    </a:p>
                  </a:txBody>
                  <a:tcPr/>
                </a:tc>
                <a:tc>
                  <a:txBody>
                    <a:bodyPr/>
                    <a:lstStyle/>
                    <a:p>
                      <a:pPr algn="ctr"/>
                      <a:r>
                        <a:rPr lang="en-US" sz="1200">
                          <a:solidFill>
                            <a:schemeClr val="tx1"/>
                          </a:solidFill>
                        </a:rPr>
                        <a:t>---</a:t>
                      </a:r>
                      <a:endParaRPr lang="en-GB" sz="1200">
                        <a:solidFill>
                          <a:schemeClr val="tx1"/>
                        </a:solidFill>
                      </a:endParaRPr>
                    </a:p>
                  </a:txBody>
                  <a:tcPr/>
                </a:tc>
                <a:extLst>
                  <a:ext uri="{0D108BD9-81ED-4DB2-BD59-A6C34878D82A}">
                    <a16:rowId xmlns:a16="http://schemas.microsoft.com/office/drawing/2014/main" val="1882273752"/>
                  </a:ext>
                </a:extLst>
              </a:tr>
              <a:tr h="248400">
                <a:tc>
                  <a:txBody>
                    <a:bodyPr/>
                    <a:lstStyle/>
                    <a:p>
                      <a:r>
                        <a:rPr lang="en-US" sz="1200"/>
                        <a:t>Total Cost Per Incision </a:t>
                      </a:r>
                      <a:endParaRPr lang="en-GB" sz="1200"/>
                    </a:p>
                  </a:txBody>
                  <a:tcPr/>
                </a:tc>
                <a:tc>
                  <a:txBody>
                    <a:bodyPr/>
                    <a:lstStyle/>
                    <a:p>
                      <a:pPr algn="ctr"/>
                      <a:r>
                        <a:rPr lang="en-US" sz="1200">
                          <a:solidFill>
                            <a:schemeClr val="tx1"/>
                          </a:solidFill>
                        </a:rPr>
                        <a:t>$871</a:t>
                      </a:r>
                      <a:endParaRPr lang="en-GB" sz="1200">
                        <a:solidFill>
                          <a:schemeClr val="tx1"/>
                        </a:solidFill>
                      </a:endParaRPr>
                    </a:p>
                  </a:txBody>
                  <a:tcPr/>
                </a:tc>
                <a:tc>
                  <a:txBody>
                    <a:bodyPr/>
                    <a:lstStyle/>
                    <a:p>
                      <a:pPr algn="ctr"/>
                      <a:r>
                        <a:rPr lang="en-US" sz="1200">
                          <a:solidFill>
                            <a:schemeClr val="tx1"/>
                          </a:solidFill>
                        </a:rPr>
                        <a:t>$3,689</a:t>
                      </a:r>
                      <a:endParaRPr lang="en-GB" sz="1200">
                        <a:solidFill>
                          <a:schemeClr val="tx1"/>
                        </a:solidFill>
                      </a:endParaRPr>
                    </a:p>
                  </a:txBody>
                  <a:tcPr/>
                </a:tc>
                <a:extLst>
                  <a:ext uri="{0D108BD9-81ED-4DB2-BD59-A6C34878D82A}">
                    <a16:rowId xmlns:a16="http://schemas.microsoft.com/office/drawing/2014/main" val="3918624613"/>
                  </a:ext>
                </a:extLst>
              </a:tr>
              <a:tr h="248400">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200" b="1"/>
                        <a:t>Potential Per Incision Savings Using </a:t>
                      </a:r>
                      <a:r>
                        <a:rPr lang="en-GB" sz="1200" b="1" err="1"/>
                        <a:t>Prevena</a:t>
                      </a:r>
                      <a:r>
                        <a:rPr lang="en-GB" sz="1200" b="1"/>
                        <a:t>™ Therapy</a:t>
                      </a:r>
                    </a:p>
                  </a:txBody>
                  <a:tcPr/>
                </a:tc>
                <a:tc gridSpan="2">
                  <a:txBody>
                    <a:bodyPr/>
                    <a:lstStyle/>
                    <a:p>
                      <a:pPr algn="ctr"/>
                      <a:r>
                        <a:rPr lang="en-US" sz="1200" b="1"/>
                        <a:t>$2,818</a:t>
                      </a:r>
                      <a:endParaRPr lang="en-GB" sz="1200" b="1"/>
                    </a:p>
                  </a:txBody>
                  <a:tcPr anchor="ctr"/>
                </a:tc>
                <a:tc hMerge="1">
                  <a:txBody>
                    <a:bodyPr/>
                    <a:lstStyle/>
                    <a:p>
                      <a:pPr algn="ctr"/>
                      <a:endParaRPr lang="en-GB" sz="1400"/>
                    </a:p>
                  </a:txBody>
                  <a:tcPr/>
                </a:tc>
                <a:extLst>
                  <a:ext uri="{0D108BD9-81ED-4DB2-BD59-A6C34878D82A}">
                    <a16:rowId xmlns:a16="http://schemas.microsoft.com/office/drawing/2014/main" val="2423846445"/>
                  </a:ext>
                </a:extLst>
              </a:tr>
            </a:tbl>
          </a:graphicData>
        </a:graphic>
      </p:graphicFrame>
      <p:graphicFrame>
        <p:nvGraphicFramePr>
          <p:cNvPr id="9" name="Table 2">
            <a:extLst>
              <a:ext uri="{FF2B5EF4-FFF2-40B4-BE49-F238E27FC236}">
                <a16:creationId xmlns:a16="http://schemas.microsoft.com/office/drawing/2014/main" id="{AA6A0E1E-5E81-438A-8E7E-D0505B12980F}"/>
              </a:ext>
            </a:extLst>
          </p:cNvPr>
          <p:cNvGraphicFramePr>
            <a:graphicFrameLocks noGrp="1"/>
          </p:cNvGraphicFramePr>
          <p:nvPr>
            <p:extLst>
              <p:ext uri="{D42A27DB-BD31-4B8C-83A1-F6EECF244321}">
                <p14:modId xmlns:p14="http://schemas.microsoft.com/office/powerpoint/2010/main" val="1720238597"/>
              </p:ext>
            </p:extLst>
          </p:nvPr>
        </p:nvGraphicFramePr>
        <p:xfrm>
          <a:off x="6201225" y="1225867"/>
          <a:ext cx="5463307" cy="2560320"/>
        </p:xfrm>
        <a:graphic>
          <a:graphicData uri="http://schemas.openxmlformats.org/drawingml/2006/table">
            <a:tbl>
              <a:tblPr firstRow="1" lastRow="1" bandRow="1">
                <a:tableStyleId>{F5AB1C69-6EDB-4FF4-983F-18BD219EF322}</a:tableStyleId>
              </a:tblPr>
              <a:tblGrid>
                <a:gridCol w="3017520">
                  <a:extLst>
                    <a:ext uri="{9D8B030D-6E8A-4147-A177-3AD203B41FA5}">
                      <a16:colId xmlns:a16="http://schemas.microsoft.com/office/drawing/2014/main" val="2789428449"/>
                    </a:ext>
                  </a:extLst>
                </a:gridCol>
                <a:gridCol w="1257067">
                  <a:extLst>
                    <a:ext uri="{9D8B030D-6E8A-4147-A177-3AD203B41FA5}">
                      <a16:colId xmlns:a16="http://schemas.microsoft.com/office/drawing/2014/main" val="1389952481"/>
                    </a:ext>
                  </a:extLst>
                </a:gridCol>
                <a:gridCol w="1188720">
                  <a:extLst>
                    <a:ext uri="{9D8B030D-6E8A-4147-A177-3AD203B41FA5}">
                      <a16:colId xmlns:a16="http://schemas.microsoft.com/office/drawing/2014/main" val="4108042577"/>
                    </a:ext>
                  </a:extLst>
                </a:gridCol>
              </a:tblGrid>
              <a:tr h="274320">
                <a:tc>
                  <a:txBody>
                    <a:bodyPr/>
                    <a:lstStyle/>
                    <a:p>
                      <a:r>
                        <a:rPr lang="en-US" sz="1200"/>
                        <a:t>Vascular Groin Hypothetical Economic Model </a:t>
                      </a:r>
                      <a:endParaRPr lang="en-GB" sz="1200"/>
                    </a:p>
                  </a:txBody>
                  <a:tcPr anchor="b"/>
                </a:tc>
                <a:tc>
                  <a:txBody>
                    <a:bodyPr/>
                    <a:lstStyle/>
                    <a:p>
                      <a:pPr algn="ctr"/>
                      <a:r>
                        <a:rPr lang="en-GB" sz="1200" err="1"/>
                        <a:t>Prevena</a:t>
                      </a:r>
                      <a:r>
                        <a:rPr lang="en-GB" sz="1200"/>
                        <a:t>™ Therapy</a:t>
                      </a:r>
                    </a:p>
                  </a:txBody>
                  <a:tcPr anchor="b"/>
                </a:tc>
                <a:tc>
                  <a:txBody>
                    <a:bodyPr/>
                    <a:lstStyle/>
                    <a:p>
                      <a:pPr algn="ctr"/>
                      <a:r>
                        <a:rPr lang="en-US" sz="1200"/>
                        <a:t>Control </a:t>
                      </a:r>
                      <a:endParaRPr lang="en-GB" sz="1200"/>
                    </a:p>
                  </a:txBody>
                  <a:tcPr anchor="b"/>
                </a:tc>
                <a:extLst>
                  <a:ext uri="{0D108BD9-81ED-4DB2-BD59-A6C34878D82A}">
                    <a16:rowId xmlns:a16="http://schemas.microsoft.com/office/drawing/2014/main" val="1427711587"/>
                  </a:ext>
                </a:extLst>
              </a:tr>
              <a:tr h="274320">
                <a:tc>
                  <a:txBody>
                    <a:bodyPr/>
                    <a:lstStyle/>
                    <a:p>
                      <a:r>
                        <a:rPr lang="en-US" sz="1200"/>
                        <a:t>Number of Incisions (n) </a:t>
                      </a:r>
                      <a:endParaRPr lang="en-GB" sz="1200"/>
                    </a:p>
                  </a:txBody>
                  <a:tcPr/>
                </a:tc>
                <a:tc>
                  <a:txBody>
                    <a:bodyPr/>
                    <a:lstStyle/>
                    <a:p>
                      <a:pPr algn="ctr"/>
                      <a:r>
                        <a:rPr lang="en-US" sz="1200"/>
                        <a:t>58</a:t>
                      </a:r>
                      <a:endParaRPr lang="en-GB" sz="1200"/>
                    </a:p>
                  </a:txBody>
                  <a:tcPr/>
                </a:tc>
                <a:tc>
                  <a:txBody>
                    <a:bodyPr/>
                    <a:lstStyle/>
                    <a:p>
                      <a:pPr algn="ctr"/>
                      <a:r>
                        <a:rPr lang="en-US" sz="1200"/>
                        <a:t>71</a:t>
                      </a:r>
                      <a:endParaRPr lang="en-GB" sz="1200"/>
                    </a:p>
                  </a:txBody>
                  <a:tcPr/>
                </a:tc>
                <a:extLst>
                  <a:ext uri="{0D108BD9-81ED-4DB2-BD59-A6C34878D82A}">
                    <a16:rowId xmlns:a16="http://schemas.microsoft.com/office/drawing/2014/main" val="2615092149"/>
                  </a:ext>
                </a:extLst>
              </a:tr>
              <a:tr h="274320">
                <a:tc>
                  <a:txBody>
                    <a:bodyPr/>
                    <a:lstStyle/>
                    <a:p>
                      <a:r>
                        <a:rPr lang="en-US" sz="1200"/>
                        <a:t>Number of Complications (a) </a:t>
                      </a:r>
                      <a:endParaRPr lang="en-GB" sz="1200"/>
                    </a:p>
                  </a:txBody>
                  <a:tcPr/>
                </a:tc>
                <a:tc>
                  <a:txBody>
                    <a:bodyPr/>
                    <a:lstStyle/>
                    <a:p>
                      <a:pPr algn="ctr"/>
                      <a:r>
                        <a:rPr lang="en-US" sz="1200"/>
                        <a:t>5</a:t>
                      </a:r>
                      <a:endParaRPr lang="en-GB" sz="1200"/>
                    </a:p>
                  </a:txBody>
                  <a:tcPr/>
                </a:tc>
                <a:tc>
                  <a:txBody>
                    <a:bodyPr/>
                    <a:lstStyle/>
                    <a:p>
                      <a:pPr algn="ctr"/>
                      <a:r>
                        <a:rPr lang="en-US" sz="1200"/>
                        <a:t>30</a:t>
                      </a:r>
                      <a:endParaRPr lang="en-GB" sz="1200"/>
                    </a:p>
                  </a:txBody>
                  <a:tcPr/>
                </a:tc>
                <a:extLst>
                  <a:ext uri="{0D108BD9-81ED-4DB2-BD59-A6C34878D82A}">
                    <a16:rowId xmlns:a16="http://schemas.microsoft.com/office/drawing/2014/main" val="360147745"/>
                  </a:ext>
                </a:extLst>
              </a:tr>
              <a:tr h="274320">
                <a:tc>
                  <a:txBody>
                    <a:bodyPr/>
                    <a:lstStyle/>
                    <a:p>
                      <a:r>
                        <a:rPr lang="en-US" sz="1200"/>
                        <a:t>Cost Per Complication</a:t>
                      </a:r>
                      <a:r>
                        <a:rPr lang="en-US" sz="1200" baseline="30000">
                          <a:latin typeface="Calibri" panose="020F0502020204030204" pitchFamily="34" charset="0"/>
                          <a:cs typeface="Calibri" panose="020F0502020204030204" pitchFamily="34" charset="0"/>
                        </a:rPr>
                        <a:t>2</a:t>
                      </a:r>
                      <a:r>
                        <a:rPr lang="en-US" sz="1200">
                          <a:latin typeface="Calibri" panose="020F0502020204030204" pitchFamily="34" charset="0"/>
                          <a:cs typeface="Calibri" panose="020F0502020204030204" pitchFamily="34" charset="0"/>
                        </a:rPr>
                        <a:t>(b)</a:t>
                      </a:r>
                      <a:endParaRPr lang="en-GB" sz="1200"/>
                    </a:p>
                  </a:txBody>
                  <a:tcPr/>
                </a:tc>
                <a:tc>
                  <a:txBody>
                    <a:bodyPr/>
                    <a:lstStyle/>
                    <a:p>
                      <a:pPr algn="ctr"/>
                      <a:r>
                        <a:rPr lang="en-US" sz="1200"/>
                        <a:t>$17,855</a:t>
                      </a:r>
                      <a:endParaRPr lang="en-GB" sz="1200"/>
                    </a:p>
                  </a:txBody>
                  <a:tcPr/>
                </a:tc>
                <a:tc>
                  <a:txBody>
                    <a:bodyPr/>
                    <a:lstStyle/>
                    <a:p>
                      <a:pPr algn="ctr"/>
                      <a:r>
                        <a:rPr lang="en-US" sz="1200"/>
                        <a:t>$17,855</a:t>
                      </a:r>
                      <a:endParaRPr lang="en-GB" sz="1200"/>
                    </a:p>
                  </a:txBody>
                  <a:tcPr/>
                </a:tc>
                <a:extLst>
                  <a:ext uri="{0D108BD9-81ED-4DB2-BD59-A6C34878D82A}">
                    <a16:rowId xmlns:a16="http://schemas.microsoft.com/office/drawing/2014/main" val="132789093"/>
                  </a:ext>
                </a:extLst>
              </a:tr>
              <a:tr h="274320">
                <a:tc>
                  <a:txBody>
                    <a:bodyPr/>
                    <a:lstStyle/>
                    <a:p>
                      <a:r>
                        <a:rPr lang="en-US" sz="1200"/>
                        <a:t>Cost of Complication per Incision (a</a:t>
                      </a:r>
                      <a:r>
                        <a:rPr lang="en-US" sz="1200">
                          <a:latin typeface="Calibri" panose="020F0502020204030204" pitchFamily="34" charset="0"/>
                          <a:cs typeface="Calibri" panose="020F0502020204030204" pitchFamily="34" charset="0"/>
                        </a:rPr>
                        <a:t>*b)/n</a:t>
                      </a:r>
                      <a:endParaRPr lang="en-GB" sz="1200"/>
                    </a:p>
                  </a:txBody>
                  <a:tcPr/>
                </a:tc>
                <a:tc>
                  <a:txBody>
                    <a:bodyPr/>
                    <a:lstStyle/>
                    <a:p>
                      <a:pPr algn="ctr"/>
                      <a:r>
                        <a:rPr lang="en-US" sz="1200">
                          <a:solidFill>
                            <a:schemeClr val="tx1"/>
                          </a:solidFill>
                        </a:rPr>
                        <a:t>$1,539</a:t>
                      </a:r>
                      <a:endParaRPr lang="en-GB" sz="1200">
                        <a:solidFill>
                          <a:schemeClr val="tx1"/>
                        </a:solidFill>
                      </a:endParaRPr>
                    </a:p>
                  </a:txBody>
                  <a:tcPr/>
                </a:tc>
                <a:tc>
                  <a:txBody>
                    <a:bodyPr/>
                    <a:lstStyle/>
                    <a:p>
                      <a:pPr algn="ctr"/>
                      <a:r>
                        <a:rPr lang="en-US" sz="1200">
                          <a:solidFill>
                            <a:schemeClr val="tx1"/>
                          </a:solidFill>
                        </a:rPr>
                        <a:t>$7,544</a:t>
                      </a:r>
                      <a:endParaRPr lang="en-GB" sz="1200">
                        <a:solidFill>
                          <a:schemeClr val="tx1"/>
                        </a:solidFill>
                      </a:endParaRPr>
                    </a:p>
                  </a:txBody>
                  <a:tcPr/>
                </a:tc>
                <a:extLst>
                  <a:ext uri="{0D108BD9-81ED-4DB2-BD59-A6C34878D82A}">
                    <a16:rowId xmlns:a16="http://schemas.microsoft.com/office/drawing/2014/main" val="3507254500"/>
                  </a:ext>
                </a:extLst>
              </a:tr>
              <a:tr h="274320">
                <a:tc>
                  <a:txBody>
                    <a:bodyPr/>
                    <a:lstStyle/>
                    <a:p>
                      <a:r>
                        <a:rPr lang="en-US" sz="1200"/>
                        <a:t>Cost of Therapy Per Incision</a:t>
                      </a:r>
                      <a:r>
                        <a:rPr lang="en-US" sz="1200" baseline="30000"/>
                        <a:t>*</a:t>
                      </a:r>
                      <a:endParaRPr lang="en-GB" sz="1200"/>
                    </a:p>
                  </a:txBody>
                  <a:tcPr/>
                </a:tc>
                <a:tc>
                  <a:txBody>
                    <a:bodyPr/>
                    <a:lstStyle/>
                    <a:p>
                      <a:pPr algn="ctr"/>
                      <a:r>
                        <a:rPr lang="en-US" sz="1200">
                          <a:solidFill>
                            <a:schemeClr val="tx1"/>
                          </a:solidFill>
                        </a:rPr>
                        <a:t>$495</a:t>
                      </a:r>
                      <a:endParaRPr lang="en-GB" sz="1200">
                        <a:solidFill>
                          <a:schemeClr val="tx1"/>
                        </a:solidFill>
                      </a:endParaRPr>
                    </a:p>
                  </a:txBody>
                  <a:tcPr/>
                </a:tc>
                <a:tc>
                  <a:txBody>
                    <a:bodyPr/>
                    <a:lstStyle/>
                    <a:p>
                      <a:pPr algn="ctr"/>
                      <a:r>
                        <a:rPr lang="en-US" sz="1200">
                          <a:solidFill>
                            <a:schemeClr val="tx1"/>
                          </a:solidFill>
                        </a:rPr>
                        <a:t>---</a:t>
                      </a:r>
                      <a:endParaRPr lang="en-GB" sz="1200">
                        <a:solidFill>
                          <a:schemeClr val="tx1"/>
                        </a:solidFill>
                      </a:endParaRPr>
                    </a:p>
                  </a:txBody>
                  <a:tcPr/>
                </a:tc>
                <a:extLst>
                  <a:ext uri="{0D108BD9-81ED-4DB2-BD59-A6C34878D82A}">
                    <a16:rowId xmlns:a16="http://schemas.microsoft.com/office/drawing/2014/main" val="1882273752"/>
                  </a:ext>
                </a:extLst>
              </a:tr>
              <a:tr h="274320">
                <a:tc>
                  <a:txBody>
                    <a:bodyPr/>
                    <a:lstStyle/>
                    <a:p>
                      <a:r>
                        <a:rPr lang="en-US" sz="1200"/>
                        <a:t>Total Cost Per Incision </a:t>
                      </a:r>
                      <a:endParaRPr lang="en-GB" sz="1200"/>
                    </a:p>
                  </a:txBody>
                  <a:tcPr/>
                </a:tc>
                <a:tc>
                  <a:txBody>
                    <a:bodyPr/>
                    <a:lstStyle/>
                    <a:p>
                      <a:pPr algn="ctr"/>
                      <a:r>
                        <a:rPr lang="en-US" sz="1200">
                          <a:solidFill>
                            <a:schemeClr val="tx1"/>
                          </a:solidFill>
                        </a:rPr>
                        <a:t>$2,034</a:t>
                      </a:r>
                      <a:endParaRPr lang="en-GB" sz="1200">
                        <a:solidFill>
                          <a:schemeClr val="tx1"/>
                        </a:solidFill>
                      </a:endParaRPr>
                    </a:p>
                  </a:txBody>
                  <a:tcPr/>
                </a:tc>
                <a:tc>
                  <a:txBody>
                    <a:bodyPr/>
                    <a:lstStyle/>
                    <a:p>
                      <a:pPr algn="ctr"/>
                      <a:r>
                        <a:rPr lang="en-US" sz="1200">
                          <a:solidFill>
                            <a:schemeClr val="tx1"/>
                          </a:solidFill>
                        </a:rPr>
                        <a:t>$7,544</a:t>
                      </a:r>
                      <a:endParaRPr lang="en-GB" sz="1200">
                        <a:solidFill>
                          <a:schemeClr val="tx1"/>
                        </a:solidFill>
                      </a:endParaRPr>
                    </a:p>
                  </a:txBody>
                  <a:tcPr/>
                </a:tc>
                <a:extLst>
                  <a:ext uri="{0D108BD9-81ED-4DB2-BD59-A6C34878D82A}">
                    <a16:rowId xmlns:a16="http://schemas.microsoft.com/office/drawing/2014/main" val="3918624613"/>
                  </a:ext>
                </a:extLst>
              </a:tr>
              <a:tr h="274320">
                <a:tc>
                  <a:txBody>
                    <a:bodyPr/>
                    <a:lstStyle/>
                    <a:p>
                      <a:pPr marL="0" marR="0" lvl="0" indent="0" algn="l" defTabSz="913833" rtl="0" eaLnBrk="1" fontAlgn="auto" latinLnBrk="0" hangingPunct="1">
                        <a:lnSpc>
                          <a:spcPct val="100000"/>
                        </a:lnSpc>
                        <a:spcBef>
                          <a:spcPts val="0"/>
                        </a:spcBef>
                        <a:spcAft>
                          <a:spcPts val="0"/>
                        </a:spcAft>
                        <a:buClrTx/>
                        <a:buSzTx/>
                        <a:buFontTx/>
                        <a:buNone/>
                        <a:tabLst/>
                        <a:defRPr/>
                      </a:pPr>
                      <a:r>
                        <a:rPr lang="en-US" sz="1200" b="1"/>
                        <a:t>Potential Per Incision Savings Using </a:t>
                      </a:r>
                      <a:r>
                        <a:rPr lang="en-GB" sz="1200" b="1" err="1"/>
                        <a:t>Prevena</a:t>
                      </a:r>
                      <a:r>
                        <a:rPr lang="en-GB" sz="1200" b="1"/>
                        <a:t>™ Therapy</a:t>
                      </a:r>
                    </a:p>
                  </a:txBody>
                  <a:tcPr/>
                </a:tc>
                <a:tc gridSpan="2">
                  <a:txBody>
                    <a:bodyPr/>
                    <a:lstStyle/>
                    <a:p>
                      <a:pPr algn="ctr"/>
                      <a:r>
                        <a:rPr lang="en-US" sz="1200" b="1">
                          <a:solidFill>
                            <a:schemeClr val="bg1"/>
                          </a:solidFill>
                        </a:rPr>
                        <a:t>$5,510</a:t>
                      </a:r>
                      <a:endParaRPr lang="en-GB" sz="1200" b="1">
                        <a:solidFill>
                          <a:schemeClr val="bg1"/>
                        </a:solidFill>
                      </a:endParaRPr>
                    </a:p>
                  </a:txBody>
                  <a:tcPr anchor="ctr"/>
                </a:tc>
                <a:tc hMerge="1">
                  <a:txBody>
                    <a:bodyPr/>
                    <a:lstStyle/>
                    <a:p>
                      <a:pPr algn="ctr"/>
                      <a:endParaRPr lang="en-GB" sz="1400"/>
                    </a:p>
                  </a:txBody>
                  <a:tcPr/>
                </a:tc>
                <a:extLst>
                  <a:ext uri="{0D108BD9-81ED-4DB2-BD59-A6C34878D82A}">
                    <a16:rowId xmlns:a16="http://schemas.microsoft.com/office/drawing/2014/main" val="2423846445"/>
                  </a:ext>
                </a:extLst>
              </a:tr>
            </a:tbl>
          </a:graphicData>
        </a:graphic>
      </p:graphicFrame>
      <p:sp>
        <p:nvSpPr>
          <p:cNvPr id="7" name="Arrow: Pentagon 6">
            <a:extLst>
              <a:ext uri="{FF2B5EF4-FFF2-40B4-BE49-F238E27FC236}">
                <a16:creationId xmlns:a16="http://schemas.microsoft.com/office/drawing/2014/main" id="{D7EE126D-FB94-4C2B-968A-CC9FC733C393}"/>
              </a:ext>
            </a:extLst>
          </p:cNvPr>
          <p:cNvSpPr/>
          <p:nvPr/>
        </p:nvSpPr>
        <p:spPr>
          <a:xfrm>
            <a:off x="527468" y="4017968"/>
            <a:ext cx="2731655"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Cost Savings</a:t>
            </a:r>
            <a:endParaRPr kumimoji="0" lang="en-US" sz="1400" b="0" i="0" u="none" strike="noStrike" kern="1200" cap="none" spc="0" normalizeH="0" baseline="30000" noProof="0">
              <a:ln>
                <a:noFill/>
              </a:ln>
              <a:solidFill>
                <a:prstClr val="black"/>
              </a:solidFill>
              <a:effectLst/>
              <a:uLnTx/>
              <a:uFillTx/>
              <a:latin typeface="3M Circular TT Bold"/>
              <a:ea typeface="+mn-ea"/>
              <a:cs typeface="+mn-cs"/>
            </a:endParaRPr>
          </a:p>
        </p:txBody>
      </p:sp>
      <p:sp>
        <p:nvSpPr>
          <p:cNvPr id="11" name="TextBox 10">
            <a:extLst>
              <a:ext uri="{FF2B5EF4-FFF2-40B4-BE49-F238E27FC236}">
                <a16:creationId xmlns:a16="http://schemas.microsoft.com/office/drawing/2014/main" id="{09293C37-2A12-448D-A922-A03DD0E07375}"/>
              </a:ext>
            </a:extLst>
          </p:cNvPr>
          <p:cNvSpPr txBox="1"/>
          <p:nvPr/>
        </p:nvSpPr>
        <p:spPr>
          <a:xfrm>
            <a:off x="4094449" y="3951808"/>
            <a:ext cx="1934774" cy="677108"/>
          </a:xfrm>
          <a:prstGeom prst="rect">
            <a:avLst/>
          </a:prstGeom>
          <a:noFill/>
        </p:spPr>
        <p:txBody>
          <a:bodyPr wrap="square" lIns="0" tIns="0" rIns="0" bIns="0" rtlCol="0" anchor="t">
            <a:spAutoFit/>
          </a:bodyPr>
          <a:lstStyle/>
          <a:p>
            <a:pPr>
              <a:defRPr/>
            </a:pPr>
            <a:r>
              <a:rPr lang="en-US" sz="1100">
                <a:latin typeface="3M Circular TT Bold"/>
              </a:rPr>
              <a:t>R</a:t>
            </a:r>
            <a:r>
              <a:rPr kumimoji="0" lang="en-US" sz="1100" b="0" i="0" u="none" strike="noStrike" kern="1200" cap="none" spc="0" normalizeH="0" baseline="0" noProof="0">
                <a:ln>
                  <a:noFill/>
                </a:ln>
                <a:effectLst/>
                <a:uLnTx/>
                <a:uFillTx/>
                <a:latin typeface="3M Circular TT Bold"/>
                <a:ea typeface="+mn-ea"/>
                <a:cs typeface="+mn-cs"/>
              </a:rPr>
              <a:t>eduction in per-patient cost</a:t>
            </a:r>
            <a:r>
              <a:rPr lang="en-US" sz="1100">
                <a:latin typeface="3M Circular TT Bold"/>
              </a:rPr>
              <a:t> </a:t>
            </a:r>
            <a:endParaRPr kumimoji="0" lang="en-US" sz="1100" b="0" i="0" u="none" strike="noStrike" kern="1200" cap="none" spc="0" normalizeH="0" baseline="0" noProof="0">
              <a:ln>
                <a:noFill/>
              </a:ln>
              <a:solidFill>
                <a:prstClr val="black"/>
              </a:solidFill>
              <a:effectLst/>
              <a:uLnTx/>
              <a:uFillTx/>
              <a:latin typeface="3M Circular TT Bold"/>
              <a:ea typeface="+mn-ea"/>
              <a:cs typeface="+mn-cs"/>
            </a:endParaRPr>
          </a:p>
          <a:p>
            <a:pPr>
              <a:defRPr/>
            </a:pPr>
            <a:r>
              <a:rPr kumimoji="0" lang="en-US" sz="1100" b="0" i="0" u="none" strike="noStrike" kern="1200" cap="none" spc="0" normalizeH="0" baseline="0" noProof="0">
                <a:ln>
                  <a:noFill/>
                </a:ln>
                <a:effectLst/>
                <a:uLnTx/>
                <a:uFillTx/>
                <a:latin typeface="3M Circular TT Bold"/>
                <a:ea typeface="+mn-ea"/>
                <a:cs typeface="+mn-cs"/>
              </a:rPr>
              <a:t>for SSI</a:t>
            </a:r>
            <a:r>
              <a:rPr lang="en-US" sz="1100">
                <a:latin typeface="3M Circular TT Bold"/>
              </a:rPr>
              <a:t> </a:t>
            </a:r>
            <a:r>
              <a:rPr kumimoji="0" lang="en-US" sz="1100" b="0" i="0" u="none" strike="noStrike" kern="1200" cap="none" spc="0" normalizeH="0" baseline="0" noProof="0">
                <a:ln>
                  <a:noFill/>
                </a:ln>
                <a:effectLst/>
                <a:uLnTx/>
                <a:uFillTx/>
                <a:latin typeface="3M Circular TT Book"/>
                <a:ea typeface="+mn-ea"/>
                <a:cs typeface="+mn-cs"/>
              </a:rPr>
              <a:t>$</a:t>
            </a:r>
            <a:r>
              <a:rPr lang="en-US" sz="1100">
                <a:latin typeface="3M Circular TT Book"/>
              </a:rPr>
              <a:t>871 </a:t>
            </a:r>
            <a:r>
              <a:rPr kumimoji="0" lang="en-US" sz="1100" b="0" i="0" u="none" strike="noStrike" kern="1200" cap="none" spc="0" normalizeH="0" baseline="0" noProof="0" err="1">
                <a:ln>
                  <a:noFill/>
                </a:ln>
                <a:effectLst/>
                <a:uLnTx/>
                <a:uFillTx/>
                <a:latin typeface="3M Circular TT Book"/>
                <a:ea typeface="+mn-ea"/>
                <a:cs typeface="+mn-cs"/>
              </a:rPr>
              <a:t>Prevena</a:t>
            </a:r>
            <a:r>
              <a:rPr kumimoji="0" lang="en-US" sz="1100" b="0" i="0" u="none" strike="noStrike" kern="1200" cap="none" spc="0" normalizeH="0" baseline="0" noProof="0">
                <a:ln>
                  <a:noFill/>
                </a:ln>
                <a:effectLst/>
                <a:uLnTx/>
                <a:uFillTx/>
                <a:latin typeface="3M Circular TT Book"/>
                <a:ea typeface="+mn-ea"/>
                <a:cs typeface="+mn-cs"/>
              </a:rPr>
              <a:t> Therapy vs.</a:t>
            </a:r>
            <a:r>
              <a:rPr lang="en-US" sz="1100">
                <a:latin typeface="3M Circular TT Book"/>
              </a:rPr>
              <a:t> $3,689</a:t>
            </a:r>
            <a:r>
              <a:rPr kumimoji="0" lang="en-US" sz="1100" b="0" i="0" u="none" strike="noStrike" kern="1200" cap="none" spc="0" normalizeH="0" baseline="0" noProof="0">
                <a:ln>
                  <a:noFill/>
                </a:ln>
                <a:effectLst/>
                <a:uLnTx/>
                <a:uFillTx/>
                <a:latin typeface="3M Circular TT Book"/>
                <a:ea typeface="+mn-ea"/>
                <a:cs typeface="+mn-cs"/>
              </a:rPr>
              <a:t> SOC</a:t>
            </a:r>
            <a:endParaRPr lang="en-US" sz="1100" b="1" i="0" u="sng" strike="noStrike" kern="1200" cap="none" spc="0" normalizeH="0" baseline="0" noProof="0">
              <a:ln>
                <a:noFill/>
              </a:ln>
              <a:effectLst/>
              <a:uLnTx/>
              <a:uFillTx/>
              <a:latin typeface="3M Circular TT Book"/>
            </a:endParaRPr>
          </a:p>
        </p:txBody>
      </p:sp>
      <p:graphicFrame>
        <p:nvGraphicFramePr>
          <p:cNvPr id="13" name="Chart 12">
            <a:extLst>
              <a:ext uri="{FF2B5EF4-FFF2-40B4-BE49-F238E27FC236}">
                <a16:creationId xmlns:a16="http://schemas.microsoft.com/office/drawing/2014/main" id="{80E559B2-3AC3-4389-BA36-A6308F81FB69}"/>
              </a:ext>
            </a:extLst>
          </p:cNvPr>
          <p:cNvGraphicFramePr>
            <a:graphicFrameLocks/>
          </p:cNvGraphicFramePr>
          <p:nvPr>
            <p:extLst>
              <p:ext uri="{D42A27DB-BD31-4B8C-83A1-F6EECF244321}">
                <p14:modId xmlns:p14="http://schemas.microsoft.com/office/powerpoint/2010/main" val="3604557083"/>
              </p:ext>
            </p:extLst>
          </p:nvPr>
        </p:nvGraphicFramePr>
        <p:xfrm>
          <a:off x="3192345" y="3502757"/>
          <a:ext cx="975321" cy="140795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87691AAD-28A9-4C51-AA33-DEAE4B1CD55A}"/>
              </a:ext>
            </a:extLst>
          </p:cNvPr>
          <p:cNvSpPr txBox="1"/>
          <p:nvPr/>
        </p:nvSpPr>
        <p:spPr>
          <a:xfrm>
            <a:off x="9841420" y="3878805"/>
            <a:ext cx="2017499" cy="8463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per-patient cost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for SSCs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$2,034 Prevena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ok"/>
                <a:ea typeface="+mn-ea"/>
                <a:cs typeface="+mn-cs"/>
              </a:rPr>
              <a:t>$7,544 SOC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sng" strike="noStrike" kern="1200" cap="none" spc="0" normalizeH="0" baseline="0" noProof="0">
              <a:ln>
                <a:noFill/>
              </a:ln>
              <a:solidFill>
                <a:srgbClr val="8228B4">
                  <a:lumMod val="75000"/>
                </a:srgbClr>
              </a:solidFill>
              <a:effectLst/>
              <a:uLnTx/>
              <a:uFillTx/>
              <a:latin typeface="3M Circular TT Book"/>
              <a:ea typeface="+mn-ea"/>
              <a:cs typeface="+mn-cs"/>
            </a:endParaRPr>
          </a:p>
        </p:txBody>
      </p:sp>
      <p:graphicFrame>
        <p:nvGraphicFramePr>
          <p:cNvPr id="15" name="Chart 14">
            <a:extLst>
              <a:ext uri="{FF2B5EF4-FFF2-40B4-BE49-F238E27FC236}">
                <a16:creationId xmlns:a16="http://schemas.microsoft.com/office/drawing/2014/main" id="{9835EAA8-2971-45C5-9279-7C6282CBEA93}"/>
              </a:ext>
            </a:extLst>
          </p:cNvPr>
          <p:cNvGraphicFramePr>
            <a:graphicFrameLocks/>
          </p:cNvGraphicFramePr>
          <p:nvPr>
            <p:extLst>
              <p:ext uri="{D42A27DB-BD31-4B8C-83A1-F6EECF244321}">
                <p14:modId xmlns:p14="http://schemas.microsoft.com/office/powerpoint/2010/main" val="2591409724"/>
              </p:ext>
            </p:extLst>
          </p:nvPr>
        </p:nvGraphicFramePr>
        <p:xfrm>
          <a:off x="8932878" y="3502757"/>
          <a:ext cx="975321" cy="1407956"/>
        </p:xfrm>
        <a:graphic>
          <a:graphicData uri="http://schemas.openxmlformats.org/drawingml/2006/chart">
            <c:chart xmlns:c="http://schemas.openxmlformats.org/drawingml/2006/chart" xmlns:r="http://schemas.openxmlformats.org/officeDocument/2006/relationships" r:id="rId3"/>
          </a:graphicData>
        </a:graphic>
      </p:graphicFrame>
      <p:sp>
        <p:nvSpPr>
          <p:cNvPr id="16" name="Arrow: Pentagon 15">
            <a:extLst>
              <a:ext uri="{FF2B5EF4-FFF2-40B4-BE49-F238E27FC236}">
                <a16:creationId xmlns:a16="http://schemas.microsoft.com/office/drawing/2014/main" id="{E8EBF003-CC1F-4F4B-BFA4-3A10584FC0F6}"/>
              </a:ext>
            </a:extLst>
          </p:cNvPr>
          <p:cNvSpPr/>
          <p:nvPr/>
        </p:nvSpPr>
        <p:spPr>
          <a:xfrm>
            <a:off x="6292862" y="4017968"/>
            <a:ext cx="2731655"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Cost Savings</a:t>
            </a:r>
            <a:endParaRPr kumimoji="0" lang="en-US" sz="1400" b="0" i="0" u="none" strike="noStrike" kern="1200" cap="none" spc="0" normalizeH="0" baseline="30000" noProof="0">
              <a:ln>
                <a:noFill/>
              </a:ln>
              <a:solidFill>
                <a:prstClr val="black"/>
              </a:solidFill>
              <a:effectLst/>
              <a:uLnTx/>
              <a:uFillTx/>
              <a:latin typeface="3M Circular TT Bold"/>
              <a:ea typeface="+mn-ea"/>
              <a:cs typeface="+mn-cs"/>
            </a:endParaRPr>
          </a:p>
        </p:txBody>
      </p:sp>
    </p:spTree>
    <p:extLst>
      <p:ext uri="{BB962C8B-B14F-4D97-AF65-F5344CB8AC3E}">
        <p14:creationId xmlns:p14="http://schemas.microsoft.com/office/powerpoint/2010/main" val="100296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A8B466D-C449-4663-8002-D20904563FC0}"/>
              </a:ext>
            </a:extLst>
          </p:cNvPr>
          <p:cNvSpPr txBox="1">
            <a:spLocks/>
          </p:cNvSpPr>
          <p:nvPr/>
        </p:nvSpPr>
        <p:spPr>
          <a:xfrm>
            <a:off x="292963" y="247835"/>
            <a:ext cx="11511688" cy="409113"/>
          </a:xfrm>
          <a:prstGeom prst="rect">
            <a:avLst/>
          </a:prstGeom>
        </p:spPr>
        <p:txBody>
          <a:bodyPr/>
          <a:lstStyle>
            <a:lvl1pPr algn="l" defTabSz="913833" rtl="0" eaLnBrk="1" latinLnBrk="0" hangingPunct="1">
              <a:lnSpc>
                <a:spcPct val="100000"/>
              </a:lnSpc>
              <a:spcBef>
                <a:spcPct val="0"/>
              </a:spcBef>
              <a:buNone/>
              <a:defRPr sz="3200" kern="1200">
                <a:solidFill>
                  <a:schemeClr val="tx1"/>
                </a:solidFill>
                <a:latin typeface="+mj-lt"/>
                <a:ea typeface="+mj-ea"/>
                <a:cs typeface="+mj-cs"/>
              </a:defRPr>
            </a:lvl1pPr>
          </a:lstStyle>
          <a:p>
            <a:pPr marL="0" marR="0" lvl="0" indent="0" algn="l" defTabSz="913833"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3M Circular TT Bold"/>
                <a:ea typeface="+mj-ea"/>
                <a:cs typeface="+mj-cs"/>
              </a:rPr>
              <a:t>Potential reduction</a:t>
            </a:r>
            <a:r>
              <a:rPr kumimoji="0" lang="en-GB" sz="1200" b="0" i="0" u="none" strike="noStrike" kern="1200" cap="none" spc="0" normalizeH="0" baseline="0" noProof="0">
                <a:ln>
                  <a:noFill/>
                </a:ln>
                <a:solidFill>
                  <a:srgbClr val="505050"/>
                </a:solidFill>
                <a:effectLst/>
                <a:uLnTx/>
                <a:uFillTx/>
                <a:latin typeface="Helvetica" panose="020B0604020202020204" pitchFamily="34" charset="0"/>
                <a:ea typeface="+mj-ea"/>
                <a:cs typeface="+mj-cs"/>
              </a:rPr>
              <a:t> </a:t>
            </a:r>
            <a:r>
              <a:rPr kumimoji="0" lang="en-GB" sz="2000" b="0" i="0" u="none" strike="noStrike" kern="1200" cap="none" spc="0" normalizeH="0" baseline="0" noProof="0">
                <a:ln>
                  <a:noFill/>
                </a:ln>
                <a:solidFill>
                  <a:prstClr val="black"/>
                </a:solidFill>
                <a:effectLst/>
                <a:uLnTx/>
                <a:uFillTx/>
                <a:latin typeface="3M Circular TT Bold"/>
                <a:ea typeface="+mj-ea"/>
                <a:cs typeface="+mj-cs"/>
              </a:rPr>
              <a:t>in incisional wound complications when using </a:t>
            </a:r>
            <a:r>
              <a:rPr kumimoji="0" lang="en-GB" sz="2000" b="0" i="0" u="none" strike="noStrike" kern="1200" cap="none" spc="0" normalizeH="0" baseline="0" noProof="0" err="1">
                <a:ln>
                  <a:noFill/>
                </a:ln>
                <a:solidFill>
                  <a:prstClr val="black"/>
                </a:solidFill>
                <a:effectLst/>
                <a:uLnTx/>
                <a:uFillTx/>
                <a:latin typeface="3M Circular TT Bold"/>
                <a:ea typeface="+mj-ea"/>
                <a:cs typeface="+mj-cs"/>
              </a:rPr>
              <a:t>ciNPT</a:t>
            </a:r>
            <a:endParaRPr kumimoji="0" lang="en-US" sz="2000" b="0" i="0" u="none" strike="noStrike" kern="1200" cap="none" spc="0" normalizeH="0" baseline="0" noProof="0">
              <a:ln>
                <a:noFill/>
              </a:ln>
              <a:solidFill>
                <a:prstClr val="black"/>
              </a:solidFill>
              <a:effectLst/>
              <a:uLnTx/>
              <a:uFillTx/>
              <a:latin typeface="3M Circular TT Bold"/>
              <a:ea typeface="+mj-ea"/>
              <a:cs typeface="+mj-cs"/>
            </a:endParaRPr>
          </a:p>
          <a:p>
            <a:pPr marL="0" marR="0" lvl="0" indent="0" algn="l" defTabSz="913833"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3M Circular TT Bold"/>
              <a:ea typeface="+mj-ea"/>
              <a:cs typeface="+mj-cs"/>
            </a:endParaRPr>
          </a:p>
        </p:txBody>
      </p:sp>
      <p:sp>
        <p:nvSpPr>
          <p:cNvPr id="3" name="TextBox 2">
            <a:extLst>
              <a:ext uri="{FF2B5EF4-FFF2-40B4-BE49-F238E27FC236}">
                <a16:creationId xmlns:a16="http://schemas.microsoft.com/office/drawing/2014/main" id="{388EDC6B-BCC1-4FA3-98F7-729BD3DF8DB4}"/>
              </a:ext>
            </a:extLst>
          </p:cNvPr>
          <p:cNvSpPr txBox="1"/>
          <p:nvPr/>
        </p:nvSpPr>
        <p:spPr>
          <a:xfrm>
            <a:off x="387349" y="588883"/>
            <a:ext cx="10322215"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ea typeface="+mn-ea"/>
                <a:cs typeface="+mn-cs"/>
              </a:rPr>
              <a:t>Frisbie</a:t>
            </a:r>
            <a:r>
              <a:rPr kumimoji="0" lang="en-US" sz="900" b="0" i="0" u="none" strike="noStrike" kern="1200" cap="none" spc="0" normalizeH="0" baseline="0" noProof="0">
                <a:ln>
                  <a:noFill/>
                </a:ln>
                <a:solidFill>
                  <a:prstClr val="black"/>
                </a:solidFill>
                <a:effectLst/>
                <a:uLnTx/>
                <a:uFillTx/>
                <a:ea typeface="+mn-ea"/>
                <a:cs typeface="+mn-cs"/>
              </a:rPr>
              <a:t> JJ, </a:t>
            </a:r>
            <a:r>
              <a:rPr kumimoji="0" lang="en-US" sz="900" b="0" i="0" u="none" strike="noStrike" kern="1200" cap="none" spc="0" normalizeH="0" baseline="0" noProof="0" err="1">
                <a:ln>
                  <a:noFill/>
                </a:ln>
                <a:solidFill>
                  <a:prstClr val="black"/>
                </a:solidFill>
                <a:effectLst/>
                <a:uLnTx/>
                <a:uFillTx/>
                <a:ea typeface="+mn-ea"/>
                <a:cs typeface="+mn-cs"/>
              </a:rPr>
              <a:t>Bordoli</a:t>
            </a:r>
            <a:r>
              <a:rPr kumimoji="0" lang="en-US" sz="900" b="0" i="0" u="none" strike="noStrike" kern="1200" cap="none" spc="0" normalizeH="0" baseline="0" noProof="0">
                <a:ln>
                  <a:noFill/>
                </a:ln>
                <a:solidFill>
                  <a:prstClr val="black"/>
                </a:solidFill>
                <a:effectLst/>
                <a:uLnTx/>
                <a:uFillTx/>
                <a:ea typeface="+mn-ea"/>
                <a:cs typeface="+mn-cs"/>
              </a:rPr>
              <a:t> S J, Simmons J M, </a:t>
            </a:r>
            <a:r>
              <a:rPr kumimoji="0" lang="en-US" sz="900" b="0" i="0" u="none" strike="noStrike" kern="1200" cap="none" spc="0" normalizeH="0" baseline="0" noProof="0" err="1">
                <a:ln>
                  <a:noFill/>
                </a:ln>
                <a:solidFill>
                  <a:prstClr val="black"/>
                </a:solidFill>
                <a:effectLst/>
                <a:uLnTx/>
                <a:uFillTx/>
                <a:ea typeface="+mn-ea"/>
                <a:cs typeface="+mn-cs"/>
              </a:rPr>
              <a:t>Frisbie</a:t>
            </a:r>
            <a:r>
              <a:rPr kumimoji="0" lang="en-US" sz="900" b="0" i="0" u="none" strike="noStrike" kern="1200" cap="none" spc="0" normalizeH="0" baseline="0" noProof="0">
                <a:ln>
                  <a:noFill/>
                </a:ln>
                <a:solidFill>
                  <a:prstClr val="black"/>
                </a:solidFill>
                <a:effectLst/>
                <a:uLnTx/>
                <a:uFillTx/>
                <a:ea typeface="+mn-ea"/>
                <a:cs typeface="+mn-cs"/>
              </a:rPr>
              <a:t> JJ, </a:t>
            </a:r>
            <a:r>
              <a:rPr kumimoji="0" lang="en-US" sz="900" b="0" i="0" u="none" strike="noStrike" kern="1200" cap="none" spc="0" normalizeH="0" baseline="0" noProof="0" err="1">
                <a:ln>
                  <a:noFill/>
                </a:ln>
                <a:solidFill>
                  <a:prstClr val="black"/>
                </a:solidFill>
                <a:effectLst/>
                <a:uLnTx/>
                <a:uFillTx/>
                <a:ea typeface="+mn-ea"/>
                <a:cs typeface="+mn-cs"/>
              </a:rPr>
              <a:t>Zuiderveen</a:t>
            </a:r>
            <a:r>
              <a:rPr kumimoji="0" lang="en-US" sz="900" b="0" i="0" u="none" strike="noStrike" kern="1200" cap="none" spc="0" normalizeH="0" baseline="0" noProof="0">
                <a:ln>
                  <a:noFill/>
                </a:ln>
                <a:solidFill>
                  <a:prstClr val="black"/>
                </a:solidFill>
                <a:effectLst/>
                <a:uLnTx/>
                <a:uFillTx/>
                <a:ea typeface="+mn-ea"/>
                <a:cs typeface="+mn-cs"/>
              </a:rPr>
              <a:t> SK. Utilizing closed incisional negative pressure therapy reduces peripheral bypass infection rates without increasing costs. </a:t>
            </a:r>
            <a:br>
              <a:rPr kumimoji="0" lang="en-US" sz="900" b="0" i="0" u="none" strike="noStrike" kern="1200" cap="none" spc="0" normalizeH="0" baseline="0" noProof="0">
                <a:ln>
                  <a:noFill/>
                </a:ln>
                <a:solidFill>
                  <a:prstClr val="black"/>
                </a:solidFill>
                <a:effectLst/>
                <a:uLnTx/>
                <a:uFillTx/>
                <a:ea typeface="+mn-ea"/>
                <a:cs typeface="+mn-cs"/>
              </a:rPr>
            </a:br>
            <a:r>
              <a:rPr kumimoji="0" lang="en-US" sz="900" b="0" i="0" u="none" strike="noStrike" kern="1200" cap="none" spc="0" normalizeH="0" baseline="0" noProof="0" err="1">
                <a:ln>
                  <a:noFill/>
                </a:ln>
                <a:solidFill>
                  <a:prstClr val="black"/>
                </a:solidFill>
                <a:effectLst/>
                <a:uLnTx/>
                <a:uFillTx/>
                <a:ea typeface="+mn-ea"/>
                <a:cs typeface="+mn-cs"/>
              </a:rPr>
              <a:t>Cureus</a:t>
            </a:r>
            <a:r>
              <a:rPr kumimoji="0" lang="en-US" sz="900" b="0" i="0" u="none" strike="noStrike" kern="1200" cap="none" spc="0" normalizeH="0" baseline="0" noProof="0">
                <a:ln>
                  <a:noFill/>
                </a:ln>
                <a:solidFill>
                  <a:prstClr val="black"/>
                </a:solidFill>
                <a:effectLst/>
                <a:uLnTx/>
                <a:uFillTx/>
                <a:ea typeface="+mn-ea"/>
                <a:cs typeface="+mn-cs"/>
              </a:rPr>
              <a:t>. 2020 Jul 16;12(7):e9217. </a:t>
            </a:r>
          </a:p>
        </p:txBody>
      </p:sp>
      <p:graphicFrame>
        <p:nvGraphicFramePr>
          <p:cNvPr id="4" name="Table 4">
            <a:extLst>
              <a:ext uri="{FF2B5EF4-FFF2-40B4-BE49-F238E27FC236}">
                <a16:creationId xmlns:a16="http://schemas.microsoft.com/office/drawing/2014/main" id="{E4B770BF-7AC1-48D2-88AD-36384495B7BF}"/>
              </a:ext>
            </a:extLst>
          </p:cNvPr>
          <p:cNvGraphicFramePr>
            <a:graphicFrameLocks/>
          </p:cNvGraphicFramePr>
          <p:nvPr>
            <p:extLst>
              <p:ext uri="{D42A27DB-BD31-4B8C-83A1-F6EECF244321}">
                <p14:modId xmlns:p14="http://schemas.microsoft.com/office/powerpoint/2010/main" val="1362578775"/>
              </p:ext>
            </p:extLst>
          </p:nvPr>
        </p:nvGraphicFramePr>
        <p:xfrm>
          <a:off x="379413" y="1169977"/>
          <a:ext cx="3224440" cy="656687"/>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134676">
                <a:tc>
                  <a:txBody>
                    <a:bodyPr/>
                    <a:lstStyle/>
                    <a:p>
                      <a:r>
                        <a:rPr lang="en-US" sz="1000" b="0">
                          <a:latin typeface="+mj-lt"/>
                        </a:rPr>
                        <a:t>Study Design</a:t>
                      </a:r>
                    </a:p>
                  </a:txBody>
                  <a:tcPr/>
                </a:tc>
                <a:extLst>
                  <a:ext uri="{0D108BD9-81ED-4DB2-BD59-A6C34878D82A}">
                    <a16:rowId xmlns:a16="http://schemas.microsoft.com/office/drawing/2014/main" val="1649464822"/>
                  </a:ext>
                </a:extLst>
              </a:tr>
              <a:tr h="412847">
                <a:tc>
                  <a:txBody>
                    <a:bodyPr/>
                    <a:lstStyle/>
                    <a:p>
                      <a:r>
                        <a:rPr lang="en-US" sz="1000">
                          <a:latin typeface="+mn-lt"/>
                          <a:cs typeface="Calibri"/>
                        </a:rPr>
                        <a:t>Retrospective before/after comparative cohort study </a:t>
                      </a:r>
                      <a:r>
                        <a:rPr lang="en-US" sz="1000">
                          <a:latin typeface="+mn-lt"/>
                        </a:rPr>
                        <a:t> (Level III)</a:t>
                      </a:r>
                    </a:p>
                  </a:txBody>
                  <a:tcPr/>
                </a:tc>
                <a:extLst>
                  <a:ext uri="{0D108BD9-81ED-4DB2-BD59-A6C34878D82A}">
                    <a16:rowId xmlns:a16="http://schemas.microsoft.com/office/drawing/2014/main" val="2183550644"/>
                  </a:ext>
                </a:extLst>
              </a:tr>
            </a:tbl>
          </a:graphicData>
        </a:graphic>
      </p:graphicFrame>
      <p:graphicFrame>
        <p:nvGraphicFramePr>
          <p:cNvPr id="5" name="Table 4">
            <a:extLst>
              <a:ext uri="{FF2B5EF4-FFF2-40B4-BE49-F238E27FC236}">
                <a16:creationId xmlns:a16="http://schemas.microsoft.com/office/drawing/2014/main" id="{826EC97A-2B5C-4AFF-A47D-02254423630E}"/>
              </a:ext>
            </a:extLst>
          </p:cNvPr>
          <p:cNvGraphicFramePr>
            <a:graphicFrameLocks/>
          </p:cNvGraphicFramePr>
          <p:nvPr>
            <p:extLst>
              <p:ext uri="{D42A27DB-BD31-4B8C-83A1-F6EECF244321}">
                <p14:modId xmlns:p14="http://schemas.microsoft.com/office/powerpoint/2010/main" val="2746935787"/>
              </p:ext>
            </p:extLst>
          </p:nvPr>
        </p:nvGraphicFramePr>
        <p:xfrm>
          <a:off x="387349" y="2994153"/>
          <a:ext cx="3216504" cy="2926080"/>
        </p:xfrm>
        <a:graphic>
          <a:graphicData uri="http://schemas.openxmlformats.org/drawingml/2006/table">
            <a:tbl>
              <a:tblPr firstRow="1" bandRow="1">
                <a:tableStyleId>{F5AB1C69-6EDB-4FF4-983F-18BD219EF322}</a:tableStyleId>
              </a:tblPr>
              <a:tblGrid>
                <a:gridCol w="3216504">
                  <a:extLst>
                    <a:ext uri="{9D8B030D-6E8A-4147-A177-3AD203B41FA5}">
                      <a16:colId xmlns:a16="http://schemas.microsoft.com/office/drawing/2014/main" val="2794625708"/>
                    </a:ext>
                  </a:extLst>
                </a:gridCol>
              </a:tblGrid>
              <a:tr h="120913">
                <a:tc>
                  <a:txBody>
                    <a:bodyPr/>
                    <a:lstStyle/>
                    <a:p>
                      <a:r>
                        <a:rPr lang="en-US" sz="1000" b="0">
                          <a:latin typeface="+mj-lt"/>
                        </a:rPr>
                        <a:t>Methods</a:t>
                      </a:r>
                    </a:p>
                  </a:txBody>
                  <a:tcPr/>
                </a:tc>
                <a:extLst>
                  <a:ext uri="{0D108BD9-81ED-4DB2-BD59-A6C34878D82A}">
                    <a16:rowId xmlns:a16="http://schemas.microsoft.com/office/drawing/2014/main" val="1649464822"/>
                  </a:ext>
                </a:extLst>
              </a:tr>
              <a:tr h="2672843">
                <a:tc>
                  <a:txBody>
                    <a:bodyPr/>
                    <a:lstStyle/>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1200">
                          <a:solidFill>
                            <a:schemeClr val="dk1"/>
                          </a:solidFill>
                          <a:latin typeface="+mn-lt"/>
                          <a:ea typeface="+mn-ea"/>
                          <a:cs typeface="+mn-cs"/>
                        </a:rPr>
                        <a:t>Retrospective review of outcomes before and after initiation of 3M</a:t>
                      </a:r>
                      <a:r>
                        <a:rPr lang="en-US" sz="1000" kern="1200">
                          <a:solidFill>
                            <a:schemeClr val="dk1"/>
                          </a:solidFill>
                          <a:latin typeface="Calibri" panose="020F0502020204030204" pitchFamily="34" charset="0"/>
                          <a:ea typeface="+mn-ea"/>
                          <a:cs typeface="Calibri" panose="020F0502020204030204" pitchFamily="34" charset="0"/>
                        </a:rPr>
                        <a:t>™ </a:t>
                      </a:r>
                      <a:r>
                        <a:rPr lang="en-US" sz="1000" kern="1200">
                          <a:solidFill>
                            <a:schemeClr val="dk1"/>
                          </a:solidFill>
                          <a:latin typeface="+mn-lt"/>
                          <a:ea typeface="+mn-ea"/>
                          <a:cs typeface="+mn-cs"/>
                        </a:rPr>
                        <a:t>Prevena</a:t>
                      </a:r>
                      <a:r>
                        <a:rPr lang="en-US" sz="1000" kern="1200">
                          <a:solidFill>
                            <a:schemeClr val="dk1"/>
                          </a:solidFill>
                          <a:latin typeface="Calibri" panose="020F0502020204030204" pitchFamily="34" charset="0"/>
                          <a:ea typeface="+mn-ea"/>
                          <a:cs typeface="Calibri" panose="020F0502020204030204" pitchFamily="34" charset="0"/>
                        </a:rPr>
                        <a:t>™</a:t>
                      </a:r>
                      <a:r>
                        <a:rPr lang="en-US" sz="1000" kern="1200">
                          <a:solidFill>
                            <a:schemeClr val="dk1"/>
                          </a:solidFill>
                          <a:latin typeface="+mn-lt"/>
                          <a:ea typeface="+mn-ea"/>
                          <a:cs typeface="+mn-cs"/>
                        </a:rPr>
                        <a:t> Therapy. Institution implemented ciNPT for re-vascularization procedures from May 2018 to August 2018</a:t>
                      </a:r>
                    </a:p>
                    <a:p>
                      <a:pPr marL="171450" marR="0" lvl="0" indent="-171450" algn="just" defTabSz="91383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00" kern="1200">
                          <a:solidFill>
                            <a:schemeClr val="tx1"/>
                          </a:solidFill>
                          <a:latin typeface="+mn-lt"/>
                          <a:ea typeface="+mn-ea"/>
                          <a:cs typeface="+mn-cs"/>
                        </a:rPr>
                        <a:t>The control group, </a:t>
                      </a:r>
                      <a:r>
                        <a:rPr lang="en-US" sz="1000">
                          <a:solidFill>
                            <a:schemeClr val="tx1"/>
                          </a:solidFill>
                          <a:latin typeface="+mn-lt"/>
                        </a:rPr>
                        <a:t>(standard wound dressings) </a:t>
                      </a:r>
                      <a:r>
                        <a:rPr lang="en-US" sz="1000" kern="1200">
                          <a:solidFill>
                            <a:schemeClr val="tx1"/>
                          </a:solidFill>
                          <a:latin typeface="+mn-lt"/>
                          <a:ea typeface="+mn-ea"/>
                          <a:cs typeface="+mn-cs"/>
                        </a:rPr>
                        <a:t>consisted of 102 patients who underwent lower extremity bypass surgery between September 2017  and April 2018. </a:t>
                      </a:r>
                    </a:p>
                    <a:p>
                      <a:pPr marL="171450" indent="-171450" algn="just">
                        <a:spcAft>
                          <a:spcPts val="600"/>
                        </a:spcAft>
                        <a:buFont typeface="Arial" panose="020B0604020202020204" pitchFamily="34" charset="0"/>
                        <a:buChar char="•"/>
                      </a:pPr>
                      <a:r>
                        <a:rPr lang="en-US" sz="1000" kern="1200">
                          <a:solidFill>
                            <a:schemeClr val="tx1"/>
                          </a:solidFill>
                          <a:latin typeface="+mn-lt"/>
                          <a:ea typeface="+mn-ea"/>
                          <a:cs typeface="+mn-cs"/>
                        </a:rPr>
                        <a:t>The Prevena Therapy group included of 113 patients from September 2018 and April 2019.</a:t>
                      </a:r>
                    </a:p>
                    <a:p>
                      <a:pPr marL="171450" indent="-171450" algn="just">
                        <a:spcAft>
                          <a:spcPts val="600"/>
                        </a:spcAft>
                        <a:buFont typeface="Arial" panose="020B0604020202020204" pitchFamily="34" charset="0"/>
                        <a:buChar char="•"/>
                      </a:pPr>
                      <a:r>
                        <a:rPr lang="en-US" sz="1000" kern="1200">
                          <a:solidFill>
                            <a:schemeClr val="tx1"/>
                          </a:solidFill>
                          <a:latin typeface="+mn-lt"/>
                          <a:ea typeface="+mn-ea"/>
                          <a:cs typeface="+mn-cs"/>
                        </a:rPr>
                        <a:t>Study endpoints determined at day 30: total SSI, deep SSI and superficial SSI and on year follow up for graft infections. </a:t>
                      </a:r>
                    </a:p>
                    <a:p>
                      <a:pPr marL="171450" indent="-171450" algn="just">
                        <a:spcAft>
                          <a:spcPts val="600"/>
                        </a:spcAft>
                        <a:buFont typeface="Arial" panose="020B0604020202020204" pitchFamily="34" charset="0"/>
                        <a:buChar char="•"/>
                      </a:pPr>
                      <a:r>
                        <a:rPr lang="en-US" sz="1000" kern="1200">
                          <a:solidFill>
                            <a:schemeClr val="dk1"/>
                          </a:solidFill>
                          <a:latin typeface="+mn-lt"/>
                          <a:ea typeface="+mn-ea"/>
                          <a:cs typeface="+mn-cs"/>
                        </a:rPr>
                        <a:t>Cost analysis was separately performed utilizing hospital metrics.</a:t>
                      </a:r>
                    </a:p>
                  </a:txBody>
                  <a:tcPr/>
                </a:tc>
                <a:extLst>
                  <a:ext uri="{0D108BD9-81ED-4DB2-BD59-A6C34878D82A}">
                    <a16:rowId xmlns:a16="http://schemas.microsoft.com/office/drawing/2014/main" val="2183550644"/>
                  </a:ext>
                </a:extLst>
              </a:tr>
            </a:tbl>
          </a:graphicData>
        </a:graphic>
      </p:graphicFrame>
      <p:graphicFrame>
        <p:nvGraphicFramePr>
          <p:cNvPr id="6" name="Table 4">
            <a:extLst>
              <a:ext uri="{FF2B5EF4-FFF2-40B4-BE49-F238E27FC236}">
                <a16:creationId xmlns:a16="http://schemas.microsoft.com/office/drawing/2014/main" id="{443E23ED-43D2-455B-9B7C-EE4A51A10CDF}"/>
              </a:ext>
            </a:extLst>
          </p:cNvPr>
          <p:cNvGraphicFramePr>
            <a:graphicFrameLocks/>
          </p:cNvGraphicFramePr>
          <p:nvPr>
            <p:extLst>
              <p:ext uri="{D42A27DB-BD31-4B8C-83A1-F6EECF244321}">
                <p14:modId xmlns:p14="http://schemas.microsoft.com/office/powerpoint/2010/main" val="699943902"/>
              </p:ext>
            </p:extLst>
          </p:nvPr>
        </p:nvGraphicFramePr>
        <p:xfrm>
          <a:off x="387349" y="1898530"/>
          <a:ext cx="3224440" cy="990341"/>
        </p:xfrm>
        <a:graphic>
          <a:graphicData uri="http://schemas.openxmlformats.org/drawingml/2006/table">
            <a:tbl>
              <a:tblPr firstRow="1" bandRow="1">
                <a:tableStyleId>{F5AB1C69-6EDB-4FF4-983F-18BD219EF322}</a:tableStyleId>
              </a:tblPr>
              <a:tblGrid>
                <a:gridCol w="3224440">
                  <a:extLst>
                    <a:ext uri="{9D8B030D-6E8A-4147-A177-3AD203B41FA5}">
                      <a16:colId xmlns:a16="http://schemas.microsoft.com/office/drawing/2014/main" val="2794625708"/>
                    </a:ext>
                  </a:extLst>
                </a:gridCol>
              </a:tblGrid>
              <a:tr h="289301">
                <a:tc>
                  <a:txBody>
                    <a:bodyPr/>
                    <a:lstStyle/>
                    <a:p>
                      <a:r>
                        <a:rPr lang="en-US" sz="1000" b="0">
                          <a:latin typeface="+mj-lt"/>
                        </a:rPr>
                        <a:t>Study Purpose</a:t>
                      </a:r>
                    </a:p>
                  </a:txBody>
                  <a:tcPr/>
                </a:tc>
                <a:extLst>
                  <a:ext uri="{0D108BD9-81ED-4DB2-BD59-A6C34878D82A}">
                    <a16:rowId xmlns:a16="http://schemas.microsoft.com/office/drawing/2014/main" val="1649464822"/>
                  </a:ext>
                </a:extLst>
              </a:tr>
              <a:tr h="318511">
                <a:tc>
                  <a:txBody>
                    <a:bodyPr/>
                    <a:lstStyle/>
                    <a:p>
                      <a:pPr marL="0" indent="0">
                        <a:spcAft>
                          <a:spcPts val="600"/>
                        </a:spcAft>
                        <a:buFont typeface="Arial" panose="020B0604020202020204" pitchFamily="34" charset="0"/>
                        <a:buNone/>
                      </a:pPr>
                      <a:r>
                        <a:rPr lang="en-US" sz="1000">
                          <a:latin typeface="+mn-lt"/>
                        </a:rPr>
                        <a:t>The </a:t>
                      </a:r>
                      <a:r>
                        <a:rPr lang="en-GB" sz="1000" kern="1200">
                          <a:solidFill>
                            <a:schemeClr val="dk1"/>
                          </a:solidFill>
                          <a:latin typeface="+mn-lt"/>
                          <a:ea typeface="+mn-ea"/>
                          <a:cs typeface="+mn-cs"/>
                        </a:rPr>
                        <a:t>study investigated the effect of closed incisional negative pressure therapy (ciNPT) on the incidence of surgical site infections (SSI) and cost effectiveness of its use for vascular bypass patients</a:t>
                      </a:r>
                      <a:endParaRPr lang="en-US" sz="1000" kern="1200">
                        <a:solidFill>
                          <a:schemeClr val="dk1"/>
                        </a:solidFill>
                        <a:latin typeface="+mn-lt"/>
                        <a:ea typeface="+mn-ea"/>
                        <a:cs typeface="+mn-cs"/>
                      </a:endParaRPr>
                    </a:p>
                  </a:txBody>
                  <a:tcPr/>
                </a:tc>
                <a:extLst>
                  <a:ext uri="{0D108BD9-81ED-4DB2-BD59-A6C34878D82A}">
                    <a16:rowId xmlns:a16="http://schemas.microsoft.com/office/drawing/2014/main" val="2183550644"/>
                  </a:ext>
                </a:extLst>
              </a:tr>
            </a:tbl>
          </a:graphicData>
        </a:graphic>
      </p:graphicFrame>
      <p:graphicFrame>
        <p:nvGraphicFramePr>
          <p:cNvPr id="7" name="Table 4">
            <a:extLst>
              <a:ext uri="{FF2B5EF4-FFF2-40B4-BE49-F238E27FC236}">
                <a16:creationId xmlns:a16="http://schemas.microsoft.com/office/drawing/2014/main" id="{1A269CA2-8319-4A05-AE50-99182C023F74}"/>
              </a:ext>
            </a:extLst>
          </p:cNvPr>
          <p:cNvGraphicFramePr>
            <a:graphicFrameLocks/>
          </p:cNvGraphicFramePr>
          <p:nvPr/>
        </p:nvGraphicFramePr>
        <p:xfrm>
          <a:off x="3709666" y="1169977"/>
          <a:ext cx="4201435" cy="337066"/>
        </p:xfrm>
        <a:graphic>
          <a:graphicData uri="http://schemas.openxmlformats.org/drawingml/2006/table">
            <a:tbl>
              <a:tblPr firstRow="1" bandRow="1">
                <a:tableStyleId>{F5AB1C69-6EDB-4FF4-983F-18BD219EF322}</a:tableStyleId>
              </a:tblPr>
              <a:tblGrid>
                <a:gridCol w="4201435">
                  <a:extLst>
                    <a:ext uri="{9D8B030D-6E8A-4147-A177-3AD203B41FA5}">
                      <a16:colId xmlns:a16="http://schemas.microsoft.com/office/drawing/2014/main" val="2794625708"/>
                    </a:ext>
                  </a:extLst>
                </a:gridCol>
              </a:tblGrid>
              <a:tr h="337066">
                <a:tc>
                  <a:txBody>
                    <a:bodyPr/>
                    <a:lstStyle/>
                    <a:p>
                      <a:r>
                        <a:rPr lang="en-US" sz="1400" b="0">
                          <a:latin typeface="+mj-lt"/>
                        </a:rPr>
                        <a:t>Results</a:t>
                      </a:r>
                    </a:p>
                  </a:txBody>
                  <a:tcPr/>
                </a:tc>
                <a:extLst>
                  <a:ext uri="{0D108BD9-81ED-4DB2-BD59-A6C34878D82A}">
                    <a16:rowId xmlns:a16="http://schemas.microsoft.com/office/drawing/2014/main" val="1649464822"/>
                  </a:ext>
                </a:extLst>
              </a:tr>
            </a:tbl>
          </a:graphicData>
        </a:graphic>
      </p:graphicFrame>
      <p:graphicFrame>
        <p:nvGraphicFramePr>
          <p:cNvPr id="8" name="Table 4">
            <a:extLst>
              <a:ext uri="{FF2B5EF4-FFF2-40B4-BE49-F238E27FC236}">
                <a16:creationId xmlns:a16="http://schemas.microsoft.com/office/drawing/2014/main" id="{CCA26999-5CD4-4D47-87E2-3B62A3CFEB66}"/>
              </a:ext>
            </a:extLst>
          </p:cNvPr>
          <p:cNvGraphicFramePr>
            <a:graphicFrameLocks/>
          </p:cNvGraphicFramePr>
          <p:nvPr/>
        </p:nvGraphicFramePr>
        <p:xfrm>
          <a:off x="7985672" y="1161397"/>
          <a:ext cx="4201434" cy="345646"/>
        </p:xfrm>
        <a:graphic>
          <a:graphicData uri="http://schemas.openxmlformats.org/drawingml/2006/table">
            <a:tbl>
              <a:tblPr firstRow="1" bandRow="1">
                <a:tableStyleId>{F5AB1C69-6EDB-4FF4-983F-18BD219EF322}</a:tableStyleId>
              </a:tblPr>
              <a:tblGrid>
                <a:gridCol w="4201434">
                  <a:extLst>
                    <a:ext uri="{9D8B030D-6E8A-4147-A177-3AD203B41FA5}">
                      <a16:colId xmlns:a16="http://schemas.microsoft.com/office/drawing/2014/main" val="2794625708"/>
                    </a:ext>
                  </a:extLst>
                </a:gridCol>
              </a:tblGrid>
              <a:tr h="345646">
                <a:tc>
                  <a:txBody>
                    <a:bodyPr/>
                    <a:lstStyle/>
                    <a:p>
                      <a:r>
                        <a:rPr lang="en-US" sz="1400" b="0">
                          <a:latin typeface="+mj-lt"/>
                        </a:rPr>
                        <a:t>Key Points</a:t>
                      </a:r>
                    </a:p>
                  </a:txBody>
                  <a:tcPr/>
                </a:tc>
                <a:extLst>
                  <a:ext uri="{0D108BD9-81ED-4DB2-BD59-A6C34878D82A}">
                    <a16:rowId xmlns:a16="http://schemas.microsoft.com/office/drawing/2014/main" val="1649464822"/>
                  </a:ext>
                </a:extLst>
              </a:tr>
            </a:tbl>
          </a:graphicData>
        </a:graphic>
      </p:graphicFrame>
      <p:sp>
        <p:nvSpPr>
          <p:cNvPr id="10" name="TextBox 9">
            <a:extLst>
              <a:ext uri="{FF2B5EF4-FFF2-40B4-BE49-F238E27FC236}">
                <a16:creationId xmlns:a16="http://schemas.microsoft.com/office/drawing/2014/main" id="{ABC1E27E-B6EE-4679-AE15-E7D9CCC42033}"/>
              </a:ext>
            </a:extLst>
          </p:cNvPr>
          <p:cNvSpPr txBox="1"/>
          <p:nvPr/>
        </p:nvSpPr>
        <p:spPr>
          <a:xfrm>
            <a:off x="8050153" y="2101351"/>
            <a:ext cx="4081363" cy="1477328"/>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3M Circular TT Book"/>
                <a:ea typeface="+mn-ea"/>
                <a:cs typeface="+mn-cs"/>
              </a:rPr>
              <a:t>ciNPT resulted in a decrease in surgical site infections.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3M Circular TT Book"/>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prstClr val="black"/>
                </a:solidFill>
                <a:latin typeface="3M Circular TT Book"/>
              </a:rPr>
              <a:t>Reduced SSI rate led to a significant cost-effective measure for the institution.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prstClr val="black"/>
              </a:solidFill>
              <a:latin typeface="3M Circular TT Book"/>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3M Circular TT Book"/>
                <a:ea typeface="+mn-ea"/>
                <a:cs typeface="+mn-cs"/>
              </a:rPr>
              <a:t>Institution implemented routine use of ciNPT for all lower extremity vascular bypass patients. </a:t>
            </a:r>
            <a:r>
              <a:rPr kumimoji="0" lang="en-US" sz="1200" b="0" i="0" u="none" strike="noStrike" kern="1200" cap="none" spc="0" normalizeH="0" baseline="0" noProof="0">
                <a:ln>
                  <a:noFill/>
                </a:ln>
                <a:solidFill>
                  <a:schemeClr val="accent6"/>
                </a:solidFill>
                <a:effectLst/>
                <a:uLnTx/>
                <a:uFillTx/>
                <a:latin typeface="3M Circular TT Book"/>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accent6"/>
                </a:solidFill>
                <a:effectLst/>
                <a:uLnTx/>
                <a:uFillTx/>
                <a:latin typeface="3M Circular TT Book"/>
                <a:ea typeface="+mn-ea"/>
                <a:cs typeface="+mn-cs"/>
              </a:rPr>
              <a:t>  </a:t>
            </a:r>
          </a:p>
        </p:txBody>
      </p:sp>
      <p:sp>
        <p:nvSpPr>
          <p:cNvPr id="12" name="TextBox 11">
            <a:extLst>
              <a:ext uri="{FF2B5EF4-FFF2-40B4-BE49-F238E27FC236}">
                <a16:creationId xmlns:a16="http://schemas.microsoft.com/office/drawing/2014/main" id="{7200A7E6-5DD2-4242-804D-90735675F97F}"/>
              </a:ext>
            </a:extLst>
          </p:cNvPr>
          <p:cNvSpPr txBox="1"/>
          <p:nvPr/>
        </p:nvSpPr>
        <p:spPr>
          <a:xfrm>
            <a:off x="3697875" y="6237108"/>
            <a:ext cx="4352278"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Calculation(s) are derived based on relative patient group incidence rate reported in this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3M Circular TT Book"/>
                <a:ea typeface="+mn-ea"/>
                <a:cs typeface="+mn-cs"/>
              </a:rPr>
              <a:t>* Statistically significant (p</a:t>
            </a:r>
            <a:r>
              <a:rPr lang="en-US" sz="800">
                <a:solidFill>
                  <a:prstClr val="black"/>
                </a:solidFill>
                <a:latin typeface="3M Circular TT Book"/>
              </a:rPr>
              <a:t>&lt;</a:t>
            </a:r>
            <a:r>
              <a:rPr kumimoji="0" lang="en-US" sz="800" b="0" i="0" u="none" strike="noStrike" kern="1200" cap="none" spc="0" normalizeH="0" baseline="0" noProof="0">
                <a:ln>
                  <a:noFill/>
                </a:ln>
                <a:solidFill>
                  <a:prstClr val="black"/>
                </a:solidFill>
                <a:effectLst/>
                <a:uLnTx/>
                <a:uFillTx/>
                <a:latin typeface="3M Circular TT Book"/>
                <a:ea typeface="+mn-ea"/>
                <a:cs typeface="+mn-cs"/>
              </a:rPr>
              <a:t>0.05)</a:t>
            </a:r>
          </a:p>
        </p:txBody>
      </p:sp>
      <p:sp>
        <p:nvSpPr>
          <p:cNvPr id="13" name="TextBox 12">
            <a:extLst>
              <a:ext uri="{FF2B5EF4-FFF2-40B4-BE49-F238E27FC236}">
                <a16:creationId xmlns:a16="http://schemas.microsoft.com/office/drawing/2014/main" id="{B88C8763-5A68-4F89-84F4-9FAEC13A6052}"/>
              </a:ext>
            </a:extLst>
          </p:cNvPr>
          <p:cNvSpPr txBox="1"/>
          <p:nvPr/>
        </p:nvSpPr>
        <p:spPr>
          <a:xfrm>
            <a:off x="5193436" y="2101351"/>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SSIs*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ok"/>
              </a:rPr>
              <a:t>3.5</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(4/113) Prevena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ok"/>
              </a:rPr>
              <a:t>11.8</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(12/102)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(p=0.02)*</a:t>
            </a:r>
          </a:p>
        </p:txBody>
      </p:sp>
      <p:graphicFrame>
        <p:nvGraphicFramePr>
          <p:cNvPr id="15" name="Chart 14">
            <a:extLst>
              <a:ext uri="{FF2B5EF4-FFF2-40B4-BE49-F238E27FC236}">
                <a16:creationId xmlns:a16="http://schemas.microsoft.com/office/drawing/2014/main" id="{4BCAF4B2-542A-40D5-922F-B7F4A315A4BA}"/>
              </a:ext>
            </a:extLst>
          </p:cNvPr>
          <p:cNvGraphicFramePr>
            <a:graphicFrameLocks/>
          </p:cNvGraphicFramePr>
          <p:nvPr>
            <p:extLst>
              <p:ext uri="{D42A27DB-BD31-4B8C-83A1-F6EECF244321}">
                <p14:modId xmlns:p14="http://schemas.microsoft.com/office/powerpoint/2010/main" val="1392786126"/>
              </p:ext>
            </p:extLst>
          </p:nvPr>
        </p:nvGraphicFramePr>
        <p:xfrm>
          <a:off x="3907513" y="1739930"/>
          <a:ext cx="975321" cy="1407956"/>
        </p:xfrm>
        <a:graphic>
          <a:graphicData uri="http://schemas.openxmlformats.org/drawingml/2006/chart">
            <c:chart xmlns:c="http://schemas.openxmlformats.org/drawingml/2006/chart" xmlns:r="http://schemas.openxmlformats.org/officeDocument/2006/relationships" r:id="rId2"/>
          </a:graphicData>
        </a:graphic>
      </p:graphicFrame>
      <p:sp>
        <p:nvSpPr>
          <p:cNvPr id="26" name="Arrow: Pentagon 25">
            <a:extLst>
              <a:ext uri="{FF2B5EF4-FFF2-40B4-BE49-F238E27FC236}">
                <a16:creationId xmlns:a16="http://schemas.microsoft.com/office/drawing/2014/main" id="{7CC8FCD9-C2EA-44E4-9F58-0D7DC0C4D1EC}"/>
              </a:ext>
            </a:extLst>
          </p:cNvPr>
          <p:cNvSpPr/>
          <p:nvPr/>
        </p:nvSpPr>
        <p:spPr>
          <a:xfrm>
            <a:off x="3709666" y="1649055"/>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Surgical Site Infection</a:t>
            </a:r>
          </a:p>
        </p:txBody>
      </p:sp>
      <p:grpSp>
        <p:nvGrpSpPr>
          <p:cNvPr id="28" name="Group 27">
            <a:extLst>
              <a:ext uri="{FF2B5EF4-FFF2-40B4-BE49-F238E27FC236}">
                <a16:creationId xmlns:a16="http://schemas.microsoft.com/office/drawing/2014/main" id="{EEFA13F9-1EAA-4F7A-BF74-693D06F94614}"/>
              </a:ext>
            </a:extLst>
          </p:cNvPr>
          <p:cNvGrpSpPr/>
          <p:nvPr/>
        </p:nvGrpSpPr>
        <p:grpSpPr>
          <a:xfrm>
            <a:off x="10952790" y="261925"/>
            <a:ext cx="418465" cy="567037"/>
            <a:chOff x="10477498" y="198865"/>
            <a:chExt cx="418465" cy="567037"/>
          </a:xfrm>
        </p:grpSpPr>
        <p:sp>
          <p:nvSpPr>
            <p:cNvPr id="30" name="object 42">
              <a:extLst>
                <a:ext uri="{FF2B5EF4-FFF2-40B4-BE49-F238E27FC236}">
                  <a16:creationId xmlns:a16="http://schemas.microsoft.com/office/drawing/2014/main" id="{F4AE80EA-65EF-4762-90CB-21179D41A03A}"/>
                </a:ext>
              </a:extLst>
            </p:cNvPr>
            <p:cNvSpPr/>
            <p:nvPr/>
          </p:nvSpPr>
          <p:spPr>
            <a:xfrm>
              <a:off x="10477498" y="198865"/>
              <a:ext cx="418465" cy="302895"/>
            </a:xfrm>
            <a:custGeom>
              <a:avLst/>
              <a:gdLst/>
              <a:ahLst/>
              <a:cxnLst/>
              <a:rect l="l" t="t" r="r" b="b"/>
              <a:pathLst>
                <a:path w="418465" h="302895">
                  <a:moveTo>
                    <a:pt x="209143" y="0"/>
                  </a:moveTo>
                  <a:lnTo>
                    <a:pt x="0" y="302374"/>
                  </a:lnTo>
                  <a:lnTo>
                    <a:pt x="418287" y="302374"/>
                  </a:lnTo>
                  <a:lnTo>
                    <a:pt x="209143" y="0"/>
                  </a:lnTo>
                  <a:close/>
                </a:path>
              </a:pathLst>
            </a:custGeom>
            <a:solidFill>
              <a:srgbClr val="67338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3M Circular TT Book"/>
                <a:ea typeface="+mn-ea"/>
                <a:cs typeface="+mn-cs"/>
              </a:endParaRPr>
            </a:p>
          </p:txBody>
        </p:sp>
        <p:sp>
          <p:nvSpPr>
            <p:cNvPr id="31" name="object 43">
              <a:extLst>
                <a:ext uri="{FF2B5EF4-FFF2-40B4-BE49-F238E27FC236}">
                  <a16:creationId xmlns:a16="http://schemas.microsoft.com/office/drawing/2014/main" id="{948A6572-455C-4277-A751-2D2199BBEDD0}"/>
                </a:ext>
              </a:extLst>
            </p:cNvPr>
            <p:cNvSpPr txBox="1"/>
            <p:nvPr/>
          </p:nvSpPr>
          <p:spPr>
            <a:xfrm>
              <a:off x="10527027" y="223262"/>
              <a:ext cx="319405" cy="280204"/>
            </a:xfrm>
            <a:prstGeom prst="rect">
              <a:avLst/>
            </a:prstGeom>
          </p:spPr>
          <p:txBody>
            <a:bodyPr vert="horz" wrap="square" lIns="0" tIns="26034" rIns="0" bIns="0" rtlCol="0">
              <a:spAutoFit/>
            </a:bodyPr>
            <a:lstStyle/>
            <a:p>
              <a:pPr marL="93345" marR="0" lvl="0" indent="0" algn="l" defTabSz="914400" rtl="0" eaLnBrk="1" fontAlgn="auto" latinLnBrk="0" hangingPunct="1">
                <a:lnSpc>
                  <a:spcPct val="100000"/>
                </a:lnSpc>
                <a:spcBef>
                  <a:spcPts val="204"/>
                </a:spcBef>
                <a:spcAft>
                  <a:spcPts val="0"/>
                </a:spcAft>
                <a:buClrTx/>
                <a:buSzTx/>
                <a:buFontTx/>
                <a:buNone/>
                <a:tabLst/>
                <a:defRPr/>
              </a:pPr>
              <a:r>
                <a:rPr kumimoji="0" lang="en-US" sz="1650" b="1" i="0" u="none" strike="noStrike" kern="1200" cap="none" spc="135" normalizeH="0" baseline="0" noProof="0">
                  <a:ln>
                    <a:noFill/>
                  </a:ln>
                  <a:solidFill>
                    <a:srgbClr val="FFFFFF"/>
                  </a:solidFill>
                  <a:effectLst/>
                  <a:uLnTx/>
                  <a:uFillTx/>
                  <a:latin typeface="Calibri"/>
                  <a:ea typeface="+mn-ea"/>
                  <a:cs typeface="Calibri"/>
                </a:rPr>
                <a:t>3</a:t>
              </a:r>
              <a:endParaRPr kumimoji="0" sz="165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object 43">
              <a:extLst>
                <a:ext uri="{FF2B5EF4-FFF2-40B4-BE49-F238E27FC236}">
                  <a16:creationId xmlns:a16="http://schemas.microsoft.com/office/drawing/2014/main" id="{FF569CC1-0211-4C58-ADEC-44ED695020E8}"/>
                </a:ext>
              </a:extLst>
            </p:cNvPr>
            <p:cNvSpPr txBox="1"/>
            <p:nvPr/>
          </p:nvSpPr>
          <p:spPr>
            <a:xfrm>
              <a:off x="10527027" y="554948"/>
              <a:ext cx="319405" cy="210954"/>
            </a:xfrm>
            <a:prstGeom prst="rect">
              <a:avLst/>
            </a:prstGeom>
          </p:spPr>
          <p:txBody>
            <a:bodyPr vert="horz" wrap="square" lIns="0" tIns="26034" rIns="0" bIns="0" rtlCol="0">
              <a:spAutoFit/>
            </a:bodyPr>
            <a:lstStyle/>
            <a:p>
              <a:pPr marL="12700" marR="0" lvl="0" indent="0" algn="l" defTabSz="914400" rtl="0" eaLnBrk="1" fontAlgn="auto" latinLnBrk="0" hangingPunct="1">
                <a:lnSpc>
                  <a:spcPct val="100000"/>
                </a:lnSpc>
                <a:spcBef>
                  <a:spcPts val="80"/>
                </a:spcBef>
                <a:spcAft>
                  <a:spcPts val="0"/>
                </a:spcAft>
                <a:buClrTx/>
                <a:buSzTx/>
                <a:buFontTx/>
                <a:buNone/>
                <a:tabLst/>
                <a:defRPr/>
              </a:pPr>
              <a:r>
                <a:rPr kumimoji="0" sz="1200" b="1" i="0" u="none" strike="noStrike" kern="1200" cap="none" spc="100" normalizeH="0" baseline="0" noProof="0">
                  <a:ln>
                    <a:noFill/>
                  </a:ln>
                  <a:solidFill>
                    <a:prstClr val="black"/>
                  </a:solidFill>
                  <a:effectLst/>
                  <a:uLnTx/>
                  <a:uFillTx/>
                  <a:latin typeface="Calibri"/>
                  <a:ea typeface="+mn-ea"/>
                  <a:cs typeface="Calibri"/>
                </a:rPr>
                <a:t>L</a:t>
              </a:r>
              <a:r>
                <a:rPr kumimoji="0" sz="1200" b="1" i="0" u="none" strike="noStrike" kern="1200" cap="none" spc="190" normalizeH="0" baseline="0" noProof="0">
                  <a:ln>
                    <a:noFill/>
                  </a:ln>
                  <a:solidFill>
                    <a:prstClr val="black"/>
                  </a:solidFill>
                  <a:effectLst/>
                  <a:uLnTx/>
                  <a:uFillTx/>
                  <a:latin typeface="Calibri"/>
                  <a:ea typeface="+mn-ea"/>
                  <a:cs typeface="Calibri"/>
                </a:rPr>
                <a:t>O</a:t>
              </a:r>
              <a:r>
                <a:rPr kumimoji="0" sz="1200" b="1" i="0" u="none" strike="noStrike" kern="1200" cap="none" spc="105" normalizeH="0" baseline="0" noProof="0">
                  <a:ln>
                    <a:noFill/>
                  </a:ln>
                  <a:solidFill>
                    <a:prstClr val="black"/>
                  </a:solidFill>
                  <a:effectLst/>
                  <a:uLnTx/>
                  <a:uFillTx/>
                  <a:latin typeface="Calibri"/>
                  <a:ea typeface="+mn-ea"/>
                  <a:cs typeface="Calibri"/>
                </a:rPr>
                <a:t>E</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grpSp>
      <p:sp>
        <p:nvSpPr>
          <p:cNvPr id="34" name="object 46">
            <a:extLst>
              <a:ext uri="{FF2B5EF4-FFF2-40B4-BE49-F238E27FC236}">
                <a16:creationId xmlns:a16="http://schemas.microsoft.com/office/drawing/2014/main" id="{6A9D77A0-344E-49E8-94A9-23166162F1CF}"/>
              </a:ext>
            </a:extLst>
          </p:cNvPr>
          <p:cNvSpPr txBox="1"/>
          <p:nvPr/>
        </p:nvSpPr>
        <p:spPr>
          <a:xfrm>
            <a:off x="11528810" y="273129"/>
            <a:ext cx="658296" cy="205184"/>
          </a:xfrm>
          <a:prstGeom prst="rect">
            <a:avLst/>
          </a:prstGeom>
          <a:solidFill>
            <a:srgbClr val="8228B4"/>
          </a:solidFill>
        </p:spPr>
        <p:txBody>
          <a:bodyPr vert="horz" wrap="square" lIns="0" tIns="0" rIns="0" bIns="0" rtlCol="0">
            <a:spAutoFit/>
          </a:bodyPr>
          <a:lstStyle/>
          <a:p>
            <a:pPr marL="0" marR="0" lvl="0" indent="0" algn="ctr" defTabSz="914400" rtl="0" eaLnBrk="1" fontAlgn="auto" latinLnBrk="0" hangingPunct="1">
              <a:lnSpc>
                <a:spcPts val="1590"/>
              </a:lnSpc>
              <a:spcBef>
                <a:spcPts val="0"/>
              </a:spcBef>
              <a:spcAft>
                <a:spcPts val="0"/>
              </a:spcAft>
              <a:buClrTx/>
              <a:buSzTx/>
              <a:buFontTx/>
              <a:buNone/>
              <a:tabLst/>
              <a:defRPr/>
            </a:pPr>
            <a:r>
              <a:rPr kumimoji="0" lang="de-DE" sz="1350" b="1" i="0" u="none" strike="noStrike" kern="1200" cap="none" spc="170" normalizeH="0" baseline="0" noProof="0">
                <a:ln>
                  <a:noFill/>
                </a:ln>
                <a:solidFill>
                  <a:srgbClr val="FFFFFF"/>
                </a:solidFill>
                <a:effectLst/>
                <a:uLnTx/>
                <a:uFillTx/>
                <a:latin typeface="Calibri"/>
                <a:ea typeface="+mn-ea"/>
                <a:cs typeface="Calibri"/>
              </a:rPr>
              <a:t>GROIN</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35" name="Arrow: Pentagon 34">
            <a:extLst>
              <a:ext uri="{FF2B5EF4-FFF2-40B4-BE49-F238E27FC236}">
                <a16:creationId xmlns:a16="http://schemas.microsoft.com/office/drawing/2014/main" id="{8C9AD16A-FFDD-4612-97C3-81229B784A8D}"/>
              </a:ext>
            </a:extLst>
          </p:cNvPr>
          <p:cNvSpPr/>
          <p:nvPr/>
        </p:nvSpPr>
        <p:spPr>
          <a:xfrm>
            <a:off x="7985672" y="1649055"/>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Summary </a:t>
            </a:r>
          </a:p>
        </p:txBody>
      </p:sp>
      <p:sp>
        <p:nvSpPr>
          <p:cNvPr id="25" name="Arrow: Pentagon 24">
            <a:extLst>
              <a:ext uri="{FF2B5EF4-FFF2-40B4-BE49-F238E27FC236}">
                <a16:creationId xmlns:a16="http://schemas.microsoft.com/office/drawing/2014/main" id="{A3DC41FD-863F-4A9D-B076-7CDAA44BE3F9}"/>
              </a:ext>
            </a:extLst>
          </p:cNvPr>
          <p:cNvSpPr/>
          <p:nvPr/>
        </p:nvSpPr>
        <p:spPr>
          <a:xfrm>
            <a:off x="3742064" y="4536399"/>
            <a:ext cx="4050004"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Cost Savings</a:t>
            </a:r>
            <a:endParaRPr kumimoji="0" lang="en-US" sz="1400" b="0" i="0" u="none" strike="noStrike" kern="1200" cap="none" spc="0" normalizeH="0" baseline="30000" noProof="0">
              <a:ln>
                <a:noFill/>
              </a:ln>
              <a:solidFill>
                <a:prstClr val="black"/>
              </a:solidFill>
              <a:effectLst/>
              <a:uLnTx/>
              <a:uFillTx/>
              <a:latin typeface="3M Circular TT Bold"/>
              <a:ea typeface="+mn-ea"/>
              <a:cs typeface="+mn-cs"/>
            </a:endParaRPr>
          </a:p>
        </p:txBody>
      </p:sp>
      <p:sp>
        <p:nvSpPr>
          <p:cNvPr id="27" name="TextBox 26">
            <a:extLst>
              <a:ext uri="{FF2B5EF4-FFF2-40B4-BE49-F238E27FC236}">
                <a16:creationId xmlns:a16="http://schemas.microsoft.com/office/drawing/2014/main" id="{39AF8E06-68B2-4EDB-B4C2-20BB5FF1492B}"/>
              </a:ext>
            </a:extLst>
          </p:cNvPr>
          <p:cNvSpPr txBox="1"/>
          <p:nvPr/>
        </p:nvSpPr>
        <p:spPr>
          <a:xfrm>
            <a:off x="5199421" y="5052026"/>
            <a:ext cx="278625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3M Circular TT Bold"/>
                <a:ea typeface="+mn-ea"/>
                <a:cs typeface="+mn-cs"/>
              </a:rPr>
              <a:t>Reduction in Per </a:t>
            </a:r>
            <a:r>
              <a:rPr lang="en-US" sz="1100">
                <a:latin typeface="3M Circular TT Bold"/>
              </a:rPr>
              <a:t>P</a:t>
            </a:r>
            <a:r>
              <a:rPr kumimoji="0" lang="en-US" sz="1100" b="0" i="0" u="none" strike="noStrike" kern="1200" cap="none" spc="0" normalizeH="0" baseline="0" noProof="0" err="1">
                <a:ln>
                  <a:noFill/>
                </a:ln>
                <a:effectLst/>
                <a:uLnTx/>
                <a:uFillTx/>
                <a:latin typeface="3M Circular TT Bold"/>
                <a:ea typeface="+mn-ea"/>
                <a:cs typeface="+mn-cs"/>
              </a:rPr>
              <a:t>atient</a:t>
            </a:r>
            <a:r>
              <a:rPr kumimoji="0" lang="en-US" sz="1100" b="0" i="0" u="none" strike="noStrike" kern="1200" cap="none" spc="0" normalizeH="0" baseline="0" noProof="0">
                <a:ln>
                  <a:noFill/>
                </a:ln>
                <a:effectLst/>
                <a:uLnTx/>
                <a:uFillTx/>
                <a:latin typeface="3M Circular TT Bold"/>
                <a:ea typeface="+mn-ea"/>
                <a:cs typeface="+mn-cs"/>
              </a:rPr>
              <a:t> </a:t>
            </a:r>
            <a:r>
              <a:rPr lang="en-US" sz="1100">
                <a:latin typeface="3M Circular TT Bold"/>
              </a:rPr>
              <a:t>C</a:t>
            </a:r>
            <a:r>
              <a:rPr kumimoji="0" lang="en-US" sz="1100" b="0" i="0" u="none" strike="noStrike" kern="1200" cap="none" spc="0" normalizeH="0" baseline="0" noProof="0" err="1">
                <a:ln>
                  <a:noFill/>
                </a:ln>
                <a:effectLst/>
                <a:uLnTx/>
                <a:uFillTx/>
                <a:latin typeface="3M Circular TT Bold"/>
                <a:ea typeface="+mn-ea"/>
                <a:cs typeface="+mn-cs"/>
              </a:rPr>
              <a:t>ost</a:t>
            </a:r>
            <a:r>
              <a:rPr kumimoji="0" lang="en-US" sz="1100" b="0" i="0" u="none" strike="noStrike" kern="1200" cap="none" spc="0" normalizeH="0" baseline="0" noProof="0">
                <a:ln>
                  <a:noFill/>
                </a:ln>
                <a:effectLst/>
                <a:uLnTx/>
                <a:uFillTx/>
                <a:latin typeface="3M Circular TT Bold"/>
                <a:ea typeface="+mn-ea"/>
                <a:cs typeface="+mn-cs"/>
              </a:rPr>
              <a:t> for SSI </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a:ln>
                  <a:noFill/>
                </a:ln>
                <a:effectLst/>
                <a:uLnTx/>
                <a:uFillTx/>
                <a:latin typeface="3M Circular TT Book"/>
                <a:ea typeface="+mn-ea"/>
                <a:cs typeface="+mn-cs"/>
              </a:rPr>
              <a:t>$911 Prevena Therapy vs. $</a:t>
            </a:r>
            <a:r>
              <a:rPr lang="en-US" sz="1100">
                <a:latin typeface="3M Circular TT Book"/>
              </a:rPr>
              <a:t>1,617 SOC</a:t>
            </a:r>
            <a:endParaRPr kumimoji="0" lang="en-US" sz="1100" b="0" i="0" u="none" strike="noStrike" kern="1200" cap="none" spc="0" normalizeH="0" baseline="0" noProof="0">
              <a:ln>
                <a:noFill/>
              </a:ln>
              <a:effectLst/>
              <a:uLnTx/>
              <a:uFillTx/>
              <a:latin typeface="3M Circular TT Book"/>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100">
                <a:latin typeface="3M Circular TT Book"/>
              </a:rPr>
              <a:t>P</a:t>
            </a:r>
            <a:r>
              <a:rPr kumimoji="0" lang="en-US" sz="1100" b="0" i="0" u="none" strike="noStrike" kern="1200" cap="none" spc="0" normalizeH="0" baseline="0" noProof="0">
                <a:ln>
                  <a:noFill/>
                </a:ln>
                <a:effectLst/>
                <a:uLnTx/>
                <a:uFillTx/>
                <a:latin typeface="3M Circular TT Book"/>
                <a:ea typeface="+mn-ea"/>
                <a:cs typeface="+mn-cs"/>
              </a:rPr>
              <a:t>er Patient Cost Savings</a:t>
            </a:r>
            <a:r>
              <a:rPr kumimoji="0" lang="en-US" sz="1100" b="0" i="0" strike="noStrike" kern="1200" cap="none" spc="0" normalizeH="0" baseline="0" noProof="0">
                <a:ln>
                  <a:noFill/>
                </a:ln>
                <a:effectLst/>
                <a:uLnTx/>
                <a:uFillTx/>
                <a:latin typeface="3M Circular TT Book"/>
                <a:ea typeface="+mn-ea"/>
                <a:cs typeface="+mn-cs"/>
              </a:rPr>
              <a:t>:</a:t>
            </a:r>
            <a:r>
              <a:rPr kumimoji="0" lang="en-US" sz="1100" b="0" i="0" strike="noStrike" kern="1200" cap="none" spc="0" normalizeH="0" baseline="0" noProof="0">
                <a:ln>
                  <a:noFill/>
                </a:ln>
                <a:effectLst/>
                <a:uLnTx/>
                <a:uFillTx/>
                <a:latin typeface="+mj-lt"/>
                <a:ea typeface="+mn-ea"/>
                <a:cs typeface="+mn-cs"/>
              </a:rPr>
              <a:t> </a:t>
            </a:r>
            <a:r>
              <a:rPr kumimoji="0" lang="en-US" sz="1400" b="1" i="0" strike="noStrike" kern="1200" cap="none" spc="0" normalizeH="0" baseline="0" noProof="0">
                <a:ln>
                  <a:noFill/>
                </a:ln>
                <a:solidFill>
                  <a:schemeClr val="accent3">
                    <a:lumMod val="75000"/>
                  </a:schemeClr>
                </a:solidFill>
                <a:effectLst/>
                <a:uLnTx/>
                <a:uFillTx/>
                <a:latin typeface="+mj-lt"/>
                <a:ea typeface="+mn-ea"/>
                <a:cs typeface="+mn-cs"/>
              </a:rPr>
              <a:t>$706</a:t>
            </a:r>
            <a:endParaRPr kumimoji="0" lang="en-US" sz="1100" b="1" i="0" strike="noStrike" kern="1200" cap="none" spc="0" normalizeH="0" baseline="0" noProof="0">
              <a:ln>
                <a:noFill/>
              </a:ln>
              <a:solidFill>
                <a:schemeClr val="accent3">
                  <a:lumMod val="75000"/>
                </a:schemeClr>
              </a:solidFill>
              <a:effectLst/>
              <a:uLnTx/>
              <a:uFillTx/>
              <a:latin typeface="+mj-lt"/>
              <a:ea typeface="+mn-ea"/>
              <a:cs typeface="+mn-cs"/>
            </a:endParaRPr>
          </a:p>
        </p:txBody>
      </p:sp>
      <p:graphicFrame>
        <p:nvGraphicFramePr>
          <p:cNvPr id="29" name="Chart 28">
            <a:extLst>
              <a:ext uri="{FF2B5EF4-FFF2-40B4-BE49-F238E27FC236}">
                <a16:creationId xmlns:a16="http://schemas.microsoft.com/office/drawing/2014/main" id="{8BDB7687-3343-46F7-AE31-F800FDF12626}"/>
              </a:ext>
            </a:extLst>
          </p:cNvPr>
          <p:cNvGraphicFramePr>
            <a:graphicFrameLocks/>
          </p:cNvGraphicFramePr>
          <p:nvPr>
            <p:extLst>
              <p:ext uri="{D42A27DB-BD31-4B8C-83A1-F6EECF244321}">
                <p14:modId xmlns:p14="http://schemas.microsoft.com/office/powerpoint/2010/main" val="2155574393"/>
              </p:ext>
            </p:extLst>
          </p:nvPr>
        </p:nvGraphicFramePr>
        <p:xfrm>
          <a:off x="3907511" y="4711106"/>
          <a:ext cx="975321" cy="1407956"/>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E296D933-3184-4D38-A5CD-91F692947CFA}"/>
              </a:ext>
            </a:extLst>
          </p:cNvPr>
          <p:cNvSpPr txBox="1"/>
          <p:nvPr/>
        </p:nvSpPr>
        <p:spPr>
          <a:xfrm>
            <a:off x="5206848" y="3541227"/>
            <a:ext cx="2631029"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ld"/>
              </a:rPr>
              <a:t>R</a:t>
            </a:r>
            <a:r>
              <a:rPr kumimoji="0" lang="en-US" sz="1100" b="0" i="0" u="none" strike="noStrike" kern="1200" cap="none" spc="0" normalizeH="0" baseline="0" noProof="0" err="1">
                <a:ln>
                  <a:noFill/>
                </a:ln>
                <a:solidFill>
                  <a:prstClr val="black"/>
                </a:solidFill>
                <a:effectLst/>
                <a:uLnTx/>
                <a:uFillTx/>
                <a:latin typeface="3M Circular TT Bold"/>
                <a:ea typeface="+mn-ea"/>
                <a:cs typeface="+mn-cs"/>
              </a:rPr>
              <a:t>eduction</a:t>
            </a:r>
            <a:r>
              <a:rPr kumimoji="0" lang="en-US" sz="1100" b="0" i="0" u="none" strike="noStrike" kern="1200" cap="none" spc="0" normalizeH="0" baseline="0" noProof="0">
                <a:ln>
                  <a:noFill/>
                </a:ln>
                <a:solidFill>
                  <a:prstClr val="black"/>
                </a:solidFill>
                <a:effectLst/>
                <a:uLnTx/>
                <a:uFillTx/>
                <a:latin typeface="3M Circular TT Bold"/>
                <a:ea typeface="+mn-ea"/>
                <a:cs typeface="+mn-cs"/>
              </a:rPr>
              <a:t> in DSSIs*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ok"/>
              </a:rPr>
              <a:t>0.9</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(1/113) </a:t>
            </a:r>
            <a:r>
              <a:rPr kumimoji="0" lang="en-US" sz="1100" b="0" i="0" u="none" strike="noStrike" kern="1200" cap="none" spc="0" normalizeH="0" baseline="0" noProof="0" err="1">
                <a:ln>
                  <a:noFill/>
                </a:ln>
                <a:solidFill>
                  <a:prstClr val="black"/>
                </a:solidFill>
                <a:effectLst/>
                <a:uLnTx/>
                <a:uFillTx/>
                <a:latin typeface="3M Circular TT Book"/>
                <a:ea typeface="+mn-ea"/>
                <a:cs typeface="+mn-cs"/>
              </a:rPr>
              <a:t>Prevena</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Therapy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black"/>
                </a:solidFill>
                <a:latin typeface="3M Circular TT Book"/>
              </a:rPr>
              <a:t>6.9</a:t>
            </a:r>
            <a:r>
              <a:rPr kumimoji="0" lang="en-US" sz="1100" b="0" i="0" u="none" strike="noStrike" kern="1200" cap="none" spc="0" normalizeH="0" baseline="0" noProof="0">
                <a:ln>
                  <a:noFill/>
                </a:ln>
                <a:solidFill>
                  <a:prstClr val="black"/>
                </a:solidFill>
                <a:effectLst/>
                <a:uLnTx/>
                <a:uFillTx/>
                <a:latin typeface="3M Circular TT Book"/>
                <a:ea typeface="+mn-ea"/>
                <a:cs typeface="+mn-cs"/>
              </a:rPr>
              <a:t>% (</a:t>
            </a:r>
            <a:r>
              <a:rPr lang="en-US" sz="1100">
                <a:solidFill>
                  <a:prstClr val="black"/>
                </a:solidFill>
                <a:latin typeface="3M Circular TT Book"/>
              </a:rPr>
              <a:t>7</a:t>
            </a:r>
            <a:r>
              <a:rPr kumimoji="0" lang="en-US" sz="1100" b="0" i="0" u="none" strike="noStrike" kern="1200" cap="none" spc="0" normalizeH="0" baseline="0" noProof="0">
                <a:ln>
                  <a:noFill/>
                </a:ln>
                <a:solidFill>
                  <a:prstClr val="black"/>
                </a:solidFill>
                <a:effectLst/>
                <a:uLnTx/>
                <a:uFillTx/>
                <a:latin typeface="3M Circular TT Book"/>
                <a:ea typeface="+mn-ea"/>
                <a:cs typeface="+mn-cs"/>
              </a:rPr>
              <a:t>/102)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3M Circular TT Bold"/>
                <a:ea typeface="+mn-ea"/>
                <a:cs typeface="+mn-cs"/>
              </a:rPr>
              <a:t>(p=0.02)*</a:t>
            </a:r>
          </a:p>
        </p:txBody>
      </p:sp>
      <p:graphicFrame>
        <p:nvGraphicFramePr>
          <p:cNvPr id="24" name="Chart 23">
            <a:extLst>
              <a:ext uri="{FF2B5EF4-FFF2-40B4-BE49-F238E27FC236}">
                <a16:creationId xmlns:a16="http://schemas.microsoft.com/office/drawing/2014/main" id="{107FDD4F-C39A-4C29-9C07-51B1CF7F8884}"/>
              </a:ext>
            </a:extLst>
          </p:cNvPr>
          <p:cNvGraphicFramePr>
            <a:graphicFrameLocks/>
          </p:cNvGraphicFramePr>
          <p:nvPr>
            <p:extLst>
              <p:ext uri="{D42A27DB-BD31-4B8C-83A1-F6EECF244321}">
                <p14:modId xmlns:p14="http://schemas.microsoft.com/office/powerpoint/2010/main" val="218473002"/>
              </p:ext>
            </p:extLst>
          </p:nvPr>
        </p:nvGraphicFramePr>
        <p:xfrm>
          <a:off x="3920925" y="3179806"/>
          <a:ext cx="975321" cy="1407956"/>
        </p:xfrm>
        <a:graphic>
          <a:graphicData uri="http://schemas.openxmlformats.org/drawingml/2006/chart">
            <c:chart xmlns:c="http://schemas.openxmlformats.org/drawingml/2006/chart" xmlns:r="http://schemas.openxmlformats.org/officeDocument/2006/relationships" r:id="rId4"/>
          </a:graphicData>
        </a:graphic>
      </p:graphicFrame>
      <p:sp>
        <p:nvSpPr>
          <p:cNvPr id="32" name="Arrow: Pentagon 31">
            <a:extLst>
              <a:ext uri="{FF2B5EF4-FFF2-40B4-BE49-F238E27FC236}">
                <a16:creationId xmlns:a16="http://schemas.microsoft.com/office/drawing/2014/main" id="{173E3FDC-B555-4824-B5C3-96B28242FE28}"/>
              </a:ext>
            </a:extLst>
          </p:cNvPr>
          <p:cNvSpPr/>
          <p:nvPr/>
        </p:nvSpPr>
        <p:spPr>
          <a:xfrm>
            <a:off x="3723078" y="3088931"/>
            <a:ext cx="4114800" cy="32004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3M Circular TT Bold"/>
                <a:ea typeface="+mn-ea"/>
                <a:cs typeface="+mn-cs"/>
              </a:rPr>
              <a:t>Deep Surgical Site Infection</a:t>
            </a:r>
          </a:p>
        </p:txBody>
      </p:sp>
    </p:spTree>
    <p:extLst>
      <p:ext uri="{BB962C8B-B14F-4D97-AF65-F5344CB8AC3E}">
        <p14:creationId xmlns:p14="http://schemas.microsoft.com/office/powerpoint/2010/main" val="261879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nsBgKTDGS5ZcbTaMht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R3FRB3XfLuDZCIfsEqS6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7_2016 HCBG QOR Master">
  <a:themeElements>
    <a:clrScheme name="TRIFECTA 8 LtBlue_DkBlue_Pur-A">
      <a:dk1>
        <a:sysClr val="windowText" lastClr="000000"/>
      </a:dk1>
      <a:lt1>
        <a:srgbClr val="FFFFFF"/>
      </a:lt1>
      <a:dk2>
        <a:srgbClr val="A8A8A8"/>
      </a:dk2>
      <a:lt2>
        <a:srgbClr val="595959"/>
      </a:lt2>
      <a:accent1>
        <a:srgbClr val="00C8E6"/>
      </a:accent1>
      <a:accent2>
        <a:srgbClr val="1E1E96"/>
      </a:accent2>
      <a:accent3>
        <a:srgbClr val="8228B4"/>
      </a:accent3>
      <a:accent4>
        <a:srgbClr val="008423"/>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342900" indent="-342900">
          <a:buFont typeface="Arial" panose="020B0604020202020204" pitchFamily="34" charset="0"/>
          <a:buChar cha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3M PPT Template 2020.potx" id="{4D883814-FE6B-4E30-B7AF-FE196B891B57}" vid="{AF63A076-4E60-48D3-A688-613304D879A9}"/>
    </a:ext>
  </a:extLst>
</a:theme>
</file>

<file path=ppt/theme/theme2.xml><?xml version="1.0" encoding="utf-8"?>
<a:theme xmlns:a="http://schemas.openxmlformats.org/drawingml/2006/main" name="3M_PPTtemplate_v6">
  <a:themeElements>
    <a:clrScheme name="TRIFECTA 06 LtBlue_Blue_DkBlue">
      <a:dk1>
        <a:sysClr val="windowText" lastClr="000000"/>
      </a:dk1>
      <a:lt1>
        <a:srgbClr val="FFFFFF"/>
      </a:lt1>
      <a:dk2>
        <a:srgbClr val="A8A8A8"/>
      </a:dk2>
      <a:lt2>
        <a:srgbClr val="595959"/>
      </a:lt2>
      <a:accent1>
        <a:srgbClr val="00C8E6"/>
      </a:accent1>
      <a:accent2>
        <a:srgbClr val="1E1E96"/>
      </a:accent2>
      <a:accent3>
        <a:srgbClr val="003CE6"/>
      </a:accent3>
      <a:accent4>
        <a:srgbClr val="008423"/>
      </a:accent4>
      <a:accent5>
        <a:srgbClr val="D2D2D2"/>
      </a:accent5>
      <a:accent6>
        <a:srgbClr val="FF0000"/>
      </a:accent6>
      <a:hlink>
        <a:srgbClr val="0563C1"/>
      </a:hlink>
      <a:folHlink>
        <a:srgbClr val="1E4E79"/>
      </a:folHlink>
    </a:clrScheme>
    <a:fontScheme name="3M_Theme_v6">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_color_theme_selected" id="{319211EE-7B7A-CD41-B63E-6ED89D6BDC7E}" vid="{5479D88D-EF75-7244-B6F1-8EBDD394FE5D}"/>
    </a:ext>
  </a:extLst>
</a:theme>
</file>

<file path=ppt/theme/theme3.xml><?xml version="1.0" encoding="utf-8"?>
<a:theme xmlns:a="http://schemas.openxmlformats.org/drawingml/2006/main" name="150209_3M_PPTTemplate_v7">
  <a:themeElements>
    <a:clrScheme name="TRIFECTA 3 LtGrn_Grn_LtBlue-A">
      <a:dk1>
        <a:sysClr val="windowText" lastClr="000000"/>
      </a:dk1>
      <a:lt1>
        <a:srgbClr val="FFFFFF"/>
      </a:lt1>
      <a:dk2>
        <a:srgbClr val="A8A8A8"/>
      </a:dk2>
      <a:lt2>
        <a:srgbClr val="595959"/>
      </a:lt2>
      <a:accent1>
        <a:srgbClr val="AAE600"/>
      </a:accent1>
      <a:accent2>
        <a:srgbClr val="00B432"/>
      </a:accent2>
      <a:accent3>
        <a:srgbClr val="00C8E6"/>
      </a:accent3>
      <a:accent4>
        <a:srgbClr val="005A18"/>
      </a:accent4>
      <a:accent5>
        <a:srgbClr val="D2D2D2"/>
      </a:accent5>
      <a:accent6>
        <a:srgbClr val="FF0000"/>
      </a:accent6>
      <a:hlink>
        <a:srgbClr val="0563C1"/>
      </a:hlink>
      <a:folHlink>
        <a:srgbClr val="1E4E79"/>
      </a:folHlink>
    </a:clrScheme>
    <a:fontScheme name="3M Fonts TTF">
      <a:majorFont>
        <a:latin typeface="3M Circular TT Bold"/>
        <a:ea typeface=""/>
        <a:cs typeface=""/>
      </a:majorFont>
      <a:minorFont>
        <a:latin typeface="3M Circular TT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lIns="180000" tIns="180000" rIns="180000" bIns="180000" rtlCol="0" anchor="t"/>
      <a:lstStyle>
        <a:defPPr>
          <a:defRPr sz="20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6C96213-D747-4720-83D2-A9C4E37202CD}" vid="{02F324C2-696B-4914-8A1C-02B3EC5D0E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6DFF93CCB15C4C88B80C6DC70F9580" ma:contentTypeVersion="12" ma:contentTypeDescription="Create a new document." ma:contentTypeScope="" ma:versionID="a9bbd12e9e13b8f9bceac190c92f358c">
  <xsd:schema xmlns:xsd="http://www.w3.org/2001/XMLSchema" xmlns:xs="http://www.w3.org/2001/XMLSchema" xmlns:p="http://schemas.microsoft.com/office/2006/metadata/properties" xmlns:ns2="f2c4fee9-e352-4c58-b3f2-3a84880d46eb" xmlns:ns3="cecf1866-ad7c-471d-8700-9116387c86cb" targetNamespace="http://schemas.microsoft.com/office/2006/metadata/properties" ma:root="true" ma:fieldsID="4fac98a58f5b8e813d5f5e3d2e7f60d5" ns2:_="" ns3:_="">
    <xsd:import namespace="f2c4fee9-e352-4c58-b3f2-3a84880d46eb"/>
    <xsd:import namespace="cecf1866-ad7c-471d-8700-9116387c86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4fee9-e352-4c58-b3f2-3a84880d4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f1866-ad7c-471d-8700-9116387c86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47468F-1B82-4EF9-8EA8-5B749405C536}">
  <ds:schemaRefs>
    <ds:schemaRef ds:uri="cecf1866-ad7c-471d-8700-9116387c86cb"/>
    <ds:schemaRef ds:uri="f2c4fee9-e352-4c58-b3f2-3a84880d46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077127-E755-4179-956F-E5D5EF0578FC}">
  <ds:schemaRefs>
    <ds:schemaRef ds:uri="http://schemas.microsoft.com/sharepoint/v3/contenttype/forms"/>
  </ds:schemaRefs>
</ds:datastoreItem>
</file>

<file path=customXml/itemProps3.xml><?xml version="1.0" encoding="utf-8"?>
<ds:datastoreItem xmlns:ds="http://schemas.openxmlformats.org/officeDocument/2006/customXml" ds:itemID="{8C80198C-4F58-4A03-8049-ABC1D184F0F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cecf1866-ad7c-471d-8700-9116387c86cb"/>
    <ds:schemaRef ds:uri="http://schemas.microsoft.com/office/2006/metadata/properties"/>
    <ds:schemaRef ds:uri="f2c4fee9-e352-4c58-b3f2-3a84880d46e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TotalTime>
  <Words>4351</Words>
  <Application>Microsoft Office PowerPoint</Application>
  <PresentationFormat>Widescreen</PresentationFormat>
  <Paragraphs>538</Paragraphs>
  <Slides>13</Slides>
  <Notes>3</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7_2016 HCBG QOR Master</vt:lpstr>
      <vt:lpstr>3M_PPTtemplate_v6</vt:lpstr>
      <vt:lpstr>150209_3M_PPTTemplate_v7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Bongards</dc:creator>
  <cp:lastModifiedBy>Manny Landez</cp:lastModifiedBy>
  <cp:revision>81</cp:revision>
  <dcterms:created xsi:type="dcterms:W3CDTF">2021-11-07T09:09:53Z</dcterms:created>
  <dcterms:modified xsi:type="dcterms:W3CDTF">2022-04-12T17:03:52Z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0x0101004F6DFF93CCB15C4C88B80C6DC70F9580</vt:lpwstr>
  </property>
</Properties>
</file>