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3.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4.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5.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6.xml" ContentType="application/vnd.openxmlformats-officedocument.them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7.xml" ContentType="application/vnd.openxmlformats-officedocument.them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tags/tag128.xml" ContentType="application/vnd.openxmlformats-officedocument.presentationml.tags+xml"/>
  <Override PartName="/ppt/tags/tag12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878" r:id="rId5"/>
    <p:sldMasterId id="2147483832" r:id="rId6"/>
    <p:sldMasterId id="2147483987" r:id="rId7"/>
    <p:sldMasterId id="2147484010" r:id="rId8"/>
    <p:sldMasterId id="2147484055" r:id="rId9"/>
    <p:sldMasterId id="2147484085" r:id="rId10"/>
  </p:sldMasterIdLst>
  <p:notesMasterIdLst>
    <p:notesMasterId r:id="rId41"/>
  </p:notesMasterIdLst>
  <p:handoutMasterIdLst>
    <p:handoutMasterId r:id="rId42"/>
  </p:handoutMasterIdLst>
  <p:sldIdLst>
    <p:sldId id="353" r:id="rId11"/>
    <p:sldId id="1929" r:id="rId12"/>
    <p:sldId id="1940" r:id="rId13"/>
    <p:sldId id="1941" r:id="rId14"/>
    <p:sldId id="1915" r:id="rId15"/>
    <p:sldId id="270" r:id="rId16"/>
    <p:sldId id="271" r:id="rId17"/>
    <p:sldId id="1904" r:id="rId18"/>
    <p:sldId id="1916" r:id="rId19"/>
    <p:sldId id="1901" r:id="rId20"/>
    <p:sldId id="1905" r:id="rId21"/>
    <p:sldId id="1898" r:id="rId22"/>
    <p:sldId id="1900" r:id="rId23"/>
    <p:sldId id="1918" r:id="rId24"/>
    <p:sldId id="1925" r:id="rId25"/>
    <p:sldId id="1914" r:id="rId26"/>
    <p:sldId id="1922" r:id="rId27"/>
    <p:sldId id="260" r:id="rId28"/>
    <p:sldId id="1910" r:id="rId29"/>
    <p:sldId id="1938" r:id="rId30"/>
    <p:sldId id="1939" r:id="rId31"/>
    <p:sldId id="1917" r:id="rId32"/>
    <p:sldId id="1932" r:id="rId33"/>
    <p:sldId id="1936" r:id="rId34"/>
    <p:sldId id="1927" r:id="rId35"/>
    <p:sldId id="1887" r:id="rId36"/>
    <p:sldId id="1937" r:id="rId37"/>
    <p:sldId id="305" r:id="rId38"/>
    <p:sldId id="306" r:id="rId39"/>
    <p:sldId id="257" r:id="rId40"/>
  </p:sldIdLst>
  <p:sldSz cx="12192000" cy="6858000"/>
  <p:notesSz cx="7010400" cy="92964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03060D"/>
    <a:srgbClr val="654E47"/>
    <a:srgbClr val="65553C"/>
    <a:srgbClr val="686963"/>
    <a:srgbClr val="68942C"/>
    <a:srgbClr val="629324"/>
    <a:srgbClr val="939393"/>
    <a:srgbClr val="1E1E96"/>
    <a:srgbClr val="00C8E6"/>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71551" autoAdjust="0"/>
  </p:normalViewPr>
  <p:slideViewPr>
    <p:cSldViewPr snapToGrid="0">
      <p:cViewPr varScale="1">
        <p:scale>
          <a:sx n="78" d="100"/>
          <a:sy n="78" d="100"/>
        </p:scale>
        <p:origin x="1554" y="96"/>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gs" Target="tags/tag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sz="quarter" idx="1"/>
          </p:nvPr>
        </p:nvSpPr>
        <p:spPr>
          <a:xfrm>
            <a:off x="3970938" y="2"/>
            <a:ext cx="3037840" cy="466434"/>
          </a:xfrm>
          <a:prstGeom prst="rect">
            <a:avLst/>
          </a:prstGeom>
        </p:spPr>
        <p:txBody>
          <a:bodyPr vert="horz" lIns="93177" tIns="46589" rIns="93177" bIns="46589" rtlCol="0"/>
          <a:lstStyle>
            <a:lvl1pPr algn="r">
              <a:defRPr sz="1200"/>
            </a:lvl1pPr>
          </a:lstStyle>
          <a:p>
            <a:fld id="{A43E2305-466C-4623-BA03-7D1ABB7C9E8B}" type="datetimeFigureOut">
              <a:rPr lang="en-GB" smtClean="0"/>
              <a:t>29/10/2019</a:t>
            </a:fld>
            <a:endParaRPr lang="en-GB"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BAB2DDB-3F36-4FB8-8004-74C0E9CD6F54}" type="slidenum">
              <a:rPr lang="en-GB" smtClean="0"/>
              <a:t>‹#›</a:t>
            </a:fld>
            <a:endParaRPr lang="en-GB" dirty="0"/>
          </a:p>
        </p:txBody>
      </p:sp>
    </p:spTree>
    <p:extLst>
      <p:ext uri="{BB962C8B-B14F-4D97-AF65-F5344CB8AC3E}">
        <p14:creationId xmlns:p14="http://schemas.microsoft.com/office/powerpoint/2010/main" val="3051304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F894DEE1-CFED-4862-80A6-C1C29819A1DC}" type="datetimeFigureOut">
              <a:rPr lang="en-GB" smtClean="0"/>
              <a:t>29/10/2019</a:t>
            </a:fld>
            <a:endParaRPr lang="en-GB"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4745B09-AD31-409C-B2BB-E7C534396A29}" type="slidenum">
              <a:rPr lang="en-GB" smtClean="0"/>
              <a:t>‹#›</a:t>
            </a:fld>
            <a:endParaRPr lang="en-GB" dirty="0"/>
          </a:p>
        </p:txBody>
      </p:sp>
    </p:spTree>
    <p:extLst>
      <p:ext uri="{BB962C8B-B14F-4D97-AF65-F5344CB8AC3E}">
        <p14:creationId xmlns:p14="http://schemas.microsoft.com/office/powerpoint/2010/main" val="1279038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multimedia.3m.com/mws/media/1610708O/reflective-optics-animated-video.mp4"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3m.com/3M/en_US/road-safety-us/applications/road-markings/wet-reflective-pavement-markings/?utm_medium=redirect&amp;utm_source=vanity-url&amp;utm_campaign=3m.com/wetreflectiv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745B09-AD31-409C-B2BB-E7C534396A29}" type="slidenum">
              <a:rPr lang="en-GB" smtClean="0"/>
              <a:t>1</a:t>
            </a:fld>
            <a:endParaRPr lang="en-GB" dirty="0"/>
          </a:p>
        </p:txBody>
      </p:sp>
    </p:spTree>
    <p:extLst>
      <p:ext uri="{BB962C8B-B14F-4D97-AF65-F5344CB8AC3E}">
        <p14:creationId xmlns:p14="http://schemas.microsoft.com/office/powerpoint/2010/main" val="2354664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three images that you see on the screen are taken from the same left hand turn lane but in different lighting and atmospheric conditions. That’s not the only difference, the technology between the white and yellow markings are different. Notice how all of the markings are fully visible in daytime and night time dry conditions but not in the nighttime rainy. </a:t>
            </a:r>
          </a:p>
          <a:p>
            <a:endParaRPr lang="en-US" dirty="0"/>
          </a:p>
          <a:p>
            <a:r>
              <a:rPr lang="en-US" dirty="0"/>
              <a:t>The solid white line and left turn symbol almost disappear to the driver ultimately failing to communicate important roadway navigation information. </a:t>
            </a:r>
          </a:p>
          <a:p>
            <a:endParaRPr lang="en-US" dirty="0"/>
          </a:p>
          <a:p>
            <a:r>
              <a:rPr lang="en-US" dirty="0"/>
              <a:t>Only the Yellow line is fully visible in all three conditions because it has all weather technology that make the marking visible day or night, rain or shine. </a:t>
            </a:r>
          </a:p>
          <a:p>
            <a:endParaRPr lang="en-US" dirty="0"/>
          </a:p>
          <a:p>
            <a:r>
              <a:rPr lang="en-US" dirty="0"/>
              <a:t>So this is what you or I would see on most roadways at night during the rain, but what’s the true impact of having only markings that are only visible in dry conditions? </a:t>
            </a:r>
          </a:p>
          <a:p>
            <a:endParaRPr lang="en-US" dirty="0"/>
          </a:p>
          <a:p>
            <a:endParaRPr lang="en-US" dirty="0"/>
          </a:p>
        </p:txBody>
      </p:sp>
      <p:sp>
        <p:nvSpPr>
          <p:cNvPr id="4" name="Slide Number Placeholder 3"/>
          <p:cNvSpPr>
            <a:spLocks noGrp="1"/>
          </p:cNvSpPr>
          <p:nvPr>
            <p:ph type="sldNum" sz="quarter" idx="10"/>
          </p:nvPr>
        </p:nvSpPr>
        <p:spPr/>
        <p:txBody>
          <a:bodyPr/>
          <a:lstStyle/>
          <a:p>
            <a:fld id="{94745B09-AD31-409C-B2BB-E7C534396A29}" type="slidenum">
              <a:rPr lang="en-GB" smtClean="0"/>
              <a:t>10</a:t>
            </a:fld>
            <a:endParaRPr lang="en-GB" dirty="0"/>
          </a:p>
        </p:txBody>
      </p:sp>
    </p:spTree>
    <p:extLst>
      <p:ext uri="{BB962C8B-B14F-4D97-AF65-F5344CB8AC3E}">
        <p14:creationId xmlns:p14="http://schemas.microsoft.com/office/powerpoint/2010/main" val="3816310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has been recent research to document the safety effects of not being able to see pavement markings at night in the rain. </a:t>
            </a:r>
          </a:p>
          <a:p>
            <a:endParaRPr lang="en-US" dirty="0"/>
          </a:p>
          <a:p>
            <a:r>
              <a:rPr lang="en-US" dirty="0"/>
              <a:t>In 2016, the European Road Federation concluded a multi-year study that found that when markings aren’t visible at night in the rain driver visibility is reduced and driver discomfort is significantly increased. </a:t>
            </a:r>
          </a:p>
          <a:p>
            <a:endParaRPr lang="en-US" dirty="0"/>
          </a:p>
          <a:p>
            <a:r>
              <a:rPr lang="en-US" dirty="0"/>
              <a:t>More recently in 2019, studies have looked at how pavement marking visibility at night in the rain impacts guidance systems on connected and autonomous vehicles – not surprisingly if we humans can’t see the lines the</a:t>
            </a:r>
            <a:r>
              <a:rPr lang="en-US" dirty="0">
                <a:solidFill>
                  <a:srgbClr val="FF0000"/>
                </a:solidFill>
              </a:rPr>
              <a:t>n</a:t>
            </a:r>
            <a:r>
              <a:rPr lang="en-US" dirty="0"/>
              <a:t> camera systems on these cars can’t see them either decreasing the effectiveness of these important safety features</a:t>
            </a:r>
          </a:p>
          <a:p>
            <a:endParaRPr lang="en-US" dirty="0"/>
          </a:p>
          <a:p>
            <a:r>
              <a:rPr lang="en-US" dirty="0"/>
              <a:t>And finally all of these risk factors lead to increased crash risk – a 2019 study published in Accident Analysis and Prevention found that crash risk increased as high as 80% when it was raining at night. </a:t>
            </a:r>
          </a:p>
          <a:p>
            <a:endParaRPr lang="en-US" dirty="0"/>
          </a:p>
          <a:p>
            <a:r>
              <a:rPr lang="en-US" dirty="0"/>
              <a:t>So we’ve now established that 1) driving at night in the rain is a big problem and 2) pavement marking visibility at night in the rain matters but do wet reflective markings actually help solve the problem? </a:t>
            </a:r>
          </a:p>
          <a:p>
            <a:pPr defTabSz="931774">
              <a:defRPr/>
            </a:pPr>
            <a:endParaRPr lang="en-US" dirty="0"/>
          </a:p>
          <a:p>
            <a:pPr defTabSz="931774">
              <a:defRPr/>
            </a:pPr>
            <a:r>
              <a:rPr lang="en-US" dirty="0"/>
              <a:t>Sources: </a:t>
            </a:r>
          </a:p>
          <a:p>
            <a:pPr defTabSz="931774">
              <a:defRPr/>
            </a:pPr>
            <a:r>
              <a:rPr lang="en-US" dirty="0"/>
              <a:t>3) </a:t>
            </a:r>
            <a:r>
              <a:rPr lang="en-US" dirty="0" err="1"/>
              <a:t>Konstandinos</a:t>
            </a:r>
            <a:r>
              <a:rPr lang="en-US" dirty="0"/>
              <a:t> </a:t>
            </a:r>
            <a:r>
              <a:rPr lang="en-US" dirty="0" err="1"/>
              <a:t>Diamandouros</a:t>
            </a:r>
            <a:r>
              <a:rPr lang="en-US" dirty="0"/>
              <a:t>, and Michael </a:t>
            </a:r>
            <a:r>
              <a:rPr lang="en-US" dirty="0" err="1"/>
              <a:t>Gatscha</a:t>
            </a:r>
            <a:r>
              <a:rPr lang="en-US" dirty="0"/>
              <a:t>. “</a:t>
            </a:r>
            <a:r>
              <a:rPr lang="en-US" dirty="0" err="1"/>
              <a:t>Rainvision</a:t>
            </a:r>
            <a:r>
              <a:rPr lang="en-US" dirty="0"/>
              <a:t>: The impact of road markings on driver behavior – wet night visibility”. 6th Transport Research Arena, April 18-21, 2016. European Road Federation</a:t>
            </a:r>
          </a:p>
          <a:p>
            <a:pPr defTabSz="931774">
              <a:defRPr/>
            </a:pPr>
            <a:r>
              <a:rPr lang="en-US" dirty="0"/>
              <a:t>4) Pike, A., Clear, S., Hedblom, T., and Whitney, J. “How Might Wet Retroreflective Pavement Markings Enable More Robust Machine Vision?” Transportation Research Record 1-6, 2019</a:t>
            </a:r>
          </a:p>
          <a:p>
            <a:pPr defTabSz="931774">
              <a:defRPr/>
            </a:pPr>
            <a:r>
              <a:rPr lang="en-US" dirty="0"/>
              <a:t>5) </a:t>
            </a:r>
            <a:r>
              <a:rPr lang="en-US" dirty="0" err="1"/>
              <a:t>Omranian</a:t>
            </a:r>
            <a:r>
              <a:rPr lang="en-US" dirty="0"/>
              <a:t>, S., Sharif, H., </a:t>
            </a:r>
            <a:r>
              <a:rPr lang="en-US" dirty="0" err="1"/>
              <a:t>Dessouky</a:t>
            </a:r>
            <a:r>
              <a:rPr lang="en-US" dirty="0"/>
              <a:t>, S., </a:t>
            </a:r>
            <a:r>
              <a:rPr lang="en-US" dirty="0" err="1"/>
              <a:t>Weissmann</a:t>
            </a:r>
            <a:r>
              <a:rPr lang="en-US" dirty="0"/>
              <a:t>, J., “Exploring rainfall impacts on the crash risk on Texas roadways: A crash-based matched-pairs analysis approach.” Accident Analysis and Prevention, vol. 117, 2018, pp. 10-20</a:t>
            </a:r>
          </a:p>
          <a:p>
            <a:endParaRPr lang="en-US" dirty="0"/>
          </a:p>
          <a:p>
            <a:endParaRPr lang="en-US" dirty="0"/>
          </a:p>
        </p:txBody>
      </p:sp>
      <p:sp>
        <p:nvSpPr>
          <p:cNvPr id="4" name="Slide Number Placeholder 3"/>
          <p:cNvSpPr>
            <a:spLocks noGrp="1"/>
          </p:cNvSpPr>
          <p:nvPr>
            <p:ph type="sldNum" sz="quarter" idx="10"/>
          </p:nvPr>
        </p:nvSpPr>
        <p:spPr/>
        <p:txBody>
          <a:bodyPr/>
          <a:lstStyle/>
          <a:p>
            <a:fld id="{94745B09-AD31-409C-B2BB-E7C534396A29}" type="slidenum">
              <a:rPr lang="en-GB" smtClean="0"/>
              <a:t>11</a:t>
            </a:fld>
            <a:endParaRPr lang="en-GB" dirty="0"/>
          </a:p>
        </p:txBody>
      </p:sp>
    </p:spTree>
    <p:extLst>
      <p:ext uri="{BB962C8B-B14F-4D97-AF65-F5344CB8AC3E}">
        <p14:creationId xmlns:p14="http://schemas.microsoft.com/office/powerpoint/2010/main" val="3543597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Luckily, there has been a focused attempt by the industry to evaluate the effectiveness of all weather pavement markings like the yellow line from a few slides ago.</a:t>
            </a:r>
          </a:p>
          <a:p>
            <a:endParaRPr lang="en-US" dirty="0"/>
          </a:p>
          <a:p>
            <a:r>
              <a:rPr lang="en-US" dirty="0"/>
              <a:t>This FHWA study from 2015 found that roadways that installed all weather pavement markings saw a significant decline in run off the road crashes and crashes with injuries on multi-lane roads and a modest reduction in crashes with injuries on freeways</a:t>
            </a:r>
          </a:p>
          <a:p>
            <a:endParaRPr lang="en-US" dirty="0"/>
          </a:p>
          <a:p>
            <a:r>
              <a:rPr lang="en-US" dirty="0"/>
              <a:t>Source: US DOT Federal Highway Administration. Safety Evaluation of Wet-Reflective Pavement Markings. Dec. 2015, FHWA-HRT-15-083</a:t>
            </a:r>
          </a:p>
          <a:p>
            <a:endParaRPr lang="en-US" dirty="0"/>
          </a:p>
          <a:p>
            <a:endParaRPr lang="en-US" dirty="0"/>
          </a:p>
        </p:txBody>
      </p:sp>
      <p:sp>
        <p:nvSpPr>
          <p:cNvPr id="4" name="Slide Number Placeholder 3"/>
          <p:cNvSpPr>
            <a:spLocks noGrp="1"/>
          </p:cNvSpPr>
          <p:nvPr>
            <p:ph type="sldNum" sz="quarter" idx="10"/>
          </p:nvPr>
        </p:nvSpPr>
        <p:spPr/>
        <p:txBody>
          <a:bodyPr/>
          <a:lstStyle/>
          <a:p>
            <a:fld id="{94745B09-AD31-409C-B2BB-E7C534396A29}" type="slidenum">
              <a:rPr lang="en-GB" smtClean="0"/>
              <a:t>12</a:t>
            </a:fld>
            <a:endParaRPr lang="en-GB" dirty="0"/>
          </a:p>
        </p:txBody>
      </p:sp>
    </p:spTree>
    <p:extLst>
      <p:ext uri="{BB962C8B-B14F-4D97-AF65-F5344CB8AC3E}">
        <p14:creationId xmlns:p14="http://schemas.microsoft.com/office/powerpoint/2010/main" val="794818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more recent study conducted by Texas A&amp;M Transportation Institute and presented at this year’s annual TRB show found similar safety benefits of wet weather pavement markings. </a:t>
            </a:r>
          </a:p>
          <a:p>
            <a:endParaRPr lang="en-US" dirty="0"/>
          </a:p>
          <a:p>
            <a:r>
              <a:rPr lang="en-US" dirty="0"/>
              <a:t>The study evaluated was a rigorous before and after analysis on what happened to wet night crashes and wet night fatalities on roughly 700 miles of roads in Texas after wet weather markings were installed – the findings from this study confirm what FHWA had concluded in 2015:</a:t>
            </a:r>
          </a:p>
          <a:p>
            <a:endParaRPr lang="en-US" dirty="0"/>
          </a:p>
          <a:p>
            <a:r>
              <a:rPr lang="en-US" dirty="0"/>
              <a:t>all weather markings are a countermeasure that help reduce crashes</a:t>
            </a:r>
          </a:p>
          <a:p>
            <a:endParaRPr lang="en-US" dirty="0"/>
          </a:p>
          <a:p>
            <a:pPr defTabSz="931774">
              <a:defRPr/>
            </a:pPr>
            <a:r>
              <a:rPr lang="en-US" dirty="0"/>
              <a:t>Source: Park, ES., Carlson, P., Pike, A., “Safety Effects of Wet-Weather Pavement Markings.” Transportation Research Board 2019 Annual Meeting: Available from: https://trid.trb.org/view/1572259</a:t>
            </a:r>
          </a:p>
          <a:p>
            <a:endParaRPr lang="en-US" dirty="0"/>
          </a:p>
        </p:txBody>
      </p:sp>
      <p:sp>
        <p:nvSpPr>
          <p:cNvPr id="4" name="Slide Number Placeholder 3"/>
          <p:cNvSpPr>
            <a:spLocks noGrp="1"/>
          </p:cNvSpPr>
          <p:nvPr>
            <p:ph type="sldNum" sz="quarter" idx="10"/>
          </p:nvPr>
        </p:nvSpPr>
        <p:spPr/>
        <p:txBody>
          <a:bodyPr/>
          <a:lstStyle/>
          <a:p>
            <a:fld id="{94745B09-AD31-409C-B2BB-E7C534396A29}" type="slidenum">
              <a:rPr lang="en-GB" smtClean="0"/>
              <a:t>13</a:t>
            </a:fld>
            <a:endParaRPr lang="en-GB"/>
          </a:p>
        </p:txBody>
      </p:sp>
    </p:spTree>
    <p:extLst>
      <p:ext uri="{BB962C8B-B14F-4D97-AF65-F5344CB8AC3E}">
        <p14:creationId xmlns:p14="http://schemas.microsoft.com/office/powerpoint/2010/main" val="1543142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I’m going to turn it over to Tom, one of 3M’s division scientists for Pavement markings to explain the science behind wet reflective markings – before I do that, I’d like to show a short video </a:t>
            </a:r>
          </a:p>
        </p:txBody>
      </p:sp>
      <p:sp>
        <p:nvSpPr>
          <p:cNvPr id="4" name="Slide Number Placeholder 3"/>
          <p:cNvSpPr>
            <a:spLocks noGrp="1"/>
          </p:cNvSpPr>
          <p:nvPr>
            <p:ph type="sldNum" sz="quarter" idx="5"/>
          </p:nvPr>
        </p:nvSpPr>
        <p:spPr/>
        <p:txBody>
          <a:bodyPr/>
          <a:lstStyle/>
          <a:p>
            <a:fld id="{94745B09-AD31-409C-B2BB-E7C534396A29}" type="slidenum">
              <a:rPr lang="en-GB" smtClean="0"/>
              <a:t>14</a:t>
            </a:fld>
            <a:endParaRPr lang="en-GB" dirty="0"/>
          </a:p>
        </p:txBody>
      </p:sp>
    </p:spTree>
    <p:extLst>
      <p:ext uri="{BB962C8B-B14F-4D97-AF65-F5344CB8AC3E}">
        <p14:creationId xmlns:p14="http://schemas.microsoft.com/office/powerpoint/2010/main" val="3724316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u="sng" strike="noStrike" kern="1200" dirty="0">
                <a:solidFill>
                  <a:schemeClr val="tx1"/>
                </a:solidFill>
                <a:effectLst/>
                <a:latin typeface="+mn-lt"/>
                <a:ea typeface="+mn-ea"/>
                <a:cs typeface="+mn-cs"/>
                <a:hlinkClick r:id="rId3"/>
              </a:rPr>
            </a:br>
            <a:r>
              <a:rPr lang="en-US" sz="1200" u="sng" strike="noStrike" kern="1200" dirty="0">
                <a:solidFill>
                  <a:schemeClr val="tx1"/>
                </a:solidFill>
                <a:effectLst/>
                <a:latin typeface="+mn-lt"/>
                <a:ea typeface="+mn-ea"/>
                <a:cs typeface="+mn-cs"/>
                <a:hlinkClick r:id="rId3"/>
              </a:rPr>
              <a:t>https://multimedia.3m.com/mws/media/1610708O/reflective-optics-animated-video.mp4</a:t>
            </a:r>
            <a:endParaRPr lang="en-US" dirty="0"/>
          </a:p>
        </p:txBody>
      </p:sp>
      <p:sp>
        <p:nvSpPr>
          <p:cNvPr id="4" name="Slide Number Placeholder 3"/>
          <p:cNvSpPr>
            <a:spLocks noGrp="1"/>
          </p:cNvSpPr>
          <p:nvPr>
            <p:ph type="sldNum" sz="quarter" idx="5"/>
          </p:nvPr>
        </p:nvSpPr>
        <p:spPr/>
        <p:txBody>
          <a:bodyPr/>
          <a:lstStyle/>
          <a:p>
            <a:fld id="{94745B09-AD31-409C-B2BB-E7C534396A29}" type="slidenum">
              <a:rPr lang="en-GB" smtClean="0"/>
              <a:t>15</a:t>
            </a:fld>
            <a:endParaRPr lang="en-GB" dirty="0"/>
          </a:p>
        </p:txBody>
      </p:sp>
    </p:spTree>
    <p:extLst>
      <p:ext uri="{BB962C8B-B14F-4D97-AF65-F5344CB8AC3E}">
        <p14:creationId xmlns:p14="http://schemas.microsoft.com/office/powerpoint/2010/main" val="2944783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Optics or Beads are used to retroreflect light back to the driver. Beads are either applied directly to a marking or beads are coated onto elements which is then either applied onto or embedded into a pavement marking. </a:t>
            </a:r>
          </a:p>
        </p:txBody>
      </p:sp>
      <p:sp>
        <p:nvSpPr>
          <p:cNvPr id="4" name="Slide Number Placeholder 3"/>
          <p:cNvSpPr>
            <a:spLocks noGrp="1"/>
          </p:cNvSpPr>
          <p:nvPr>
            <p:ph type="sldNum" sz="quarter" idx="5"/>
          </p:nvPr>
        </p:nvSpPr>
        <p:spPr/>
        <p:txBody>
          <a:bodyPr/>
          <a:lstStyle/>
          <a:p>
            <a:fld id="{94745B09-AD31-409C-B2BB-E7C534396A29}" type="slidenum">
              <a:rPr lang="en-GB" smtClean="0"/>
              <a:t>16</a:t>
            </a:fld>
            <a:endParaRPr lang="en-GB" dirty="0"/>
          </a:p>
        </p:txBody>
      </p:sp>
    </p:spTree>
    <p:extLst>
      <p:ext uri="{BB962C8B-B14F-4D97-AF65-F5344CB8AC3E}">
        <p14:creationId xmlns:p14="http://schemas.microsoft.com/office/powerpoint/2010/main" val="2571431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745B09-AD31-409C-B2BB-E7C534396A29}" type="slidenum">
              <a:rPr lang="en-GB" smtClean="0"/>
              <a:t>17</a:t>
            </a:fld>
            <a:endParaRPr lang="en-GB" dirty="0"/>
          </a:p>
        </p:txBody>
      </p:sp>
    </p:spTree>
    <p:extLst>
      <p:ext uri="{BB962C8B-B14F-4D97-AF65-F5344CB8AC3E}">
        <p14:creationId xmlns:p14="http://schemas.microsoft.com/office/powerpoint/2010/main" val="1314326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Bead/Optics refracts light from oncoming headlight to the back of the bead which is typically embedded with a pigment material, it’s then reflected at the back of the bead and refracted as it exits heading back to the driver. </a:t>
            </a:r>
          </a:p>
          <a:p>
            <a:endParaRPr lang="en-US" dirty="0"/>
          </a:p>
          <a:p>
            <a:r>
              <a:rPr lang="en-US" dirty="0"/>
              <a:t>1.5 index beads are common in the industry, in dry conditions they are fairly bright. </a:t>
            </a:r>
          </a:p>
          <a:p>
            <a:endParaRPr lang="en-US" dirty="0"/>
          </a:p>
          <a:p>
            <a:r>
              <a:rPr lang="en-US" dirty="0"/>
              <a:t>But as 1.5 beads start get to wet, the refractive index is reduced. Light passing from air (1.0 RI) through a water film that has an index of refraction of 1.33 will change the overall RI of the index. The RI of that 1.5 bead is now reduced by ratio of 1.33 as it gets wetter and it acts more like a 1.1 RI bead which is not efficient as retroreflector at all.  </a:t>
            </a:r>
          </a:p>
        </p:txBody>
      </p:sp>
      <p:sp>
        <p:nvSpPr>
          <p:cNvPr id="4" name="Slide Number Placeholder 3"/>
          <p:cNvSpPr>
            <a:spLocks noGrp="1"/>
          </p:cNvSpPr>
          <p:nvPr>
            <p:ph type="sldNum" sz="quarter" idx="10"/>
          </p:nvPr>
        </p:nvSpPr>
        <p:spPr/>
        <p:txBody>
          <a:bodyPr/>
          <a:lstStyle/>
          <a:p>
            <a:fld id="{94745B09-AD31-409C-B2BB-E7C534396A29}" type="slidenum">
              <a:rPr lang="en-GB" smtClean="0"/>
              <a:t>18</a:t>
            </a:fld>
            <a:endParaRPr lang="en-GB"/>
          </a:p>
        </p:txBody>
      </p:sp>
    </p:spTree>
    <p:extLst>
      <p:ext uri="{BB962C8B-B14F-4D97-AF65-F5344CB8AC3E}">
        <p14:creationId xmlns:p14="http://schemas.microsoft.com/office/powerpoint/2010/main" val="2566918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index beads are also common in the Pavement Markings industry. Because of a higher refractive index it has a larger aperture, it has more of the surface area of the bead capable of bending light to the back of the bead, also has enough refractive index to bend that light again closer to that incoming ray of light so 1.9 index beads will have higher retroreflectivity than 1.5 index beads in dry conditions. </a:t>
            </a:r>
          </a:p>
          <a:p>
            <a:endParaRPr lang="en-US" dirty="0"/>
          </a:p>
          <a:p>
            <a:r>
              <a:rPr lang="en-US" dirty="0"/>
              <a:t>But, like 1.5 beads, when a 1.9 bead gets wet it’s refractive index also starts to become reduced acting closer to a 1.4 refractive index bead and then in that case it does not have refractive index to bend light back to the driver so it’s not useful as a retroreflector for the driver. </a:t>
            </a:r>
          </a:p>
        </p:txBody>
      </p:sp>
      <p:sp>
        <p:nvSpPr>
          <p:cNvPr id="4" name="Slide Number Placeholder 3"/>
          <p:cNvSpPr>
            <a:spLocks noGrp="1"/>
          </p:cNvSpPr>
          <p:nvPr>
            <p:ph type="sldNum" sz="quarter" idx="10"/>
          </p:nvPr>
        </p:nvSpPr>
        <p:spPr/>
        <p:txBody>
          <a:bodyPr/>
          <a:lstStyle/>
          <a:p>
            <a:fld id="{94745B09-AD31-409C-B2BB-E7C534396A29}" type="slidenum">
              <a:rPr lang="en-GB" smtClean="0"/>
              <a:t>19</a:t>
            </a:fld>
            <a:endParaRPr lang="en-GB"/>
          </a:p>
        </p:txBody>
      </p:sp>
    </p:spTree>
    <p:extLst>
      <p:ext uri="{BB962C8B-B14F-4D97-AF65-F5344CB8AC3E}">
        <p14:creationId xmlns:p14="http://schemas.microsoft.com/office/powerpoint/2010/main" val="2970605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3M has been applying Science to Life to solve many transportation safety challenges over the last 80 years</a:t>
            </a:r>
          </a:p>
          <a:p>
            <a:endParaRPr lang="en-US" dirty="0"/>
          </a:p>
          <a:p>
            <a:pPr marL="174708" indent="-174708">
              <a:buFont typeface="Arial" panose="020B0604020202020204" pitchFamily="34" charset="0"/>
              <a:buChar char="•"/>
            </a:pPr>
            <a:r>
              <a:rPr lang="en-US" dirty="0"/>
              <a:t>Reflective technology was applied to road markings after we invented the first fully-reflective traffic sign in 1939 to improve marking visibility at night</a:t>
            </a:r>
          </a:p>
          <a:p>
            <a:pPr marL="174708" indent="-174708">
              <a:buFont typeface="Arial" panose="020B0604020202020204" pitchFamily="34" charset="0"/>
              <a:buChar char="•"/>
            </a:pPr>
            <a:r>
              <a:rPr lang="en-US" dirty="0"/>
              <a:t>In the mid 90’s contrast markings were developed to improve visibility of markings on light colored surfaces like concrete</a:t>
            </a:r>
          </a:p>
          <a:p>
            <a:pPr marL="174708" indent="-174708">
              <a:buFont typeface="Arial" panose="020B0604020202020204" pitchFamily="34" charset="0"/>
              <a:buChar char="•"/>
            </a:pPr>
            <a:r>
              <a:rPr lang="en-US" dirty="0"/>
              <a:t>More recently, we’ve applied 3M science to solve another key transportation safety challenge: improving pavement marking visibility at night in the rain </a:t>
            </a:r>
          </a:p>
          <a:p>
            <a:endParaRPr lang="en-US" dirty="0"/>
          </a:p>
          <a:p>
            <a:endParaRPr lang="en-US" dirty="0"/>
          </a:p>
          <a:p>
            <a:r>
              <a:rPr lang="en-US" dirty="0"/>
              <a:t>Now, I know what transportation officials are thinking – why should I dedicate limited resources to helping solve this problem? The next few slides outlines a data driven case for why we would argue funding should be directed towards this technology</a:t>
            </a:r>
          </a:p>
          <a:p>
            <a:endParaRPr lang="en-US" dirty="0"/>
          </a:p>
          <a:p>
            <a:r>
              <a:rPr lang="en-US" dirty="0"/>
              <a:t>First…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4745B09-AD31-409C-B2BB-E7C534396A29}" type="slidenum">
              <a:rPr lang="en-GB" smtClean="0"/>
              <a:t>2</a:t>
            </a:fld>
            <a:endParaRPr lang="en-GB" dirty="0"/>
          </a:p>
        </p:txBody>
      </p:sp>
    </p:spTree>
    <p:extLst>
      <p:ext uri="{BB962C8B-B14F-4D97-AF65-F5344CB8AC3E}">
        <p14:creationId xmlns:p14="http://schemas.microsoft.com/office/powerpoint/2010/main" val="2020449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 beads are also utilized in the industry – it has too high of a refractive index in dry index, it bends light too much.</a:t>
            </a:r>
          </a:p>
          <a:p>
            <a:endParaRPr lang="en-US" dirty="0"/>
          </a:p>
          <a:p>
            <a:r>
              <a:rPr lang="en-US" dirty="0"/>
              <a:t>But now as that 2.4 index beads gets wet with water it acts like a 1.8 refractive index bead when it is wet with water. 2.4 work very well when they are wet.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745B09-AD31-409C-B2BB-E7C534396A29}" type="slidenum">
              <a:rPr kumimoji="0" lang="en-GB" sz="1200" b="0" i="0" u="none" strike="noStrike" kern="1200" cap="none" spc="0" normalizeH="0" baseline="0" noProof="0" smtClean="0">
                <a:ln>
                  <a:noFill/>
                </a:ln>
                <a:solidFill>
                  <a:prstClr val="black"/>
                </a:solidFill>
                <a:effectLst/>
                <a:uLnTx/>
                <a:uFillTx/>
                <a:latin typeface="3M Circular TT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3M Circular TT Book"/>
              <a:ea typeface="+mn-ea"/>
              <a:cs typeface="+mn-cs"/>
            </a:endParaRPr>
          </a:p>
        </p:txBody>
      </p:sp>
    </p:spTree>
    <p:extLst>
      <p:ext uri="{BB962C8B-B14F-4D97-AF65-F5344CB8AC3E}">
        <p14:creationId xmlns:p14="http://schemas.microsoft.com/office/powerpoint/2010/main" val="3567723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3M employs 1.9 and 2.4 index beads in various ratios so when it is dry out our 1.9 beads share the burden of providing retroreflectivity and when it rains the 2.4 RI beads start taking over.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745B09-AD31-409C-B2BB-E7C534396A29}" type="slidenum">
              <a:rPr kumimoji="0" lang="en-GB" sz="1200" b="0" i="0" u="none" strike="noStrike" kern="1200" cap="none" spc="0" normalizeH="0" baseline="0" noProof="0" smtClean="0">
                <a:ln>
                  <a:noFill/>
                </a:ln>
                <a:solidFill>
                  <a:prstClr val="black"/>
                </a:solidFill>
                <a:effectLst/>
                <a:uLnTx/>
                <a:uFillTx/>
                <a:latin typeface="3M Circular TT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3M Circular TT Book"/>
              <a:ea typeface="+mn-ea"/>
              <a:cs typeface="+mn-cs"/>
            </a:endParaRPr>
          </a:p>
        </p:txBody>
      </p:sp>
    </p:spTree>
    <p:extLst>
      <p:ext uri="{BB962C8B-B14F-4D97-AF65-F5344CB8AC3E}">
        <p14:creationId xmlns:p14="http://schemas.microsoft.com/office/powerpoint/2010/main" val="2717998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745B09-AD31-409C-B2BB-E7C534396A29}" type="slidenum">
              <a:rPr lang="en-GB" smtClean="0"/>
              <a:t>22</a:t>
            </a:fld>
            <a:endParaRPr lang="en-GB" dirty="0"/>
          </a:p>
        </p:txBody>
      </p:sp>
    </p:spTree>
    <p:extLst>
      <p:ext uri="{BB962C8B-B14F-4D97-AF65-F5344CB8AC3E}">
        <p14:creationId xmlns:p14="http://schemas.microsoft.com/office/powerpoint/2010/main" val="2638933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ASTM test methods currently supported by the industry </a:t>
            </a:r>
          </a:p>
          <a:p>
            <a:endParaRPr lang="en-US" dirty="0"/>
          </a:p>
          <a:p>
            <a:r>
              <a:rPr lang="en-US" dirty="0"/>
              <a:t>Very different test methods, you will get different results depending on what you use</a:t>
            </a:r>
          </a:p>
        </p:txBody>
      </p:sp>
      <p:sp>
        <p:nvSpPr>
          <p:cNvPr id="4" name="Slide Number Placeholder 3"/>
          <p:cNvSpPr>
            <a:spLocks noGrp="1"/>
          </p:cNvSpPr>
          <p:nvPr>
            <p:ph type="sldNum" sz="quarter" idx="5"/>
          </p:nvPr>
        </p:nvSpPr>
        <p:spPr/>
        <p:txBody>
          <a:bodyPr/>
          <a:lstStyle/>
          <a:p>
            <a:fld id="{94745B09-AD31-409C-B2BB-E7C534396A29}" type="slidenum">
              <a:rPr lang="en-GB" smtClean="0"/>
              <a:t>23</a:t>
            </a:fld>
            <a:endParaRPr lang="en-GB" dirty="0"/>
          </a:p>
        </p:txBody>
      </p:sp>
    </p:spTree>
    <p:extLst>
      <p:ext uri="{BB962C8B-B14F-4D97-AF65-F5344CB8AC3E}">
        <p14:creationId xmlns:p14="http://schemas.microsoft.com/office/powerpoint/2010/main" val="3909099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745B09-AD31-409C-B2BB-E7C534396A29}" type="slidenum">
              <a:rPr lang="en-GB" smtClean="0"/>
              <a:t>24</a:t>
            </a:fld>
            <a:endParaRPr lang="en-GB" dirty="0"/>
          </a:p>
        </p:txBody>
      </p:sp>
    </p:spTree>
    <p:extLst>
      <p:ext uri="{BB962C8B-B14F-4D97-AF65-F5344CB8AC3E}">
        <p14:creationId xmlns:p14="http://schemas.microsoft.com/office/powerpoint/2010/main" val="1489273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https://www.3m.com/3M/en_US/road-safety-us/applications/road-markings/wet-reflective-pavement-markings/?utm_medium=redirect&amp;utm_source=vanity-url&amp;utm_campaign=3m.com/wetreflective</a:t>
            </a:r>
            <a:endParaRPr lang="en-US" dirty="0"/>
          </a:p>
        </p:txBody>
      </p:sp>
      <p:sp>
        <p:nvSpPr>
          <p:cNvPr id="4" name="Slide Number Placeholder 3"/>
          <p:cNvSpPr>
            <a:spLocks noGrp="1"/>
          </p:cNvSpPr>
          <p:nvPr>
            <p:ph type="sldNum" sz="quarter" idx="5"/>
          </p:nvPr>
        </p:nvSpPr>
        <p:spPr/>
        <p:txBody>
          <a:bodyPr/>
          <a:lstStyle/>
          <a:p>
            <a:fld id="{94745B09-AD31-409C-B2BB-E7C534396A29}" type="slidenum">
              <a:rPr lang="en-GB" smtClean="0"/>
              <a:t>25</a:t>
            </a:fld>
            <a:endParaRPr lang="en-GB" dirty="0"/>
          </a:p>
        </p:txBody>
      </p:sp>
    </p:spTree>
    <p:extLst>
      <p:ext uri="{BB962C8B-B14F-4D97-AF65-F5344CB8AC3E}">
        <p14:creationId xmlns:p14="http://schemas.microsoft.com/office/powerpoint/2010/main" val="2449765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745B09-AD31-409C-B2BB-E7C534396A29}" type="slidenum">
              <a:rPr lang="en-GB" smtClean="0"/>
              <a:t>27</a:t>
            </a:fld>
            <a:endParaRPr lang="en-GB" dirty="0"/>
          </a:p>
        </p:txBody>
      </p:sp>
    </p:spTree>
    <p:extLst>
      <p:ext uri="{BB962C8B-B14F-4D97-AF65-F5344CB8AC3E}">
        <p14:creationId xmlns:p14="http://schemas.microsoft.com/office/powerpoint/2010/main" val="470848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745B09-AD31-409C-B2BB-E7C534396A29}" type="slidenum">
              <a:rPr lang="en-GB" smtClean="0"/>
              <a:t>28</a:t>
            </a:fld>
            <a:endParaRPr lang="en-GB" dirty="0"/>
          </a:p>
        </p:txBody>
      </p:sp>
    </p:spTree>
    <p:extLst>
      <p:ext uri="{BB962C8B-B14F-4D97-AF65-F5344CB8AC3E}">
        <p14:creationId xmlns:p14="http://schemas.microsoft.com/office/powerpoint/2010/main" val="12170572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745B09-AD31-409C-B2BB-E7C534396A29}" type="slidenum">
              <a:rPr lang="en-GB" smtClean="0"/>
              <a:t>29</a:t>
            </a:fld>
            <a:endParaRPr lang="en-GB" dirty="0"/>
          </a:p>
        </p:txBody>
      </p:sp>
    </p:spTree>
    <p:extLst>
      <p:ext uri="{BB962C8B-B14F-4D97-AF65-F5344CB8AC3E}">
        <p14:creationId xmlns:p14="http://schemas.microsoft.com/office/powerpoint/2010/main" val="2884548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Sources: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US DOT National Highway Traffic Safety Administration, Fatality Analysis Reporting System (FARS). 2017 – Available from: https://www.nhtsa.gov/researchdata/fatality-analysis-reporting-system-fars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US DOT National Highway Traffic Safety Administration. Passenger Vehicle Occupant Fatalities by Day and Night – A Contrast. May 2007, https://crashstats.nhtsa. dot.gov/</a:t>
            </a:r>
            <a:r>
              <a:rPr lang="en-US" dirty="0" err="1"/>
              <a:t>Api</a:t>
            </a:r>
            <a:r>
              <a:rPr lang="en-US" dirty="0"/>
              <a:t>/Public/</a:t>
            </a:r>
            <a:r>
              <a:rPr lang="en-US" dirty="0" err="1"/>
              <a:t>ViewPublication</a:t>
            </a:r>
            <a:r>
              <a:rPr lang="en-US" dirty="0"/>
              <a:t>/810637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a:t>
            </a:r>
            <a:r>
              <a:rPr lang="en-US" dirty="0" err="1"/>
              <a:t>Konstandinos</a:t>
            </a:r>
            <a:r>
              <a:rPr lang="en-US" dirty="0"/>
              <a:t> </a:t>
            </a:r>
            <a:r>
              <a:rPr lang="en-US" dirty="0" err="1"/>
              <a:t>Diamandouros</a:t>
            </a:r>
            <a:r>
              <a:rPr lang="en-US" dirty="0"/>
              <a:t>, and Michael </a:t>
            </a:r>
            <a:r>
              <a:rPr lang="en-US" dirty="0" err="1"/>
              <a:t>Gatscha</a:t>
            </a:r>
            <a:r>
              <a:rPr lang="en-US" dirty="0"/>
              <a:t>. “</a:t>
            </a:r>
            <a:r>
              <a:rPr lang="en-US" dirty="0" err="1"/>
              <a:t>Rainvision</a:t>
            </a:r>
            <a:r>
              <a:rPr lang="en-US" dirty="0"/>
              <a:t>: The impact of road markings on driver behavior – wet night visibility”. 6th Transport Research Arena, April 18-21, 2016. European Road Federation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Pike, A., Clear, S., Hedblom, T., and Whitney, J. “How Might Wet Retroreflective Pavement Markings Enable More Robust Machine Vision?” Transportation Research Record 1-6,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a:t>
            </a:r>
            <a:r>
              <a:rPr lang="en-US" dirty="0" err="1"/>
              <a:t>Omranian</a:t>
            </a:r>
            <a:r>
              <a:rPr lang="en-US" dirty="0"/>
              <a:t>, S., Sharif, H., </a:t>
            </a:r>
            <a:r>
              <a:rPr lang="en-US" dirty="0" err="1"/>
              <a:t>Dessouky</a:t>
            </a:r>
            <a:r>
              <a:rPr lang="en-US" dirty="0"/>
              <a:t>, S., </a:t>
            </a:r>
            <a:r>
              <a:rPr lang="en-US" dirty="0" err="1"/>
              <a:t>Weissmann</a:t>
            </a:r>
            <a:r>
              <a:rPr lang="en-US" dirty="0"/>
              <a:t>, J., “Exploring rainfall impacts on the crash risk on Texas roadways: A crash-based matched-pairs analysis approach.” Accident Analysis and Prevention, vol. 117, 2018, pp. 10-20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US DOT Federal Highway Administration. Safety Evaluation of Wet-Reflective Pavement Markings. Dec. 2015, FHWA-HRT-15-083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 Park, ES., Carlson, P., Pike, A., “Safety Effects of Wet-Weather Pavement Markings.” Transportation Research Board 2019 Annual Meeting: Available from: https://trid.trb.org/view/1572259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745B09-AD31-409C-B2BB-E7C534396A29}" type="slidenum">
              <a:rPr kumimoji="0" lang="en-GB" sz="1200" b="0" i="0" u="none" strike="noStrike" kern="1200" cap="none" spc="0" normalizeH="0" baseline="0" noProof="0" smtClean="0">
                <a:ln>
                  <a:noFill/>
                </a:ln>
                <a:solidFill>
                  <a:prstClr val="black"/>
                </a:solidFill>
                <a:effectLst/>
                <a:uLnTx/>
                <a:uFillTx/>
                <a:latin typeface="3M Circular TT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3M Circular TT Book"/>
              <a:ea typeface="+mn-ea"/>
              <a:cs typeface="+mn-cs"/>
            </a:endParaRPr>
          </a:p>
        </p:txBody>
      </p:sp>
    </p:spTree>
    <p:extLst>
      <p:ext uri="{BB962C8B-B14F-4D97-AF65-F5344CB8AC3E}">
        <p14:creationId xmlns:p14="http://schemas.microsoft.com/office/powerpoint/2010/main" val="2037033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Broadly speaking, 3M </a:t>
            </a:r>
            <a:r>
              <a:rPr lang="en-US" b="0" dirty="0">
                <a:solidFill>
                  <a:srgbClr val="FF0000"/>
                </a:solidFill>
                <a:highlight>
                  <a:srgbClr val="FFFF00"/>
                </a:highlight>
              </a:rPr>
              <a:t>helps improve </a:t>
            </a:r>
            <a:r>
              <a:rPr lang="en-US" dirty="0"/>
              <a:t>the visibility of important guidance related roadway infrastructure through:</a:t>
            </a:r>
          </a:p>
          <a:p>
            <a:pPr marL="171450" indent="-171450">
              <a:buFont typeface="Arial" panose="020B0604020202020204" pitchFamily="34" charset="0"/>
              <a:buChar char="•"/>
            </a:pPr>
            <a:r>
              <a:rPr lang="en-US" dirty="0"/>
              <a:t>Bright reflective sign sheeting</a:t>
            </a:r>
          </a:p>
          <a:p>
            <a:pPr marL="171450" indent="-171450">
              <a:buFont typeface="Arial" panose="020B0604020202020204" pitchFamily="34" charset="0"/>
              <a:buChar char="•"/>
            </a:pPr>
            <a:r>
              <a:rPr lang="en-US" dirty="0"/>
              <a:t>Bright durable pavement markings</a:t>
            </a:r>
          </a:p>
          <a:p>
            <a:pPr marL="171450" indent="-171450">
              <a:buFont typeface="Arial" panose="020B0604020202020204" pitchFamily="34" charset="0"/>
              <a:buChar char="•"/>
            </a:pPr>
            <a:r>
              <a:rPr lang="en-US" dirty="0"/>
              <a:t>Highly visible fluorescent temporary traffic controls for highly visible work zones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While all technologies are important, I’d like to focus today’s discussion on the role pavement markings have on reducing crashes and helping bring families home safely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745B09-AD31-409C-B2BB-E7C534396A29}" type="slidenum">
              <a:rPr kumimoji="0" lang="en-GB" sz="1200" b="0" i="0" u="none" strike="noStrike" kern="1200" cap="none" spc="0" normalizeH="0" baseline="0" noProof="0" smtClean="0">
                <a:ln>
                  <a:noFill/>
                </a:ln>
                <a:solidFill>
                  <a:prstClr val="black"/>
                </a:solidFill>
                <a:effectLst/>
                <a:uLnTx/>
                <a:uFillTx/>
                <a:latin typeface="3M Circular TT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3M Circular TT Book"/>
              <a:ea typeface="+mn-ea"/>
              <a:cs typeface="+mn-cs"/>
            </a:endParaRPr>
          </a:p>
        </p:txBody>
      </p:sp>
    </p:spTree>
    <p:extLst>
      <p:ext uri="{BB962C8B-B14F-4D97-AF65-F5344CB8AC3E}">
        <p14:creationId xmlns:p14="http://schemas.microsoft.com/office/powerpoint/2010/main" val="2269852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US DOT, Pavement markings are one of the most important traffic control device</a:t>
            </a:r>
            <a:r>
              <a:rPr lang="en-US" b="0" dirty="0"/>
              <a:t>s</a:t>
            </a:r>
            <a:r>
              <a:rPr lang="en-US" dirty="0"/>
              <a:t> – they provide continuous information to road users to the roadway alignment, vehicle positioning, and other important driving-related tasks. </a:t>
            </a:r>
          </a:p>
          <a:p>
            <a:endParaRPr lang="en-US" dirty="0"/>
          </a:p>
          <a:p>
            <a:r>
              <a:rPr lang="en-US" dirty="0"/>
              <a:t>Of course, in order for pavement markings to be functional, they must remain visible to drivers at all hours of the day</a:t>
            </a:r>
          </a:p>
          <a:p>
            <a:endParaRPr lang="en-US" dirty="0"/>
          </a:p>
          <a:p>
            <a:r>
              <a:rPr lang="en-US" dirty="0"/>
              <a:t>But how often have you driven at night in the rain and not been able to see the pavement markings – I’d say a good majority of everyone on this call has experienced a situation like one I just described – in fact driving at night in the rain is a major problem on our roadways.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745B09-AD31-409C-B2BB-E7C534396A29}" type="slidenum">
              <a:rPr kumimoji="0" lang="en-GB" sz="1200" b="0" i="0" u="none" strike="noStrike" kern="1200" cap="none" spc="0" normalizeH="0" baseline="0" noProof="0" smtClean="0">
                <a:ln>
                  <a:noFill/>
                </a:ln>
                <a:solidFill>
                  <a:prstClr val="black"/>
                </a:solidFill>
                <a:effectLst/>
                <a:uLnTx/>
                <a:uFillTx/>
                <a:latin typeface="3M Circular TT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3M Circular TT Book"/>
              <a:ea typeface="+mn-ea"/>
              <a:cs typeface="+mn-cs"/>
            </a:endParaRPr>
          </a:p>
        </p:txBody>
      </p:sp>
    </p:spTree>
    <p:extLst>
      <p:ext uri="{BB962C8B-B14F-4D97-AF65-F5344CB8AC3E}">
        <p14:creationId xmlns:p14="http://schemas.microsoft.com/office/powerpoint/2010/main" val="2545595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asking a rhetorical question – how often have</a:t>
            </a:r>
          </a:p>
        </p:txBody>
      </p:sp>
      <p:sp>
        <p:nvSpPr>
          <p:cNvPr id="4" name="Slide Number Placeholder 3"/>
          <p:cNvSpPr>
            <a:spLocks noGrp="1"/>
          </p:cNvSpPr>
          <p:nvPr>
            <p:ph type="sldNum" sz="quarter" idx="5"/>
          </p:nvPr>
        </p:nvSpPr>
        <p:spPr/>
        <p:txBody>
          <a:bodyPr/>
          <a:lstStyle/>
          <a:p>
            <a:fld id="{94745B09-AD31-409C-B2BB-E7C534396A29}" type="slidenum">
              <a:rPr lang="en-GB" smtClean="0"/>
              <a:t>5</a:t>
            </a:fld>
            <a:endParaRPr lang="en-GB" dirty="0"/>
          </a:p>
        </p:txBody>
      </p:sp>
    </p:spTree>
    <p:extLst>
      <p:ext uri="{BB962C8B-B14F-4D97-AF65-F5344CB8AC3E}">
        <p14:creationId xmlns:p14="http://schemas.microsoft.com/office/powerpoint/2010/main" val="3412797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latest data from the USDOT, 6952 people lost their lives on American roadways while it was raining – that’s roughly the equivalent of a commercial airline crash every other week. </a:t>
            </a:r>
          </a:p>
          <a:p>
            <a:endParaRPr lang="en-US" dirty="0"/>
          </a:p>
          <a:p>
            <a:pPr defTabSz="931774">
              <a:defRPr/>
            </a:pPr>
            <a:r>
              <a:rPr lang="en-US" dirty="0"/>
              <a:t>1) Source: US DOT National Highway Traffic Safety Administration, Fatality Analysis Reporting System (FARS). 2017 – Available from: https://www.nhtsa.gov/researchdata/fatality-analysis-reporting-system-fars</a:t>
            </a:r>
          </a:p>
          <a:p>
            <a:endParaRPr lang="en-US" dirty="0"/>
          </a:p>
          <a:p>
            <a:endParaRPr lang="en-US" dirty="0"/>
          </a:p>
        </p:txBody>
      </p:sp>
      <p:sp>
        <p:nvSpPr>
          <p:cNvPr id="4" name="Slide Number Placeholder 3"/>
          <p:cNvSpPr>
            <a:spLocks noGrp="1"/>
          </p:cNvSpPr>
          <p:nvPr>
            <p:ph type="sldNum" sz="quarter" idx="10"/>
          </p:nvPr>
        </p:nvSpPr>
        <p:spPr/>
        <p:txBody>
          <a:bodyPr/>
          <a:lstStyle/>
          <a:p>
            <a:fld id="{94745B09-AD31-409C-B2BB-E7C534396A29}" type="slidenum">
              <a:rPr lang="en-GB" smtClean="0"/>
              <a:t>6</a:t>
            </a:fld>
            <a:endParaRPr lang="en-GB" dirty="0"/>
          </a:p>
        </p:txBody>
      </p:sp>
    </p:spTree>
    <p:extLst>
      <p:ext uri="{BB962C8B-B14F-4D97-AF65-F5344CB8AC3E}">
        <p14:creationId xmlns:p14="http://schemas.microsoft.com/office/powerpoint/2010/main" val="58395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half of those fatalities occurred at night or in low light conditions, that is the equivalent of closer to 1.5 commercial airliner crashes every month. </a:t>
            </a:r>
          </a:p>
          <a:p>
            <a:endParaRPr lang="en-US" dirty="0"/>
          </a:p>
          <a:p>
            <a:pPr defTabSz="931774">
              <a:defRPr/>
            </a:pPr>
            <a:r>
              <a:rPr lang="en-US" dirty="0"/>
              <a:t>1) Source: US DOT National Highway Traffic Safety Administration, Fatality Analysis Reporting System (FARS). 2017 – Available from: https://www.nhtsa.gov/researchdata/fatality-analysis-reporting-system-fars</a:t>
            </a:r>
          </a:p>
          <a:p>
            <a:endParaRPr lang="en-US" dirty="0"/>
          </a:p>
          <a:p>
            <a:endParaRPr lang="en-US" dirty="0"/>
          </a:p>
        </p:txBody>
      </p:sp>
      <p:sp>
        <p:nvSpPr>
          <p:cNvPr id="4" name="Slide Number Placeholder 3"/>
          <p:cNvSpPr>
            <a:spLocks noGrp="1"/>
          </p:cNvSpPr>
          <p:nvPr>
            <p:ph type="sldNum" sz="quarter" idx="10"/>
          </p:nvPr>
        </p:nvSpPr>
        <p:spPr/>
        <p:txBody>
          <a:bodyPr/>
          <a:lstStyle/>
          <a:p>
            <a:fld id="{94745B09-AD31-409C-B2BB-E7C534396A29}" type="slidenum">
              <a:rPr lang="en-GB" smtClean="0"/>
              <a:t>7</a:t>
            </a:fld>
            <a:endParaRPr lang="en-GB" dirty="0"/>
          </a:p>
        </p:txBody>
      </p:sp>
    </p:spTree>
    <p:extLst>
      <p:ext uri="{BB962C8B-B14F-4D97-AF65-F5344CB8AC3E}">
        <p14:creationId xmlns:p14="http://schemas.microsoft.com/office/powerpoint/2010/main" val="3821060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Yet we know that roughly 25% of vehicle travel occurs at night – so despite the fact that only 25% of travel occurs at night, over half of the fatalities happen in these conditions. The data is clear, driving at night in the rain is a big problem and these two conditions rain are over aggravating factors in crash risk. </a:t>
            </a:r>
          </a:p>
          <a:p>
            <a:endParaRPr lang="en-US" dirty="0"/>
          </a:p>
          <a:p>
            <a:endParaRPr lang="en-US" dirty="0"/>
          </a:p>
          <a:p>
            <a:endParaRPr lang="en-US" dirty="0"/>
          </a:p>
          <a:p>
            <a:endParaRPr lang="en-US" dirty="0"/>
          </a:p>
          <a:p>
            <a:pPr defTabSz="931774">
              <a:defRPr/>
            </a:pPr>
            <a:r>
              <a:rPr lang="en-US" dirty="0"/>
              <a:t>2) Source: US DOT National Highway Traffic Safety Administration. Passenger Vehicle Occupant Fatalities by Day and Night – A Contrast. May 2007, https://crashstats.nhtsa. dot.gov/</a:t>
            </a:r>
            <a:r>
              <a:rPr lang="en-US" dirty="0" err="1"/>
              <a:t>Api</a:t>
            </a:r>
            <a:r>
              <a:rPr lang="en-US" dirty="0"/>
              <a:t>/Public/</a:t>
            </a:r>
            <a:r>
              <a:rPr lang="en-US" dirty="0" err="1"/>
              <a:t>ViewPublication</a:t>
            </a:r>
            <a:r>
              <a:rPr lang="en-US" dirty="0"/>
              <a:t>/810637</a:t>
            </a:r>
          </a:p>
          <a:p>
            <a:endParaRPr lang="en-US" dirty="0"/>
          </a:p>
          <a:p>
            <a:endParaRPr lang="en-US" dirty="0"/>
          </a:p>
        </p:txBody>
      </p:sp>
      <p:sp>
        <p:nvSpPr>
          <p:cNvPr id="4" name="Slide Number Placeholder 3"/>
          <p:cNvSpPr>
            <a:spLocks noGrp="1"/>
          </p:cNvSpPr>
          <p:nvPr>
            <p:ph type="sldNum" sz="quarter" idx="10"/>
          </p:nvPr>
        </p:nvSpPr>
        <p:spPr/>
        <p:txBody>
          <a:bodyPr/>
          <a:lstStyle/>
          <a:p>
            <a:fld id="{94745B09-AD31-409C-B2BB-E7C534396A29}" type="slidenum">
              <a:rPr lang="en-GB" smtClean="0"/>
              <a:t>8</a:t>
            </a:fld>
            <a:endParaRPr lang="en-GB" dirty="0"/>
          </a:p>
        </p:txBody>
      </p:sp>
    </p:spTree>
    <p:extLst>
      <p:ext uri="{BB962C8B-B14F-4D97-AF65-F5344CB8AC3E}">
        <p14:creationId xmlns:p14="http://schemas.microsoft.com/office/powerpoint/2010/main" val="4269082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Now that we have set the stage for what is at stake, I’d like to quickly provide an example of why Pavement marking visibility in all weather conditions matters. Let’s place ourselves in the drivers seat. </a:t>
            </a:r>
          </a:p>
          <a:p>
            <a:pPr defTabSz="931774">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4745B09-AD31-409C-B2BB-E7C534396A29}" type="slidenum">
              <a:rPr lang="en-GB" smtClean="0"/>
              <a:t>9</a:t>
            </a:fld>
            <a:endParaRPr lang="en-GB" dirty="0"/>
          </a:p>
        </p:txBody>
      </p:sp>
    </p:spTree>
    <p:extLst>
      <p:ext uri="{BB962C8B-B14F-4D97-AF65-F5344CB8AC3E}">
        <p14:creationId xmlns:p14="http://schemas.microsoft.com/office/powerpoint/2010/main" val="2538903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0.xml"/><Relationship Id="rId1" Type="http://schemas.openxmlformats.org/officeDocument/2006/relationships/vmlDrawing" Target="../drawings/vmlDrawing55.vml"/><Relationship Id="rId5" Type="http://schemas.openxmlformats.org/officeDocument/2006/relationships/image" Target="../media/image2.emf"/><Relationship Id="rId4" Type="http://schemas.openxmlformats.org/officeDocument/2006/relationships/oleObject" Target="../embeddings/oleObject55.bin"/></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1.xml"/><Relationship Id="rId1" Type="http://schemas.openxmlformats.org/officeDocument/2006/relationships/vmlDrawing" Target="../drawings/vmlDrawing56.vml"/><Relationship Id="rId5" Type="http://schemas.openxmlformats.org/officeDocument/2006/relationships/image" Target="../media/image2.emf"/><Relationship Id="rId4" Type="http://schemas.openxmlformats.org/officeDocument/2006/relationships/oleObject" Target="../embeddings/oleObject56.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2.xml"/><Relationship Id="rId1" Type="http://schemas.openxmlformats.org/officeDocument/2006/relationships/vmlDrawing" Target="../drawings/vmlDrawing57.vml"/><Relationship Id="rId5" Type="http://schemas.openxmlformats.org/officeDocument/2006/relationships/image" Target="../media/image2.emf"/><Relationship Id="rId4" Type="http://schemas.openxmlformats.org/officeDocument/2006/relationships/oleObject" Target="../embeddings/oleObject57.bin"/></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3.xml"/><Relationship Id="rId1" Type="http://schemas.openxmlformats.org/officeDocument/2006/relationships/vmlDrawing" Target="../drawings/vmlDrawing58.vml"/><Relationship Id="rId5" Type="http://schemas.openxmlformats.org/officeDocument/2006/relationships/image" Target="../media/image2.emf"/><Relationship Id="rId4" Type="http://schemas.openxmlformats.org/officeDocument/2006/relationships/oleObject" Target="../embeddings/oleObject58.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4.xml"/><Relationship Id="rId1" Type="http://schemas.openxmlformats.org/officeDocument/2006/relationships/vmlDrawing" Target="../drawings/vmlDrawing59.vml"/><Relationship Id="rId5" Type="http://schemas.openxmlformats.org/officeDocument/2006/relationships/image" Target="../media/image2.emf"/><Relationship Id="rId4" Type="http://schemas.openxmlformats.org/officeDocument/2006/relationships/oleObject" Target="../embeddings/oleObject59.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5.xml"/><Relationship Id="rId1" Type="http://schemas.openxmlformats.org/officeDocument/2006/relationships/vmlDrawing" Target="../drawings/vmlDrawing60.vml"/><Relationship Id="rId5" Type="http://schemas.openxmlformats.org/officeDocument/2006/relationships/image" Target="../media/image2.emf"/><Relationship Id="rId4" Type="http://schemas.openxmlformats.org/officeDocument/2006/relationships/oleObject" Target="../embeddings/oleObject60.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6.xml"/><Relationship Id="rId1" Type="http://schemas.openxmlformats.org/officeDocument/2006/relationships/vmlDrawing" Target="../drawings/vmlDrawing61.vml"/><Relationship Id="rId5" Type="http://schemas.openxmlformats.org/officeDocument/2006/relationships/image" Target="../media/image2.emf"/><Relationship Id="rId4" Type="http://schemas.openxmlformats.org/officeDocument/2006/relationships/oleObject" Target="../embeddings/oleObject61.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7.xml"/><Relationship Id="rId1" Type="http://schemas.openxmlformats.org/officeDocument/2006/relationships/vmlDrawing" Target="../drawings/vmlDrawing62.vml"/><Relationship Id="rId5" Type="http://schemas.openxmlformats.org/officeDocument/2006/relationships/image" Target="../media/image2.emf"/><Relationship Id="rId4" Type="http://schemas.openxmlformats.org/officeDocument/2006/relationships/oleObject" Target="../embeddings/oleObject62.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8.xml"/><Relationship Id="rId1" Type="http://schemas.openxmlformats.org/officeDocument/2006/relationships/vmlDrawing" Target="../drawings/vmlDrawing63.vml"/><Relationship Id="rId5" Type="http://schemas.openxmlformats.org/officeDocument/2006/relationships/image" Target="../media/image2.emf"/><Relationship Id="rId4" Type="http://schemas.openxmlformats.org/officeDocument/2006/relationships/oleObject" Target="../embeddings/oleObject63.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9.xml"/><Relationship Id="rId1" Type="http://schemas.openxmlformats.org/officeDocument/2006/relationships/vmlDrawing" Target="../drawings/vmlDrawing64.vml"/><Relationship Id="rId5" Type="http://schemas.openxmlformats.org/officeDocument/2006/relationships/image" Target="../media/image2.emf"/><Relationship Id="rId4" Type="http://schemas.openxmlformats.org/officeDocument/2006/relationships/oleObject" Target="../embeddings/oleObject64.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0.xml"/><Relationship Id="rId1" Type="http://schemas.openxmlformats.org/officeDocument/2006/relationships/vmlDrawing" Target="../drawings/vmlDrawing65.vml"/><Relationship Id="rId5" Type="http://schemas.openxmlformats.org/officeDocument/2006/relationships/image" Target="../media/image2.emf"/><Relationship Id="rId4" Type="http://schemas.openxmlformats.org/officeDocument/2006/relationships/oleObject" Target="../embeddings/oleObject65.bin"/></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3.xml"/><Relationship Id="rId1" Type="http://schemas.openxmlformats.org/officeDocument/2006/relationships/vmlDrawing" Target="../drawings/vmlDrawing67.vml"/><Relationship Id="rId5" Type="http://schemas.openxmlformats.org/officeDocument/2006/relationships/image" Target="../media/image2.emf"/><Relationship Id="rId4" Type="http://schemas.openxmlformats.org/officeDocument/2006/relationships/oleObject" Target="../embeddings/oleObject67.bin"/></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4.xml"/><Relationship Id="rId1" Type="http://schemas.openxmlformats.org/officeDocument/2006/relationships/vmlDrawing" Target="../drawings/vmlDrawing68.vml"/><Relationship Id="rId5" Type="http://schemas.openxmlformats.org/officeDocument/2006/relationships/image" Target="../media/image2.emf"/><Relationship Id="rId4" Type="http://schemas.openxmlformats.org/officeDocument/2006/relationships/oleObject" Target="../embeddings/oleObject68.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5.xml"/><Relationship Id="rId1" Type="http://schemas.openxmlformats.org/officeDocument/2006/relationships/vmlDrawing" Target="../drawings/vmlDrawing69.vml"/><Relationship Id="rId5" Type="http://schemas.openxmlformats.org/officeDocument/2006/relationships/image" Target="../media/image2.emf"/><Relationship Id="rId4" Type="http://schemas.openxmlformats.org/officeDocument/2006/relationships/oleObject" Target="../embeddings/oleObject69.bin"/></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6.xml"/><Relationship Id="rId1" Type="http://schemas.openxmlformats.org/officeDocument/2006/relationships/vmlDrawing" Target="../drawings/vmlDrawing70.vml"/><Relationship Id="rId5" Type="http://schemas.openxmlformats.org/officeDocument/2006/relationships/image" Target="../media/image2.emf"/><Relationship Id="rId4" Type="http://schemas.openxmlformats.org/officeDocument/2006/relationships/oleObject" Target="../embeddings/oleObject70.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7.xml"/><Relationship Id="rId1" Type="http://schemas.openxmlformats.org/officeDocument/2006/relationships/vmlDrawing" Target="../drawings/vmlDrawing71.vml"/><Relationship Id="rId5" Type="http://schemas.openxmlformats.org/officeDocument/2006/relationships/image" Target="../media/image2.emf"/><Relationship Id="rId4" Type="http://schemas.openxmlformats.org/officeDocument/2006/relationships/oleObject" Target="../embeddings/oleObject71.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8.xml"/><Relationship Id="rId1" Type="http://schemas.openxmlformats.org/officeDocument/2006/relationships/vmlDrawing" Target="../drawings/vmlDrawing72.vml"/><Relationship Id="rId5" Type="http://schemas.openxmlformats.org/officeDocument/2006/relationships/image" Target="../media/image2.emf"/><Relationship Id="rId4" Type="http://schemas.openxmlformats.org/officeDocument/2006/relationships/oleObject" Target="../embeddings/oleObject72.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9.xml"/><Relationship Id="rId1" Type="http://schemas.openxmlformats.org/officeDocument/2006/relationships/vmlDrawing" Target="../drawings/vmlDrawing73.vml"/><Relationship Id="rId5" Type="http://schemas.openxmlformats.org/officeDocument/2006/relationships/image" Target="../media/image2.emf"/><Relationship Id="rId4" Type="http://schemas.openxmlformats.org/officeDocument/2006/relationships/oleObject" Target="../embeddings/oleObject73.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0.xml"/><Relationship Id="rId1" Type="http://schemas.openxmlformats.org/officeDocument/2006/relationships/vmlDrawing" Target="../drawings/vmlDrawing74.vml"/><Relationship Id="rId5" Type="http://schemas.openxmlformats.org/officeDocument/2006/relationships/image" Target="../media/image2.emf"/><Relationship Id="rId4" Type="http://schemas.openxmlformats.org/officeDocument/2006/relationships/oleObject" Target="../embeddings/oleObject74.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1.xml"/><Relationship Id="rId1" Type="http://schemas.openxmlformats.org/officeDocument/2006/relationships/vmlDrawing" Target="../drawings/vmlDrawing75.vml"/><Relationship Id="rId5" Type="http://schemas.openxmlformats.org/officeDocument/2006/relationships/image" Target="../media/image2.emf"/><Relationship Id="rId4" Type="http://schemas.openxmlformats.org/officeDocument/2006/relationships/oleObject" Target="../embeddings/oleObject75.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2.xml"/><Relationship Id="rId1" Type="http://schemas.openxmlformats.org/officeDocument/2006/relationships/vmlDrawing" Target="../drawings/vmlDrawing76.vml"/><Relationship Id="rId5" Type="http://schemas.openxmlformats.org/officeDocument/2006/relationships/image" Target="../media/image2.emf"/><Relationship Id="rId4" Type="http://schemas.openxmlformats.org/officeDocument/2006/relationships/oleObject" Target="../embeddings/oleObject76.bin"/></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3.xml"/><Relationship Id="rId1" Type="http://schemas.openxmlformats.org/officeDocument/2006/relationships/vmlDrawing" Target="../drawings/vmlDrawing77.vml"/><Relationship Id="rId5" Type="http://schemas.openxmlformats.org/officeDocument/2006/relationships/image" Target="../media/image2.emf"/><Relationship Id="rId4" Type="http://schemas.openxmlformats.org/officeDocument/2006/relationships/oleObject" Target="../embeddings/oleObject77.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5.vml"/><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4.xml"/><Relationship Id="rId1" Type="http://schemas.openxmlformats.org/officeDocument/2006/relationships/vmlDrawing" Target="../drawings/vmlDrawing78.vml"/><Relationship Id="rId5" Type="http://schemas.openxmlformats.org/officeDocument/2006/relationships/image" Target="../media/image2.emf"/><Relationship Id="rId4" Type="http://schemas.openxmlformats.org/officeDocument/2006/relationships/oleObject" Target="../embeddings/oleObject78.bin"/></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5.png"/><Relationship Id="rId2" Type="http://schemas.openxmlformats.org/officeDocument/2006/relationships/tags" Target="../tags/tag85.xml"/><Relationship Id="rId1" Type="http://schemas.openxmlformats.org/officeDocument/2006/relationships/vmlDrawing" Target="../drawings/vmlDrawing79.vml"/><Relationship Id="rId6" Type="http://schemas.openxmlformats.org/officeDocument/2006/relationships/image" Target="../media/image1.emf"/><Relationship Id="rId5" Type="http://schemas.openxmlformats.org/officeDocument/2006/relationships/oleObject" Target="../embeddings/oleObject79.bin"/><Relationship Id="rId4" Type="http://schemas.openxmlformats.org/officeDocument/2006/relationships/image" Target="../media/image4.jpg"/></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5.png"/><Relationship Id="rId2" Type="http://schemas.openxmlformats.org/officeDocument/2006/relationships/tags" Target="../tags/tag86.xml"/><Relationship Id="rId1" Type="http://schemas.openxmlformats.org/officeDocument/2006/relationships/vmlDrawing" Target="../drawings/vmlDrawing80.vml"/><Relationship Id="rId6" Type="http://schemas.openxmlformats.org/officeDocument/2006/relationships/image" Target="../media/image1.emf"/><Relationship Id="rId5" Type="http://schemas.openxmlformats.org/officeDocument/2006/relationships/oleObject" Target="../embeddings/oleObject80.bin"/><Relationship Id="rId4" Type="http://schemas.openxmlformats.org/officeDocument/2006/relationships/image" Target="../media/image6.jpg"/></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5.png"/><Relationship Id="rId2" Type="http://schemas.openxmlformats.org/officeDocument/2006/relationships/tags" Target="../tags/tag87.xml"/><Relationship Id="rId1" Type="http://schemas.openxmlformats.org/officeDocument/2006/relationships/vmlDrawing" Target="../drawings/vmlDrawing81.vml"/><Relationship Id="rId6" Type="http://schemas.openxmlformats.org/officeDocument/2006/relationships/image" Target="../media/image1.emf"/><Relationship Id="rId5" Type="http://schemas.openxmlformats.org/officeDocument/2006/relationships/oleObject" Target="../embeddings/oleObject81.bin"/><Relationship Id="rId4" Type="http://schemas.openxmlformats.org/officeDocument/2006/relationships/image" Target="../media/image7.jpg"/></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5.png"/><Relationship Id="rId2" Type="http://schemas.openxmlformats.org/officeDocument/2006/relationships/tags" Target="../tags/tag88.xml"/><Relationship Id="rId1" Type="http://schemas.openxmlformats.org/officeDocument/2006/relationships/vmlDrawing" Target="../drawings/vmlDrawing82.vml"/><Relationship Id="rId6" Type="http://schemas.openxmlformats.org/officeDocument/2006/relationships/image" Target="../media/image1.emf"/><Relationship Id="rId5" Type="http://schemas.openxmlformats.org/officeDocument/2006/relationships/oleObject" Target="../embeddings/oleObject82.bin"/><Relationship Id="rId4" Type="http://schemas.openxmlformats.org/officeDocument/2006/relationships/image" Target="../media/image8.jpg"/></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5.png"/><Relationship Id="rId2" Type="http://schemas.openxmlformats.org/officeDocument/2006/relationships/tags" Target="../tags/tag89.xml"/><Relationship Id="rId1" Type="http://schemas.openxmlformats.org/officeDocument/2006/relationships/vmlDrawing" Target="../drawings/vmlDrawing83.vml"/><Relationship Id="rId6" Type="http://schemas.openxmlformats.org/officeDocument/2006/relationships/image" Target="../media/image1.emf"/><Relationship Id="rId5" Type="http://schemas.openxmlformats.org/officeDocument/2006/relationships/oleObject" Target="../embeddings/oleObject83.bin"/><Relationship Id="rId4" Type="http://schemas.openxmlformats.org/officeDocument/2006/relationships/image" Target="../media/image9.jpg"/></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5.png"/><Relationship Id="rId2" Type="http://schemas.openxmlformats.org/officeDocument/2006/relationships/tags" Target="../tags/tag90.xml"/><Relationship Id="rId1" Type="http://schemas.openxmlformats.org/officeDocument/2006/relationships/vmlDrawing" Target="../drawings/vmlDrawing84.vml"/><Relationship Id="rId6" Type="http://schemas.openxmlformats.org/officeDocument/2006/relationships/image" Target="../media/image1.emf"/><Relationship Id="rId5" Type="http://schemas.openxmlformats.org/officeDocument/2006/relationships/oleObject" Target="../embeddings/oleObject84.bin"/><Relationship Id="rId4" Type="http://schemas.openxmlformats.org/officeDocument/2006/relationships/image" Target="../media/image10.jpg"/></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6.vml"/><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5.png"/><Relationship Id="rId2" Type="http://schemas.openxmlformats.org/officeDocument/2006/relationships/tags" Target="../tags/tag91.xml"/><Relationship Id="rId1" Type="http://schemas.openxmlformats.org/officeDocument/2006/relationships/vmlDrawing" Target="../drawings/vmlDrawing85.vml"/><Relationship Id="rId6" Type="http://schemas.openxmlformats.org/officeDocument/2006/relationships/image" Target="../media/image1.emf"/><Relationship Id="rId5" Type="http://schemas.openxmlformats.org/officeDocument/2006/relationships/oleObject" Target="../embeddings/oleObject85.bin"/><Relationship Id="rId4" Type="http://schemas.openxmlformats.org/officeDocument/2006/relationships/image" Target="../media/image11.jpg"/></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5.png"/><Relationship Id="rId2" Type="http://schemas.openxmlformats.org/officeDocument/2006/relationships/tags" Target="../tags/tag92.xml"/><Relationship Id="rId1" Type="http://schemas.openxmlformats.org/officeDocument/2006/relationships/vmlDrawing" Target="../drawings/vmlDrawing86.vml"/><Relationship Id="rId6" Type="http://schemas.openxmlformats.org/officeDocument/2006/relationships/image" Target="../media/image1.emf"/><Relationship Id="rId5" Type="http://schemas.openxmlformats.org/officeDocument/2006/relationships/oleObject" Target="../embeddings/oleObject86.bin"/><Relationship Id="rId4" Type="http://schemas.openxmlformats.org/officeDocument/2006/relationships/image" Target="../media/image12.jpg"/></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5.png"/><Relationship Id="rId2" Type="http://schemas.openxmlformats.org/officeDocument/2006/relationships/tags" Target="../tags/tag93.xml"/><Relationship Id="rId1" Type="http://schemas.openxmlformats.org/officeDocument/2006/relationships/vmlDrawing" Target="../drawings/vmlDrawing87.vml"/><Relationship Id="rId6" Type="http://schemas.openxmlformats.org/officeDocument/2006/relationships/image" Target="../media/image1.emf"/><Relationship Id="rId5" Type="http://schemas.openxmlformats.org/officeDocument/2006/relationships/oleObject" Target="../embeddings/oleObject87.bin"/><Relationship Id="rId4" Type="http://schemas.openxmlformats.org/officeDocument/2006/relationships/image" Target="../media/image13.jpg"/></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5.png"/><Relationship Id="rId2" Type="http://schemas.openxmlformats.org/officeDocument/2006/relationships/tags" Target="../tags/tag94.xml"/><Relationship Id="rId1" Type="http://schemas.openxmlformats.org/officeDocument/2006/relationships/vmlDrawing" Target="../drawings/vmlDrawing88.vml"/><Relationship Id="rId6" Type="http://schemas.openxmlformats.org/officeDocument/2006/relationships/image" Target="../media/image1.emf"/><Relationship Id="rId5" Type="http://schemas.openxmlformats.org/officeDocument/2006/relationships/oleObject" Target="../embeddings/oleObject88.bin"/><Relationship Id="rId4" Type="http://schemas.openxmlformats.org/officeDocument/2006/relationships/image" Target="../media/image14.jpg"/></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5.png"/><Relationship Id="rId2" Type="http://schemas.openxmlformats.org/officeDocument/2006/relationships/tags" Target="../tags/tag95.xml"/><Relationship Id="rId1" Type="http://schemas.openxmlformats.org/officeDocument/2006/relationships/vmlDrawing" Target="../drawings/vmlDrawing89.vml"/><Relationship Id="rId6" Type="http://schemas.openxmlformats.org/officeDocument/2006/relationships/image" Target="../media/image1.emf"/><Relationship Id="rId5" Type="http://schemas.openxmlformats.org/officeDocument/2006/relationships/oleObject" Target="../embeddings/oleObject89.bin"/><Relationship Id="rId4" Type="http://schemas.openxmlformats.org/officeDocument/2006/relationships/image" Target="../media/image15.jpg"/></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5.png"/><Relationship Id="rId2" Type="http://schemas.openxmlformats.org/officeDocument/2006/relationships/tags" Target="../tags/tag96.xml"/><Relationship Id="rId1" Type="http://schemas.openxmlformats.org/officeDocument/2006/relationships/vmlDrawing" Target="../drawings/vmlDrawing90.vml"/><Relationship Id="rId6" Type="http://schemas.openxmlformats.org/officeDocument/2006/relationships/image" Target="../media/image1.emf"/><Relationship Id="rId5" Type="http://schemas.openxmlformats.org/officeDocument/2006/relationships/oleObject" Target="../embeddings/oleObject90.bin"/><Relationship Id="rId4" Type="http://schemas.openxmlformats.org/officeDocument/2006/relationships/image" Target="../media/image16.jpg"/></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5.png"/><Relationship Id="rId2" Type="http://schemas.openxmlformats.org/officeDocument/2006/relationships/tags" Target="../tags/tag97.xml"/><Relationship Id="rId1" Type="http://schemas.openxmlformats.org/officeDocument/2006/relationships/vmlDrawing" Target="../drawings/vmlDrawing91.vml"/><Relationship Id="rId6" Type="http://schemas.openxmlformats.org/officeDocument/2006/relationships/image" Target="../media/image1.emf"/><Relationship Id="rId5" Type="http://schemas.openxmlformats.org/officeDocument/2006/relationships/oleObject" Target="../embeddings/oleObject91.bin"/><Relationship Id="rId4" Type="http://schemas.openxmlformats.org/officeDocument/2006/relationships/image" Target="../media/image17.jpg"/></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5.png"/><Relationship Id="rId2" Type="http://schemas.openxmlformats.org/officeDocument/2006/relationships/tags" Target="../tags/tag98.xml"/><Relationship Id="rId1" Type="http://schemas.openxmlformats.org/officeDocument/2006/relationships/vmlDrawing" Target="../drawings/vmlDrawing92.vml"/><Relationship Id="rId6" Type="http://schemas.openxmlformats.org/officeDocument/2006/relationships/image" Target="../media/image1.emf"/><Relationship Id="rId5" Type="http://schemas.openxmlformats.org/officeDocument/2006/relationships/oleObject" Target="../embeddings/oleObject92.bin"/><Relationship Id="rId4" Type="http://schemas.openxmlformats.org/officeDocument/2006/relationships/image" Target="../media/image18.jpg"/></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5.png"/><Relationship Id="rId2" Type="http://schemas.openxmlformats.org/officeDocument/2006/relationships/tags" Target="../tags/tag99.xml"/><Relationship Id="rId1" Type="http://schemas.openxmlformats.org/officeDocument/2006/relationships/vmlDrawing" Target="../drawings/vmlDrawing93.vml"/><Relationship Id="rId6" Type="http://schemas.openxmlformats.org/officeDocument/2006/relationships/image" Target="../media/image1.emf"/><Relationship Id="rId5" Type="http://schemas.openxmlformats.org/officeDocument/2006/relationships/oleObject" Target="../embeddings/oleObject93.bin"/><Relationship Id="rId4" Type="http://schemas.openxmlformats.org/officeDocument/2006/relationships/image" Target="../media/image19.jpg"/></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7.vml"/><Relationship Id="rId5" Type="http://schemas.openxmlformats.org/officeDocument/2006/relationships/image" Target="../media/image2.emf"/><Relationship Id="rId4" Type="http://schemas.openxmlformats.org/officeDocument/2006/relationships/oleObject" Target="../embeddings/oleObject7.bin"/></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2.xml"/><Relationship Id="rId1" Type="http://schemas.openxmlformats.org/officeDocument/2006/relationships/vmlDrawing" Target="../drawings/vmlDrawing95.vml"/><Relationship Id="rId5" Type="http://schemas.openxmlformats.org/officeDocument/2006/relationships/image" Target="../media/image2.emf"/><Relationship Id="rId4" Type="http://schemas.openxmlformats.org/officeDocument/2006/relationships/oleObject" Target="../embeddings/oleObject95.bin"/></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8.vml"/><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3.xml"/><Relationship Id="rId1" Type="http://schemas.openxmlformats.org/officeDocument/2006/relationships/vmlDrawing" Target="../drawings/vmlDrawing96.vml"/><Relationship Id="rId5" Type="http://schemas.openxmlformats.org/officeDocument/2006/relationships/image" Target="../media/image2.emf"/><Relationship Id="rId4" Type="http://schemas.openxmlformats.org/officeDocument/2006/relationships/oleObject" Target="../embeddings/oleObject96.bin"/></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4.xml"/><Relationship Id="rId1" Type="http://schemas.openxmlformats.org/officeDocument/2006/relationships/vmlDrawing" Target="../drawings/vmlDrawing97.vml"/><Relationship Id="rId5" Type="http://schemas.openxmlformats.org/officeDocument/2006/relationships/image" Target="../media/image2.emf"/><Relationship Id="rId4" Type="http://schemas.openxmlformats.org/officeDocument/2006/relationships/oleObject" Target="../embeddings/oleObject97.bin"/></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5.xml"/><Relationship Id="rId1" Type="http://schemas.openxmlformats.org/officeDocument/2006/relationships/vmlDrawing" Target="../drawings/vmlDrawing98.vml"/><Relationship Id="rId5" Type="http://schemas.openxmlformats.org/officeDocument/2006/relationships/image" Target="../media/image2.emf"/><Relationship Id="rId4" Type="http://schemas.openxmlformats.org/officeDocument/2006/relationships/oleObject" Target="../embeddings/oleObject98.bin"/></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6.xml"/><Relationship Id="rId1" Type="http://schemas.openxmlformats.org/officeDocument/2006/relationships/vmlDrawing" Target="../drawings/vmlDrawing99.vml"/><Relationship Id="rId5" Type="http://schemas.openxmlformats.org/officeDocument/2006/relationships/image" Target="../media/image2.emf"/><Relationship Id="rId4" Type="http://schemas.openxmlformats.org/officeDocument/2006/relationships/oleObject" Target="../embeddings/oleObject99.bin"/></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9.vml"/><Relationship Id="rId5" Type="http://schemas.openxmlformats.org/officeDocument/2006/relationships/image" Target="../media/image2.emf"/><Relationship Id="rId4" Type="http://schemas.openxmlformats.org/officeDocument/2006/relationships/oleObject" Target="../embeddings/oleObject9.bin"/></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7.xml"/><Relationship Id="rId1" Type="http://schemas.openxmlformats.org/officeDocument/2006/relationships/vmlDrawing" Target="../drawings/vmlDrawing100.vml"/><Relationship Id="rId5" Type="http://schemas.openxmlformats.org/officeDocument/2006/relationships/image" Target="../media/image2.emf"/><Relationship Id="rId4" Type="http://schemas.openxmlformats.org/officeDocument/2006/relationships/oleObject" Target="../embeddings/oleObject100.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8.xml"/><Relationship Id="rId1" Type="http://schemas.openxmlformats.org/officeDocument/2006/relationships/vmlDrawing" Target="../drawings/vmlDrawing101.vml"/><Relationship Id="rId5" Type="http://schemas.openxmlformats.org/officeDocument/2006/relationships/image" Target="../media/image2.emf"/><Relationship Id="rId4" Type="http://schemas.openxmlformats.org/officeDocument/2006/relationships/oleObject" Target="../embeddings/oleObject101.bin"/></Relationships>
</file>

<file path=ppt/slideLayouts/_rels/slideLayout18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9.xml"/><Relationship Id="rId1" Type="http://schemas.openxmlformats.org/officeDocument/2006/relationships/vmlDrawing" Target="../drawings/vmlDrawing102.vml"/><Relationship Id="rId5" Type="http://schemas.openxmlformats.org/officeDocument/2006/relationships/image" Target="../media/image2.emf"/><Relationship Id="rId4" Type="http://schemas.openxmlformats.org/officeDocument/2006/relationships/oleObject" Target="../embeddings/oleObject102.bin"/></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0.xml"/><Relationship Id="rId1" Type="http://schemas.openxmlformats.org/officeDocument/2006/relationships/vmlDrawing" Target="../drawings/vmlDrawing103.vml"/><Relationship Id="rId5" Type="http://schemas.openxmlformats.org/officeDocument/2006/relationships/image" Target="../media/image2.emf"/><Relationship Id="rId4" Type="http://schemas.openxmlformats.org/officeDocument/2006/relationships/oleObject" Target="../embeddings/oleObject103.bin"/></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1.xml"/><Relationship Id="rId1" Type="http://schemas.openxmlformats.org/officeDocument/2006/relationships/vmlDrawing" Target="../drawings/vmlDrawing104.vml"/><Relationship Id="rId5" Type="http://schemas.openxmlformats.org/officeDocument/2006/relationships/image" Target="../media/image2.emf"/><Relationship Id="rId4" Type="http://schemas.openxmlformats.org/officeDocument/2006/relationships/oleObject" Target="../embeddings/oleObject104.bin"/></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2.xml"/><Relationship Id="rId1" Type="http://schemas.openxmlformats.org/officeDocument/2006/relationships/vmlDrawing" Target="../drawings/vmlDrawing105.vml"/><Relationship Id="rId5" Type="http://schemas.openxmlformats.org/officeDocument/2006/relationships/image" Target="../media/image2.emf"/><Relationship Id="rId4" Type="http://schemas.openxmlformats.org/officeDocument/2006/relationships/oleObject" Target="../embeddings/oleObject105.bin"/></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3.xml"/><Relationship Id="rId1" Type="http://schemas.openxmlformats.org/officeDocument/2006/relationships/vmlDrawing" Target="../drawings/vmlDrawing106.vml"/><Relationship Id="rId5" Type="http://schemas.openxmlformats.org/officeDocument/2006/relationships/image" Target="../media/image2.emf"/><Relationship Id="rId4" Type="http://schemas.openxmlformats.org/officeDocument/2006/relationships/oleObject" Target="../embeddings/oleObject106.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0.vml"/><Relationship Id="rId5" Type="http://schemas.openxmlformats.org/officeDocument/2006/relationships/image" Target="../media/image2.emf"/><Relationship Id="rId4" Type="http://schemas.openxmlformats.org/officeDocument/2006/relationships/oleObject" Target="../embeddings/oleObject10.bin"/></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6.xml"/><Relationship Id="rId1" Type="http://schemas.openxmlformats.org/officeDocument/2006/relationships/vmlDrawing" Target="../drawings/vmlDrawing108.vml"/><Relationship Id="rId5" Type="http://schemas.openxmlformats.org/officeDocument/2006/relationships/image" Target="../media/image2.emf"/><Relationship Id="rId4" Type="http://schemas.openxmlformats.org/officeDocument/2006/relationships/oleObject" Target="../embeddings/oleObject108.bin"/></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7.xml"/><Relationship Id="rId1" Type="http://schemas.openxmlformats.org/officeDocument/2006/relationships/vmlDrawing" Target="../drawings/vmlDrawing109.vml"/><Relationship Id="rId5" Type="http://schemas.openxmlformats.org/officeDocument/2006/relationships/image" Target="../media/image2.emf"/><Relationship Id="rId4" Type="http://schemas.openxmlformats.org/officeDocument/2006/relationships/oleObject" Target="../embeddings/oleObject109.bin"/></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8.xml"/><Relationship Id="rId1" Type="http://schemas.openxmlformats.org/officeDocument/2006/relationships/vmlDrawing" Target="../drawings/vmlDrawing110.vml"/><Relationship Id="rId5" Type="http://schemas.openxmlformats.org/officeDocument/2006/relationships/image" Target="../media/image2.emf"/><Relationship Id="rId4" Type="http://schemas.openxmlformats.org/officeDocument/2006/relationships/oleObject" Target="../embeddings/oleObject110.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1.vml"/><Relationship Id="rId5" Type="http://schemas.openxmlformats.org/officeDocument/2006/relationships/image" Target="../media/image2.emf"/><Relationship Id="rId4" Type="http://schemas.openxmlformats.org/officeDocument/2006/relationships/oleObject" Target="../embeddings/oleObject11.bin"/></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9.xml"/><Relationship Id="rId1" Type="http://schemas.openxmlformats.org/officeDocument/2006/relationships/vmlDrawing" Target="../drawings/vmlDrawing111.vml"/><Relationship Id="rId5" Type="http://schemas.openxmlformats.org/officeDocument/2006/relationships/image" Target="../media/image2.emf"/><Relationship Id="rId4" Type="http://schemas.openxmlformats.org/officeDocument/2006/relationships/oleObject" Target="../embeddings/oleObject111.bin"/></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0.xml"/><Relationship Id="rId1" Type="http://schemas.openxmlformats.org/officeDocument/2006/relationships/vmlDrawing" Target="../drawings/vmlDrawing112.vml"/><Relationship Id="rId5" Type="http://schemas.openxmlformats.org/officeDocument/2006/relationships/image" Target="../media/image2.emf"/><Relationship Id="rId4" Type="http://schemas.openxmlformats.org/officeDocument/2006/relationships/oleObject" Target="../embeddings/oleObject112.bin"/></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1.xml"/><Relationship Id="rId1" Type="http://schemas.openxmlformats.org/officeDocument/2006/relationships/vmlDrawing" Target="../drawings/vmlDrawing113.vml"/><Relationship Id="rId5" Type="http://schemas.openxmlformats.org/officeDocument/2006/relationships/image" Target="../media/image2.emf"/><Relationship Id="rId4" Type="http://schemas.openxmlformats.org/officeDocument/2006/relationships/oleObject" Target="../embeddings/oleObject113.bin"/></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2.xml"/><Relationship Id="rId1" Type="http://schemas.openxmlformats.org/officeDocument/2006/relationships/vmlDrawing" Target="../drawings/vmlDrawing114.vml"/><Relationship Id="rId5" Type="http://schemas.openxmlformats.org/officeDocument/2006/relationships/image" Target="../media/image2.emf"/><Relationship Id="rId4" Type="http://schemas.openxmlformats.org/officeDocument/2006/relationships/oleObject" Target="../embeddings/oleObject114.bin"/></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3.xml"/><Relationship Id="rId1" Type="http://schemas.openxmlformats.org/officeDocument/2006/relationships/vmlDrawing" Target="../drawings/vmlDrawing115.vml"/><Relationship Id="rId5" Type="http://schemas.openxmlformats.org/officeDocument/2006/relationships/image" Target="../media/image2.emf"/><Relationship Id="rId4" Type="http://schemas.openxmlformats.org/officeDocument/2006/relationships/oleObject" Target="../embeddings/oleObject115.bin"/></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4.xml"/><Relationship Id="rId1" Type="http://schemas.openxmlformats.org/officeDocument/2006/relationships/vmlDrawing" Target="../drawings/vmlDrawing116.vml"/><Relationship Id="rId5" Type="http://schemas.openxmlformats.org/officeDocument/2006/relationships/image" Target="../media/image2.emf"/><Relationship Id="rId4" Type="http://schemas.openxmlformats.org/officeDocument/2006/relationships/oleObject" Target="../embeddings/oleObject116.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2.vml"/><Relationship Id="rId5" Type="http://schemas.openxmlformats.org/officeDocument/2006/relationships/image" Target="../media/image2.emf"/><Relationship Id="rId4" Type="http://schemas.openxmlformats.org/officeDocument/2006/relationships/oleObject" Target="../embeddings/oleObject12.bin"/></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5.xml"/><Relationship Id="rId1" Type="http://schemas.openxmlformats.org/officeDocument/2006/relationships/vmlDrawing" Target="../drawings/vmlDrawing117.vml"/><Relationship Id="rId5" Type="http://schemas.openxmlformats.org/officeDocument/2006/relationships/image" Target="../media/image2.emf"/><Relationship Id="rId4" Type="http://schemas.openxmlformats.org/officeDocument/2006/relationships/oleObject" Target="../embeddings/oleObject117.bin"/></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6.xml"/><Relationship Id="rId1" Type="http://schemas.openxmlformats.org/officeDocument/2006/relationships/vmlDrawing" Target="../drawings/vmlDrawing118.vml"/><Relationship Id="rId5" Type="http://schemas.openxmlformats.org/officeDocument/2006/relationships/image" Target="../media/image2.emf"/><Relationship Id="rId4" Type="http://schemas.openxmlformats.org/officeDocument/2006/relationships/oleObject" Target="../embeddings/oleObject118.bin"/></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7.xml"/><Relationship Id="rId1" Type="http://schemas.openxmlformats.org/officeDocument/2006/relationships/vmlDrawing" Target="../drawings/vmlDrawing119.vml"/><Relationship Id="rId5" Type="http://schemas.openxmlformats.org/officeDocument/2006/relationships/image" Target="../media/image2.emf"/><Relationship Id="rId4" Type="http://schemas.openxmlformats.org/officeDocument/2006/relationships/oleObject" Target="../embeddings/oleObject119.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3.vml"/><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16.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image" Target="../media/image4.jpg"/></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17.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image" Target="../media/image6.jpg"/></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18.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image" Target="../media/image7.jp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19.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20.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image" Target="../media/image9.jpg"/></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21.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image" Target="../media/image10.jp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22.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image" Target="../media/image11.jpg"/></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23.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image" Target="../media/image12.jp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24.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image" Target="../media/image13.jpg"/></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25.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image" Target="../media/image14.jpg"/></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26.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image" Target="../media/image15.jpg"/></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27.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image" Target="../media/image16.jpg"/></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28.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image" Target="../media/image17.jp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29.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image" Target="../media/image18.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30.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image" Target="../media/image19.jp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3.xml"/><Relationship Id="rId1" Type="http://schemas.openxmlformats.org/officeDocument/2006/relationships/vmlDrawing" Target="../drawings/vmlDrawing30.vml"/><Relationship Id="rId5" Type="http://schemas.openxmlformats.org/officeDocument/2006/relationships/image" Target="../media/image2.emf"/><Relationship Id="rId4" Type="http://schemas.openxmlformats.org/officeDocument/2006/relationships/oleObject" Target="../embeddings/oleObject30.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xml"/><Relationship Id="rId1" Type="http://schemas.openxmlformats.org/officeDocument/2006/relationships/vmlDrawing" Target="../drawings/vmlDrawing31.vml"/><Relationship Id="rId5" Type="http://schemas.openxmlformats.org/officeDocument/2006/relationships/image" Target="../media/image2.emf"/><Relationship Id="rId4" Type="http://schemas.openxmlformats.org/officeDocument/2006/relationships/oleObject" Target="../embeddings/oleObject31.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vmlDrawing" Target="../drawings/vmlDrawing32.vml"/><Relationship Id="rId5" Type="http://schemas.openxmlformats.org/officeDocument/2006/relationships/image" Target="../media/image2.emf"/><Relationship Id="rId4" Type="http://schemas.openxmlformats.org/officeDocument/2006/relationships/oleObject" Target="../embeddings/oleObject32.bin"/></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6.xml"/><Relationship Id="rId1" Type="http://schemas.openxmlformats.org/officeDocument/2006/relationships/vmlDrawing" Target="../drawings/vmlDrawing33.vml"/><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7.xml"/><Relationship Id="rId1" Type="http://schemas.openxmlformats.org/officeDocument/2006/relationships/vmlDrawing" Target="../drawings/vmlDrawing34.vml"/><Relationship Id="rId5" Type="http://schemas.openxmlformats.org/officeDocument/2006/relationships/image" Target="../media/image2.emf"/><Relationship Id="rId4" Type="http://schemas.openxmlformats.org/officeDocument/2006/relationships/oleObject" Target="../embeddings/oleObject34.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vmlDrawing" Target="../drawings/vmlDrawing35.vml"/><Relationship Id="rId5" Type="http://schemas.openxmlformats.org/officeDocument/2006/relationships/image" Target="../media/image2.emf"/><Relationship Id="rId4" Type="http://schemas.openxmlformats.org/officeDocument/2006/relationships/oleObject" Target="../embeddings/oleObject35.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vmlDrawing" Target="../drawings/vmlDrawing36.vml"/><Relationship Id="rId5" Type="http://schemas.openxmlformats.org/officeDocument/2006/relationships/image" Target="../media/image2.emf"/><Relationship Id="rId4" Type="http://schemas.openxmlformats.org/officeDocument/2006/relationships/oleObject" Target="../embeddings/oleObject36.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vmlDrawing" Target="../drawings/vmlDrawing37.vml"/><Relationship Id="rId5" Type="http://schemas.openxmlformats.org/officeDocument/2006/relationships/image" Target="../media/image2.emf"/><Relationship Id="rId4" Type="http://schemas.openxmlformats.org/officeDocument/2006/relationships/oleObject" Target="../embeddings/oleObject37.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1.xml"/><Relationship Id="rId1" Type="http://schemas.openxmlformats.org/officeDocument/2006/relationships/vmlDrawing" Target="../drawings/vmlDrawing38.vml"/><Relationship Id="rId5" Type="http://schemas.openxmlformats.org/officeDocument/2006/relationships/image" Target="../media/image2.emf"/><Relationship Id="rId4" Type="http://schemas.openxmlformats.org/officeDocument/2006/relationships/oleObject" Target="../embeddings/oleObject38.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2.xml"/><Relationship Id="rId1" Type="http://schemas.openxmlformats.org/officeDocument/2006/relationships/vmlDrawing" Target="../drawings/vmlDrawing39.vml"/><Relationship Id="rId5" Type="http://schemas.openxmlformats.org/officeDocument/2006/relationships/image" Target="../media/image2.emf"/><Relationship Id="rId4" Type="http://schemas.openxmlformats.org/officeDocument/2006/relationships/oleObject" Target="../embeddings/oleObject39.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3.xml"/><Relationship Id="rId1" Type="http://schemas.openxmlformats.org/officeDocument/2006/relationships/vmlDrawing" Target="../drawings/vmlDrawing40.vml"/><Relationship Id="rId5" Type="http://schemas.openxmlformats.org/officeDocument/2006/relationships/image" Target="../media/image2.emf"/><Relationship Id="rId4" Type="http://schemas.openxmlformats.org/officeDocument/2006/relationships/oleObject" Target="../embeddings/oleObject40.bin"/></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6.xml"/><Relationship Id="rId1" Type="http://schemas.openxmlformats.org/officeDocument/2006/relationships/vmlDrawing" Target="../drawings/vmlDrawing42.vml"/><Relationship Id="rId5" Type="http://schemas.openxmlformats.org/officeDocument/2006/relationships/image" Target="../media/image2.emf"/><Relationship Id="rId4" Type="http://schemas.openxmlformats.org/officeDocument/2006/relationships/oleObject" Target="../embeddings/oleObject42.bin"/></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7.xml"/><Relationship Id="rId1" Type="http://schemas.openxmlformats.org/officeDocument/2006/relationships/vmlDrawing" Target="../drawings/vmlDrawing43.vml"/><Relationship Id="rId5" Type="http://schemas.openxmlformats.org/officeDocument/2006/relationships/image" Target="../media/image2.emf"/><Relationship Id="rId4" Type="http://schemas.openxmlformats.org/officeDocument/2006/relationships/oleObject" Target="../embeddings/oleObject43.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8.xml"/><Relationship Id="rId1" Type="http://schemas.openxmlformats.org/officeDocument/2006/relationships/vmlDrawing" Target="../drawings/vmlDrawing44.vml"/><Relationship Id="rId5" Type="http://schemas.openxmlformats.org/officeDocument/2006/relationships/image" Target="../media/image2.emf"/><Relationship Id="rId4" Type="http://schemas.openxmlformats.org/officeDocument/2006/relationships/oleObject" Target="../embeddings/oleObject44.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9.xml"/><Relationship Id="rId1" Type="http://schemas.openxmlformats.org/officeDocument/2006/relationships/vmlDrawing" Target="../drawings/vmlDrawing45.vml"/><Relationship Id="rId5" Type="http://schemas.openxmlformats.org/officeDocument/2006/relationships/image" Target="../media/image2.emf"/><Relationship Id="rId4" Type="http://schemas.openxmlformats.org/officeDocument/2006/relationships/oleObject" Target="../embeddings/oleObject45.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0.xml"/><Relationship Id="rId1" Type="http://schemas.openxmlformats.org/officeDocument/2006/relationships/vmlDrawing" Target="../drawings/vmlDrawing46.vml"/><Relationship Id="rId5" Type="http://schemas.openxmlformats.org/officeDocument/2006/relationships/image" Target="../media/image2.emf"/><Relationship Id="rId4" Type="http://schemas.openxmlformats.org/officeDocument/2006/relationships/oleObject" Target="../embeddings/oleObject46.bin"/></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1.xml"/><Relationship Id="rId1" Type="http://schemas.openxmlformats.org/officeDocument/2006/relationships/vmlDrawing" Target="../drawings/vmlDrawing47.vml"/><Relationship Id="rId5" Type="http://schemas.openxmlformats.org/officeDocument/2006/relationships/image" Target="../media/image2.emf"/><Relationship Id="rId4" Type="http://schemas.openxmlformats.org/officeDocument/2006/relationships/oleObject" Target="../embeddings/oleObject47.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2.xml"/><Relationship Id="rId1" Type="http://schemas.openxmlformats.org/officeDocument/2006/relationships/vmlDrawing" Target="../drawings/vmlDrawing48.vml"/><Relationship Id="rId5" Type="http://schemas.openxmlformats.org/officeDocument/2006/relationships/image" Target="../media/image2.emf"/><Relationship Id="rId4" Type="http://schemas.openxmlformats.org/officeDocument/2006/relationships/oleObject" Target="../embeddings/oleObject48.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3.xml"/><Relationship Id="rId1" Type="http://schemas.openxmlformats.org/officeDocument/2006/relationships/vmlDrawing" Target="../drawings/vmlDrawing49.vml"/><Relationship Id="rId5" Type="http://schemas.openxmlformats.org/officeDocument/2006/relationships/image" Target="../media/image2.emf"/><Relationship Id="rId4" Type="http://schemas.openxmlformats.org/officeDocument/2006/relationships/oleObject" Target="../embeddings/oleObject49.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4.xml"/><Relationship Id="rId1" Type="http://schemas.openxmlformats.org/officeDocument/2006/relationships/vmlDrawing" Target="../drawings/vmlDrawing50.vml"/><Relationship Id="rId5" Type="http://schemas.openxmlformats.org/officeDocument/2006/relationships/image" Target="../media/image2.emf"/><Relationship Id="rId4" Type="http://schemas.openxmlformats.org/officeDocument/2006/relationships/oleObject" Target="../embeddings/oleObject50.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4.v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5.xml"/><Relationship Id="rId1" Type="http://schemas.openxmlformats.org/officeDocument/2006/relationships/vmlDrawing" Target="../drawings/vmlDrawing51.vml"/><Relationship Id="rId5" Type="http://schemas.openxmlformats.org/officeDocument/2006/relationships/image" Target="../media/image2.emf"/><Relationship Id="rId4" Type="http://schemas.openxmlformats.org/officeDocument/2006/relationships/oleObject" Target="../embeddings/oleObject51.bin"/></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6.xml"/><Relationship Id="rId1" Type="http://schemas.openxmlformats.org/officeDocument/2006/relationships/vmlDrawing" Target="../drawings/vmlDrawing52.vml"/><Relationship Id="rId5" Type="http://schemas.openxmlformats.org/officeDocument/2006/relationships/image" Target="../media/image2.emf"/><Relationship Id="rId4" Type="http://schemas.openxmlformats.org/officeDocument/2006/relationships/oleObject" Target="../embeddings/oleObject52.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7.xml"/><Relationship Id="rId1" Type="http://schemas.openxmlformats.org/officeDocument/2006/relationships/vmlDrawing" Target="../drawings/vmlDrawing53.vml"/><Relationship Id="rId5" Type="http://schemas.openxmlformats.org/officeDocument/2006/relationships/image" Target="../media/image2.emf"/><Relationship Id="rId4" Type="http://schemas.openxmlformats.org/officeDocument/2006/relationships/oleObject" Target="../embeddings/oleObject53.bin"/></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3"/>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2"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3"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4"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65242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1425237" cy="457200"/>
          </a:xfrm>
        </p:spPr>
        <p:txBody>
          <a:bodyPr/>
          <a:lstStyle/>
          <a:p>
            <a:r>
              <a:rPr lang="en-US" dirty="0"/>
              <a:t>Click to edit Master title style</a:t>
            </a:r>
            <a:endParaRPr lang="en-GB" dirty="0"/>
          </a:p>
        </p:txBody>
      </p:sp>
      <p:sp>
        <p:nvSpPr>
          <p:cNvPr id="6" name="Text Placeholder 4"/>
          <p:cNvSpPr>
            <a:spLocks noGrp="1"/>
          </p:cNvSpPr>
          <p:nvPr>
            <p:ph type="body" sz="quarter" idx="10"/>
          </p:nvPr>
        </p:nvSpPr>
        <p:spPr>
          <a:xfrm>
            <a:off x="384048" y="841248"/>
            <a:ext cx="11430000" cy="365760"/>
          </a:xfrm>
        </p:spPr>
        <p:txBody>
          <a:bodyPr/>
          <a:lstStyle>
            <a:lvl1pPr>
              <a:defRPr sz="2400"/>
            </a:lvl1pPr>
          </a:lstStyle>
          <a:p>
            <a:pPr lvl="0"/>
            <a:r>
              <a:rPr lang="en-US"/>
              <a:t>Click to edit Master text styles</a:t>
            </a:r>
          </a:p>
        </p:txBody>
      </p:sp>
      <p:sp>
        <p:nvSpPr>
          <p:cNvPr id="7"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Content Placeholder 4"/>
          <p:cNvSpPr>
            <a:spLocks noGrp="1"/>
          </p:cNvSpPr>
          <p:nvPr>
            <p:ph sz="quarter" idx="14"/>
          </p:nvPr>
        </p:nvSpPr>
        <p:spPr>
          <a:xfrm>
            <a:off x="4187952" y="1295401"/>
            <a:ext cx="3803904"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4"/>
          <p:cNvSpPr>
            <a:spLocks noGrp="1"/>
          </p:cNvSpPr>
          <p:nvPr>
            <p:ph sz="quarter" idx="15"/>
          </p:nvPr>
        </p:nvSpPr>
        <p:spPr>
          <a:xfrm>
            <a:off x="8010144" y="1295401"/>
            <a:ext cx="3794760"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11" name="TextBox 10"/>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2" name="Group 22"/>
          <p:cNvGrpSpPr>
            <a:grpSpLocks/>
          </p:cNvGrpSpPr>
          <p:nvPr userDrawn="1"/>
        </p:nvGrpSpPr>
        <p:grpSpPr bwMode="auto">
          <a:xfrm>
            <a:off x="-264086" y="6596401"/>
            <a:ext cx="2147228" cy="184155"/>
            <a:chOff x="9374212" y="6574531"/>
            <a:chExt cx="2147228" cy="182885"/>
          </a:xfrm>
        </p:grpSpPr>
        <p:grpSp>
          <p:nvGrpSpPr>
            <p:cNvPr id="13" name="Group 8"/>
            <p:cNvGrpSpPr>
              <a:grpSpLocks/>
            </p:cNvGrpSpPr>
            <p:nvPr/>
          </p:nvGrpSpPr>
          <p:grpSpPr bwMode="auto">
            <a:xfrm>
              <a:off x="9374212" y="6574531"/>
              <a:ext cx="2147228" cy="182883"/>
              <a:chOff x="9378677" y="6574531"/>
              <a:chExt cx="2147228" cy="182883"/>
            </a:xfrm>
          </p:grpSpPr>
          <p:sp>
            <p:nvSpPr>
              <p:cNvPr id="15"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6"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7"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4"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8"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95902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Ins="0"/>
          <a:lstStyle/>
          <a:p>
            <a:r>
              <a:rPr lang="en-US" dirty="0"/>
              <a:t>Click to edit Master title style</a:t>
            </a:r>
            <a:endParaRPr lang="en-GB" dirty="0"/>
          </a:p>
        </p:txBody>
      </p:sp>
      <p:sp>
        <p:nvSpPr>
          <p:cNvPr id="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5" name="TextBox 4">
            <a:extLst>
              <a:ext uri="{FF2B5EF4-FFF2-40B4-BE49-F238E27FC236}">
                <a16:creationId xmlns:a16="http://schemas.microsoft.com/office/drawing/2014/main" id="{1DDD5284-4987-4B7D-BC7A-FE7625996518}"/>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173736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323"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79412" y="381000"/>
            <a:ext cx="11425237" cy="457200"/>
          </a:xfrm>
        </p:spPr>
        <p:txBody>
          <a:bodyPr rIns="0"/>
          <a:lstStyle/>
          <a:p>
            <a:r>
              <a:rPr lang="en-US" dirty="0"/>
              <a:t>Click to edit Master title style</a:t>
            </a:r>
            <a:endParaRPr lang="en-GB" dirty="0"/>
          </a:p>
        </p:txBody>
      </p:sp>
      <p:sp>
        <p:nvSpPr>
          <p:cNvPr id="5"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a:extLst>
              <a:ext uri="{FF2B5EF4-FFF2-40B4-BE49-F238E27FC236}">
                <a16:creationId xmlns:a16="http://schemas.microsoft.com/office/drawing/2014/main" id="{80454E05-7901-420B-AA47-C07B16C84AA4}"/>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176773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8" name="TextBox 7">
            <a:extLst>
              <a:ext uri="{FF2B5EF4-FFF2-40B4-BE49-F238E27FC236}">
                <a16:creationId xmlns:a16="http://schemas.microsoft.com/office/drawing/2014/main" id="{3F7CAB57-0233-401A-AB42-B9893D1E6CC0}"/>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11377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4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9" name="TextBox 8">
            <a:extLst>
              <a:ext uri="{FF2B5EF4-FFF2-40B4-BE49-F238E27FC236}">
                <a16:creationId xmlns:a16="http://schemas.microsoft.com/office/drawing/2014/main" id="{C0CAD6B4-B63F-431D-9AA9-2EBCB3680F76}"/>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48998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3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37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79412" y="380999"/>
            <a:ext cx="11425237" cy="821373"/>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4"/>
          <p:cNvSpPr>
            <a:spLocks noGrp="1"/>
          </p:cNvSpPr>
          <p:nvPr>
            <p:ph sz="quarter" idx="14"/>
          </p:nvPr>
        </p:nvSpPr>
        <p:spPr>
          <a:xfrm>
            <a:off x="4187952" y="1295401"/>
            <a:ext cx="3803904"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4"/>
          <p:cNvSpPr>
            <a:spLocks noGrp="1"/>
          </p:cNvSpPr>
          <p:nvPr>
            <p:ph sz="quarter" idx="15"/>
          </p:nvPr>
        </p:nvSpPr>
        <p:spPr>
          <a:xfrm>
            <a:off x="8010144" y="1295401"/>
            <a:ext cx="3794760"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9" name="TextBox 8">
            <a:extLst>
              <a:ext uri="{FF2B5EF4-FFF2-40B4-BE49-F238E27FC236}">
                <a16:creationId xmlns:a16="http://schemas.microsoft.com/office/drawing/2014/main" id="{02C4E689-AC24-41B6-8DC9-AE840EF55ADF}"/>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82762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ub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1425237" cy="457200"/>
          </a:xfrm>
        </p:spPr>
        <p:txBody>
          <a:bodyPr/>
          <a:lstStyle/>
          <a:p>
            <a:r>
              <a:rPr lang="en-US" dirty="0"/>
              <a:t>Click to edit Master title style</a:t>
            </a:r>
            <a:endParaRPr lang="en-GB" dirty="0"/>
          </a:p>
        </p:txBody>
      </p:sp>
      <p:sp>
        <p:nvSpPr>
          <p:cNvPr id="6" name="Text Placeholder 4"/>
          <p:cNvSpPr>
            <a:spLocks noGrp="1"/>
          </p:cNvSpPr>
          <p:nvPr>
            <p:ph type="body" sz="quarter" idx="10"/>
          </p:nvPr>
        </p:nvSpPr>
        <p:spPr>
          <a:xfrm>
            <a:off x="384048" y="841248"/>
            <a:ext cx="11430000" cy="365760"/>
          </a:xfrm>
        </p:spPr>
        <p:txBody>
          <a:bodyPr/>
          <a:lstStyle>
            <a:lvl1pPr>
              <a:defRPr sz="2400"/>
            </a:lvl1pPr>
          </a:lstStyle>
          <a:p>
            <a:pPr lvl="0"/>
            <a:r>
              <a:rPr lang="en-US"/>
              <a:t>Click to edit Master text styles</a:t>
            </a:r>
          </a:p>
        </p:txBody>
      </p:sp>
      <p:sp>
        <p:nvSpPr>
          <p:cNvPr id="7"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Content Placeholder 4"/>
          <p:cNvSpPr>
            <a:spLocks noGrp="1"/>
          </p:cNvSpPr>
          <p:nvPr>
            <p:ph sz="quarter" idx="14"/>
          </p:nvPr>
        </p:nvSpPr>
        <p:spPr>
          <a:xfrm>
            <a:off x="4187952" y="1295401"/>
            <a:ext cx="3803904"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4"/>
          <p:cNvSpPr>
            <a:spLocks noGrp="1"/>
          </p:cNvSpPr>
          <p:nvPr>
            <p:ph sz="quarter" idx="15"/>
          </p:nvPr>
        </p:nvSpPr>
        <p:spPr>
          <a:xfrm>
            <a:off x="8010144" y="1295401"/>
            <a:ext cx="3794760"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12" name="TextBox 11">
            <a:extLst>
              <a:ext uri="{FF2B5EF4-FFF2-40B4-BE49-F238E27FC236}">
                <a16:creationId xmlns:a16="http://schemas.microsoft.com/office/drawing/2014/main" id="{C3FE8D31-992D-4667-98FC-DE870B555FF9}"/>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144686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 Content Only">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79412" y="384048"/>
            <a:ext cx="3794760" cy="5861304"/>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Content Placeholder 4"/>
          <p:cNvSpPr>
            <a:spLocks noGrp="1"/>
          </p:cNvSpPr>
          <p:nvPr>
            <p:ph sz="quarter" idx="14"/>
          </p:nvPr>
        </p:nvSpPr>
        <p:spPr>
          <a:xfrm>
            <a:off x="4187952" y="384048"/>
            <a:ext cx="3803904" cy="5861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4"/>
          <p:cNvSpPr>
            <a:spLocks noGrp="1"/>
          </p:cNvSpPr>
          <p:nvPr>
            <p:ph sz="quarter" idx="15"/>
          </p:nvPr>
        </p:nvSpPr>
        <p:spPr>
          <a:xfrm>
            <a:off x="8010144" y="384048"/>
            <a:ext cx="3794760" cy="5861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10" name="TextBox 9">
            <a:extLst>
              <a:ext uri="{FF2B5EF4-FFF2-40B4-BE49-F238E27FC236}">
                <a16:creationId xmlns:a16="http://schemas.microsoft.com/office/drawing/2014/main" id="{184C579B-7C6E-4509-AB4D-85D950CC8D1A}"/>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420557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6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384048" y="1395358"/>
            <a:ext cx="3816000" cy="2423745"/>
          </a:xfrm>
          <a:solidFill>
            <a:schemeClr val="bg1">
              <a:lumMod val="85000"/>
            </a:schemeClr>
          </a:solidFill>
        </p:spPr>
        <p:txBody>
          <a:bodyPr lIns="0" rIns="0"/>
          <a:lstStyle/>
          <a:p>
            <a:r>
              <a:rPr lang="en-US" dirty="0"/>
              <a:t>Click icon to add picture</a:t>
            </a:r>
            <a:endParaRPr lang="en-GB" dirty="0"/>
          </a:p>
        </p:txBody>
      </p:sp>
      <p:sp>
        <p:nvSpPr>
          <p:cNvPr id="13" name="Picture Placeholder 9"/>
          <p:cNvSpPr>
            <a:spLocks noGrp="1"/>
          </p:cNvSpPr>
          <p:nvPr>
            <p:ph type="pic" sz="quarter" idx="16"/>
          </p:nvPr>
        </p:nvSpPr>
        <p:spPr>
          <a:xfrm>
            <a:off x="384048" y="3822342"/>
            <a:ext cx="3816000" cy="2427527"/>
          </a:xfrm>
          <a:solidFill>
            <a:schemeClr val="bg1">
              <a:lumMod val="85000"/>
            </a:schemeClr>
          </a:solidFill>
        </p:spPr>
        <p:txBody>
          <a:bodyPr lIns="0" rIns="0"/>
          <a:lstStyle/>
          <a:p>
            <a:r>
              <a:rPr lang="en-US" dirty="0"/>
              <a:t>Click icon to add picture</a:t>
            </a:r>
            <a:endParaRPr lang="en-GB" dirty="0"/>
          </a:p>
        </p:txBody>
      </p:sp>
      <p:sp>
        <p:nvSpPr>
          <p:cNvPr id="11" name="Picture Placeholder 9"/>
          <p:cNvSpPr>
            <a:spLocks noGrp="1"/>
          </p:cNvSpPr>
          <p:nvPr>
            <p:ph type="pic" sz="quarter" idx="14"/>
          </p:nvPr>
        </p:nvSpPr>
        <p:spPr>
          <a:xfrm>
            <a:off x="4187310" y="1395358"/>
            <a:ext cx="3816000" cy="2423745"/>
          </a:xfrm>
          <a:solidFill>
            <a:schemeClr val="bg1">
              <a:lumMod val="85000"/>
            </a:schemeClr>
          </a:solidFill>
        </p:spPr>
        <p:txBody>
          <a:bodyPr lIns="0" rIns="0"/>
          <a:lstStyle/>
          <a:p>
            <a:r>
              <a:rPr lang="en-US" dirty="0"/>
              <a:t>Click icon to add picture</a:t>
            </a:r>
            <a:endParaRPr lang="en-GB" dirty="0"/>
          </a:p>
        </p:txBody>
      </p:sp>
      <p:sp>
        <p:nvSpPr>
          <p:cNvPr id="14" name="Picture Placeholder 9"/>
          <p:cNvSpPr>
            <a:spLocks noGrp="1"/>
          </p:cNvSpPr>
          <p:nvPr>
            <p:ph type="pic" sz="quarter" idx="17"/>
          </p:nvPr>
        </p:nvSpPr>
        <p:spPr>
          <a:xfrm>
            <a:off x="4187310" y="3822904"/>
            <a:ext cx="3816000" cy="2430204"/>
          </a:xfrm>
          <a:solidFill>
            <a:schemeClr val="bg1">
              <a:lumMod val="85000"/>
            </a:schemeClr>
          </a:solidFill>
        </p:spPr>
        <p:txBody>
          <a:bodyPr lIns="0" rIns="0"/>
          <a:lstStyle/>
          <a:p>
            <a:r>
              <a:rPr lang="en-US" dirty="0"/>
              <a:t>Click icon to add picture</a:t>
            </a:r>
            <a:endParaRPr lang="en-GB" dirty="0"/>
          </a:p>
        </p:txBody>
      </p:sp>
      <p:sp>
        <p:nvSpPr>
          <p:cNvPr id="12" name="Picture Placeholder 9"/>
          <p:cNvSpPr>
            <a:spLocks noGrp="1"/>
          </p:cNvSpPr>
          <p:nvPr>
            <p:ph type="pic" sz="quarter" idx="15"/>
          </p:nvPr>
        </p:nvSpPr>
        <p:spPr>
          <a:xfrm>
            <a:off x="8001000" y="1395358"/>
            <a:ext cx="3816000" cy="2423745"/>
          </a:xfrm>
          <a:solidFill>
            <a:schemeClr val="bg1">
              <a:lumMod val="85000"/>
            </a:schemeClr>
          </a:solidFill>
        </p:spPr>
        <p:txBody>
          <a:bodyPr lIns="0" rIns="0"/>
          <a:lstStyle/>
          <a:p>
            <a:r>
              <a:rPr lang="en-US" dirty="0"/>
              <a:t>Click icon to add picture</a:t>
            </a:r>
            <a:endParaRPr lang="en-GB" dirty="0"/>
          </a:p>
        </p:txBody>
      </p:sp>
      <p:sp>
        <p:nvSpPr>
          <p:cNvPr id="15" name="Picture Placeholder 9"/>
          <p:cNvSpPr>
            <a:spLocks noGrp="1"/>
          </p:cNvSpPr>
          <p:nvPr>
            <p:ph type="pic" sz="quarter" idx="18"/>
          </p:nvPr>
        </p:nvSpPr>
        <p:spPr>
          <a:xfrm>
            <a:off x="8001000" y="3822904"/>
            <a:ext cx="3816000" cy="2430204"/>
          </a:xfrm>
          <a:solidFill>
            <a:schemeClr val="bg1">
              <a:lumMod val="85000"/>
            </a:schemeClr>
          </a:solidFill>
        </p:spPr>
        <p:txBody>
          <a:bodyPr lIns="0" rIns="0"/>
          <a:lstStyle/>
          <a:p>
            <a:r>
              <a:rPr lang="en-US" dirty="0"/>
              <a:t>Click icon to add picture</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23"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24"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16" name="TextBox 15">
            <a:extLst>
              <a:ext uri="{FF2B5EF4-FFF2-40B4-BE49-F238E27FC236}">
                <a16:creationId xmlns:a16="http://schemas.microsoft.com/office/drawing/2014/main" id="{3EFE4237-63B4-4A39-BA2B-9327FAAE3DE5}"/>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142804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19A7D183-821F-4A8A-8053-8B2E74A4B178}"/>
              </a:ext>
            </a:extLst>
          </p:cNvPr>
          <p:cNvSpPr>
            <a:spLocks noGrp="1"/>
          </p:cNvSpPr>
          <p:nvPr>
            <p:ph type="title"/>
          </p:nvPr>
        </p:nvSpPr>
        <p:spPr>
          <a:xfrm>
            <a:off x="379413" y="379413"/>
            <a:ext cx="7616952" cy="1012825"/>
          </a:xfrm>
        </p:spPr>
        <p:txBody>
          <a:bodyPr/>
          <a:lstStyle/>
          <a:p>
            <a:r>
              <a:rPr lang="en-US" dirty="0"/>
              <a:t>Click to edit Master title style</a:t>
            </a:r>
            <a:endParaRPr lang="en-GB" dirty="0"/>
          </a:p>
        </p:txBody>
      </p:sp>
      <p:sp>
        <p:nvSpPr>
          <p:cNvPr id="15" name="Content Placeholder 4">
            <a:extLst>
              <a:ext uri="{FF2B5EF4-FFF2-40B4-BE49-F238E27FC236}">
                <a16:creationId xmlns:a16="http://schemas.microsoft.com/office/drawing/2014/main" id="{8D9547A9-7E4F-419F-B88E-82520951E440}"/>
              </a:ext>
            </a:extLst>
          </p:cNvPr>
          <p:cNvSpPr>
            <a:spLocks noGrp="1"/>
          </p:cNvSpPr>
          <p:nvPr>
            <p:ph sz="quarter" idx="15"/>
          </p:nvPr>
        </p:nvSpPr>
        <p:spPr>
          <a:xfrm>
            <a:off x="379412" y="1392238"/>
            <a:ext cx="7616952"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p:nvPr>
        </p:nvSpPr>
        <p:spPr>
          <a:xfrm>
            <a:off x="8019288" y="381000"/>
            <a:ext cx="3794760" cy="5864225"/>
          </a:xfrm>
          <a:solidFill>
            <a:schemeClr val="bg1">
              <a:lumMod val="85000"/>
            </a:schemeClr>
          </a:solidFill>
        </p:spPr>
        <p:txBody>
          <a:bodyPr/>
          <a:lstStyle/>
          <a:p>
            <a:endParaRPr lang="en-US" dirty="0"/>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a:extLst>
              <a:ext uri="{FF2B5EF4-FFF2-40B4-BE49-F238E27FC236}">
                <a16:creationId xmlns:a16="http://schemas.microsoft.com/office/drawing/2014/main" id="{E050627F-CE42-44E3-B0ED-2F5A5362F4B1}"/>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40457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7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39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2" name="Picture Placeholder 9"/>
          <p:cNvSpPr>
            <a:spLocks noGrp="1"/>
          </p:cNvSpPr>
          <p:nvPr>
            <p:ph type="pic" sz="quarter" idx="21"/>
          </p:nvPr>
        </p:nvSpPr>
        <p:spPr>
          <a:xfrm>
            <a:off x="4178339" y="379413"/>
            <a:ext cx="7634247" cy="5873750"/>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4" name="TextBox 1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408597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ntent Only">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79412" y="384048"/>
            <a:ext cx="3794760" cy="5861304"/>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Content Placeholder 4"/>
          <p:cNvSpPr>
            <a:spLocks noGrp="1"/>
          </p:cNvSpPr>
          <p:nvPr>
            <p:ph sz="quarter" idx="14"/>
          </p:nvPr>
        </p:nvSpPr>
        <p:spPr>
          <a:xfrm>
            <a:off x="4187952" y="384048"/>
            <a:ext cx="3803904" cy="5861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4"/>
          <p:cNvSpPr>
            <a:spLocks noGrp="1"/>
          </p:cNvSpPr>
          <p:nvPr>
            <p:ph sz="quarter" idx="15"/>
          </p:nvPr>
        </p:nvSpPr>
        <p:spPr>
          <a:xfrm>
            <a:off x="8010144" y="384048"/>
            <a:ext cx="3794760" cy="5861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0" name="Group 22"/>
          <p:cNvGrpSpPr>
            <a:grpSpLocks/>
          </p:cNvGrpSpPr>
          <p:nvPr userDrawn="1"/>
        </p:nvGrpSpPr>
        <p:grpSpPr bwMode="auto">
          <a:xfrm>
            <a:off x="-264086" y="6596401"/>
            <a:ext cx="2147228" cy="184155"/>
            <a:chOff x="9374212" y="6574531"/>
            <a:chExt cx="2147228" cy="182885"/>
          </a:xfrm>
        </p:grpSpPr>
        <p:grpSp>
          <p:nvGrpSpPr>
            <p:cNvPr id="11"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89582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1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9" name="Picture Placeholder 9"/>
          <p:cNvSpPr>
            <a:spLocks noGrp="1"/>
          </p:cNvSpPr>
          <p:nvPr>
            <p:ph type="pic" sz="quarter" idx="17"/>
          </p:nvPr>
        </p:nvSpPr>
        <p:spPr>
          <a:xfrm>
            <a:off x="4178340" y="379413"/>
            <a:ext cx="3821072" cy="5873750"/>
          </a:xfrm>
          <a:solidFill>
            <a:schemeClr val="bg1">
              <a:lumMod val="85000"/>
            </a:schemeClr>
          </a:solidFill>
        </p:spPr>
        <p:txBody>
          <a:bodyPr lIns="0" rIns="0"/>
          <a:lstStyle/>
          <a:p>
            <a:r>
              <a:rPr lang="en-US" dirty="0"/>
              <a:t>Click icon to add picture</a:t>
            </a:r>
            <a:endParaRPr lang="en-GB" dirty="0"/>
          </a:p>
        </p:txBody>
      </p:sp>
      <p:sp>
        <p:nvSpPr>
          <p:cNvPr id="20" name="Picture Placeholder 9"/>
          <p:cNvSpPr>
            <a:spLocks noGrp="1"/>
          </p:cNvSpPr>
          <p:nvPr>
            <p:ph type="pic" sz="quarter" idx="18"/>
          </p:nvPr>
        </p:nvSpPr>
        <p:spPr>
          <a:xfrm>
            <a:off x="7988648" y="379413"/>
            <a:ext cx="3816002" cy="5873750"/>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0" name="TextBox 9">
            <a:extLst>
              <a:ext uri="{FF2B5EF4-FFF2-40B4-BE49-F238E27FC236}">
                <a16:creationId xmlns:a16="http://schemas.microsoft.com/office/drawing/2014/main" id="{77E3F31A-1FD6-45D4-B194-5ACD4B4F45E9}"/>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118760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4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Picture Placeholder 9"/>
          <p:cNvSpPr>
            <a:spLocks noGrp="1"/>
          </p:cNvSpPr>
          <p:nvPr>
            <p:ph type="pic" sz="quarter" idx="18"/>
          </p:nvPr>
        </p:nvSpPr>
        <p:spPr>
          <a:xfrm>
            <a:off x="4178340" y="379413"/>
            <a:ext cx="2538578" cy="5873750"/>
          </a:xfrm>
          <a:solidFill>
            <a:schemeClr val="bg1">
              <a:lumMod val="85000"/>
            </a:schemeClr>
          </a:solidFill>
        </p:spPr>
        <p:txBody>
          <a:bodyPr lIns="0" rIns="0"/>
          <a:lstStyle/>
          <a:p>
            <a:r>
              <a:rPr lang="en-US" dirty="0"/>
              <a:t>Click icon to add picture</a:t>
            </a:r>
            <a:endParaRPr lang="en-GB" dirty="0"/>
          </a:p>
        </p:txBody>
      </p:sp>
      <p:sp>
        <p:nvSpPr>
          <p:cNvPr id="21" name="Picture Placeholder 9"/>
          <p:cNvSpPr>
            <a:spLocks noGrp="1"/>
          </p:cNvSpPr>
          <p:nvPr>
            <p:ph type="pic" sz="quarter" idx="19"/>
          </p:nvPr>
        </p:nvSpPr>
        <p:spPr>
          <a:xfrm>
            <a:off x="6716918" y="379413"/>
            <a:ext cx="2576798" cy="5873750"/>
          </a:xfrm>
          <a:solidFill>
            <a:schemeClr val="bg1">
              <a:lumMod val="85000"/>
            </a:schemeClr>
          </a:solidFill>
        </p:spPr>
        <p:txBody>
          <a:bodyPr lIns="0" rIns="0"/>
          <a:lstStyle/>
          <a:p>
            <a:r>
              <a:rPr lang="en-US" dirty="0"/>
              <a:t>Click icon to add picture</a:t>
            </a:r>
            <a:endParaRPr lang="en-GB" dirty="0"/>
          </a:p>
        </p:txBody>
      </p:sp>
      <p:sp>
        <p:nvSpPr>
          <p:cNvPr id="22" name="Picture Placeholder 9"/>
          <p:cNvSpPr>
            <a:spLocks noGrp="1"/>
          </p:cNvSpPr>
          <p:nvPr>
            <p:ph type="pic" sz="quarter" idx="20"/>
          </p:nvPr>
        </p:nvSpPr>
        <p:spPr>
          <a:xfrm>
            <a:off x="9293716" y="379413"/>
            <a:ext cx="2510933" cy="5873750"/>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0" name="TextBox 9">
            <a:extLst>
              <a:ext uri="{FF2B5EF4-FFF2-40B4-BE49-F238E27FC236}">
                <a16:creationId xmlns:a16="http://schemas.microsoft.com/office/drawing/2014/main" id="{959D50C6-C192-44E7-8D6A-ADF13A76E9A9}"/>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379306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46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2" name="Picture Placeholder 9"/>
          <p:cNvSpPr>
            <a:spLocks noGrp="1"/>
          </p:cNvSpPr>
          <p:nvPr>
            <p:ph type="pic" sz="quarter" idx="21"/>
          </p:nvPr>
        </p:nvSpPr>
        <p:spPr>
          <a:xfrm>
            <a:off x="4178340" y="379413"/>
            <a:ext cx="3800450" cy="2935224"/>
          </a:xfrm>
          <a:solidFill>
            <a:schemeClr val="bg1">
              <a:lumMod val="85000"/>
            </a:schemeClr>
          </a:solidFill>
        </p:spPr>
        <p:txBody>
          <a:bodyPr lIns="0" rIns="0"/>
          <a:lstStyle/>
          <a:p>
            <a:r>
              <a:rPr lang="en-US" dirty="0"/>
              <a:t>Click icon to add picture</a:t>
            </a:r>
            <a:endParaRPr lang="en-GB" dirty="0"/>
          </a:p>
        </p:txBody>
      </p:sp>
      <p:sp>
        <p:nvSpPr>
          <p:cNvPr id="23" name="Picture Placeholder 9"/>
          <p:cNvSpPr>
            <a:spLocks noGrp="1"/>
          </p:cNvSpPr>
          <p:nvPr>
            <p:ph type="pic" sz="quarter" idx="22"/>
          </p:nvPr>
        </p:nvSpPr>
        <p:spPr>
          <a:xfrm>
            <a:off x="7978790" y="379413"/>
            <a:ext cx="3825860" cy="2935224"/>
          </a:xfrm>
          <a:solidFill>
            <a:schemeClr val="bg1">
              <a:lumMod val="85000"/>
            </a:schemeClr>
          </a:solidFill>
        </p:spPr>
        <p:txBody>
          <a:bodyPr lIns="0" rIns="0"/>
          <a:lstStyle/>
          <a:p>
            <a:r>
              <a:rPr lang="en-US" dirty="0"/>
              <a:t>Click icon to add picture</a:t>
            </a:r>
            <a:endParaRPr lang="en-GB" dirty="0"/>
          </a:p>
        </p:txBody>
      </p:sp>
      <p:sp>
        <p:nvSpPr>
          <p:cNvPr id="24" name="Picture Placeholder 9"/>
          <p:cNvSpPr>
            <a:spLocks noGrp="1"/>
          </p:cNvSpPr>
          <p:nvPr>
            <p:ph type="pic" sz="quarter" idx="23"/>
          </p:nvPr>
        </p:nvSpPr>
        <p:spPr>
          <a:xfrm>
            <a:off x="4178340" y="3314637"/>
            <a:ext cx="3800449" cy="2938526"/>
          </a:xfrm>
          <a:solidFill>
            <a:schemeClr val="bg1">
              <a:lumMod val="85000"/>
            </a:schemeClr>
          </a:solidFill>
        </p:spPr>
        <p:txBody>
          <a:bodyPr lIns="0" rIns="0"/>
          <a:lstStyle/>
          <a:p>
            <a:r>
              <a:rPr lang="en-US" dirty="0"/>
              <a:t>Click icon to add picture</a:t>
            </a:r>
            <a:endParaRPr lang="en-GB" dirty="0"/>
          </a:p>
        </p:txBody>
      </p:sp>
      <p:sp>
        <p:nvSpPr>
          <p:cNvPr id="25" name="Picture Placeholder 9"/>
          <p:cNvSpPr>
            <a:spLocks noGrp="1"/>
          </p:cNvSpPr>
          <p:nvPr>
            <p:ph type="pic" sz="quarter" idx="24"/>
          </p:nvPr>
        </p:nvSpPr>
        <p:spPr>
          <a:xfrm>
            <a:off x="7978788" y="3314637"/>
            <a:ext cx="3825861" cy="2938526"/>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4" name="TextBox 1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245823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49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9"/>
          <p:cNvSpPr>
            <a:spLocks noGrp="1"/>
          </p:cNvSpPr>
          <p:nvPr>
            <p:ph type="pic" sz="quarter" idx="22"/>
          </p:nvPr>
        </p:nvSpPr>
        <p:spPr>
          <a:xfrm>
            <a:off x="4178340" y="379413"/>
            <a:ext cx="3821690" cy="2938526"/>
          </a:xfrm>
          <a:solidFill>
            <a:schemeClr val="bg1">
              <a:lumMod val="85000"/>
            </a:schemeClr>
          </a:solidFill>
        </p:spPr>
        <p:txBody>
          <a:bodyPr lIns="0" rIns="0"/>
          <a:lstStyle/>
          <a:p>
            <a:r>
              <a:rPr lang="en-US" dirty="0"/>
              <a:t>Click icon to add picture</a:t>
            </a:r>
            <a:endParaRPr lang="en-GB" dirty="0"/>
          </a:p>
        </p:txBody>
      </p:sp>
      <p:sp>
        <p:nvSpPr>
          <p:cNvPr id="24" name="Picture Placeholder 9"/>
          <p:cNvSpPr>
            <a:spLocks noGrp="1"/>
          </p:cNvSpPr>
          <p:nvPr>
            <p:ph type="pic" sz="quarter" idx="23"/>
          </p:nvPr>
        </p:nvSpPr>
        <p:spPr>
          <a:xfrm>
            <a:off x="8005720" y="379413"/>
            <a:ext cx="3798929" cy="2938526"/>
          </a:xfrm>
          <a:solidFill>
            <a:schemeClr val="bg1">
              <a:lumMod val="85000"/>
            </a:schemeClr>
          </a:solidFill>
        </p:spPr>
        <p:txBody>
          <a:bodyPr lIns="0" rIns="0"/>
          <a:lstStyle/>
          <a:p>
            <a:r>
              <a:rPr lang="en-US" dirty="0"/>
              <a:t>Click icon to add picture</a:t>
            </a:r>
            <a:endParaRPr lang="en-GB" dirty="0"/>
          </a:p>
        </p:txBody>
      </p:sp>
      <p:sp>
        <p:nvSpPr>
          <p:cNvPr id="25" name="Picture Placeholder 9"/>
          <p:cNvSpPr>
            <a:spLocks noGrp="1"/>
          </p:cNvSpPr>
          <p:nvPr>
            <p:ph type="pic" sz="quarter" idx="24"/>
          </p:nvPr>
        </p:nvSpPr>
        <p:spPr>
          <a:xfrm>
            <a:off x="4178340" y="3314637"/>
            <a:ext cx="2538579" cy="2938526"/>
          </a:xfrm>
          <a:solidFill>
            <a:schemeClr val="bg1">
              <a:lumMod val="85000"/>
            </a:schemeClr>
          </a:solidFill>
        </p:spPr>
        <p:txBody>
          <a:bodyPr lIns="0" rIns="0"/>
          <a:lstStyle/>
          <a:p>
            <a:r>
              <a:rPr lang="en-US" dirty="0"/>
              <a:t>Click icon to add picture</a:t>
            </a:r>
            <a:endParaRPr lang="en-GB" dirty="0"/>
          </a:p>
        </p:txBody>
      </p:sp>
      <p:sp>
        <p:nvSpPr>
          <p:cNvPr id="26" name="Picture Placeholder 9"/>
          <p:cNvSpPr>
            <a:spLocks noGrp="1"/>
          </p:cNvSpPr>
          <p:nvPr>
            <p:ph type="pic" sz="quarter" idx="25"/>
          </p:nvPr>
        </p:nvSpPr>
        <p:spPr>
          <a:xfrm>
            <a:off x="6716918" y="3314637"/>
            <a:ext cx="2516935" cy="2938526"/>
          </a:xfrm>
          <a:solidFill>
            <a:schemeClr val="bg1">
              <a:lumMod val="85000"/>
            </a:schemeClr>
          </a:solidFill>
        </p:spPr>
        <p:txBody>
          <a:bodyPr lIns="0" rIns="0"/>
          <a:lstStyle/>
          <a:p>
            <a:r>
              <a:rPr lang="en-US" dirty="0"/>
              <a:t>Click icon to add picture</a:t>
            </a:r>
            <a:endParaRPr lang="en-GB" dirty="0"/>
          </a:p>
        </p:txBody>
      </p:sp>
      <p:sp>
        <p:nvSpPr>
          <p:cNvPr id="27" name="Picture Placeholder 9"/>
          <p:cNvSpPr>
            <a:spLocks noGrp="1"/>
          </p:cNvSpPr>
          <p:nvPr>
            <p:ph type="pic" sz="quarter" idx="26"/>
          </p:nvPr>
        </p:nvSpPr>
        <p:spPr>
          <a:xfrm>
            <a:off x="9247520" y="3314637"/>
            <a:ext cx="2557130" cy="2938526"/>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2" name="TextBox 11">
            <a:extLst>
              <a:ext uri="{FF2B5EF4-FFF2-40B4-BE49-F238E27FC236}">
                <a16:creationId xmlns:a16="http://schemas.microsoft.com/office/drawing/2014/main" id="{87DAE9D1-9476-4D35-A102-B7E17FEEEE23}"/>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273251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1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5" name="Picture Placeholder 9"/>
          <p:cNvSpPr>
            <a:spLocks noGrp="1"/>
          </p:cNvSpPr>
          <p:nvPr>
            <p:ph type="pic" sz="quarter" idx="25"/>
          </p:nvPr>
        </p:nvSpPr>
        <p:spPr>
          <a:xfrm>
            <a:off x="4178340" y="379413"/>
            <a:ext cx="2538579" cy="2935224"/>
          </a:xfrm>
          <a:solidFill>
            <a:schemeClr val="bg1">
              <a:lumMod val="85000"/>
            </a:schemeClr>
          </a:solidFill>
        </p:spPr>
        <p:txBody>
          <a:bodyPr lIns="0" rIns="0"/>
          <a:lstStyle/>
          <a:p>
            <a:r>
              <a:rPr lang="en-US" dirty="0"/>
              <a:t>Click icon to add picture</a:t>
            </a:r>
            <a:endParaRPr lang="en-GB" dirty="0"/>
          </a:p>
        </p:txBody>
      </p:sp>
      <p:sp>
        <p:nvSpPr>
          <p:cNvPr id="26" name="Picture Placeholder 9"/>
          <p:cNvSpPr>
            <a:spLocks noGrp="1"/>
          </p:cNvSpPr>
          <p:nvPr>
            <p:ph type="pic" sz="quarter" idx="26"/>
          </p:nvPr>
        </p:nvSpPr>
        <p:spPr>
          <a:xfrm>
            <a:off x="6716918" y="379413"/>
            <a:ext cx="2533915" cy="2928620"/>
          </a:xfrm>
          <a:solidFill>
            <a:schemeClr val="bg1">
              <a:lumMod val="85000"/>
            </a:schemeClr>
          </a:solidFill>
        </p:spPr>
        <p:txBody>
          <a:bodyPr lIns="0" rIns="0"/>
          <a:lstStyle/>
          <a:p>
            <a:r>
              <a:rPr lang="en-US" dirty="0"/>
              <a:t>Click icon to add picture</a:t>
            </a:r>
            <a:endParaRPr lang="en-GB" dirty="0"/>
          </a:p>
        </p:txBody>
      </p:sp>
      <p:sp>
        <p:nvSpPr>
          <p:cNvPr id="27" name="Picture Placeholder 9"/>
          <p:cNvSpPr>
            <a:spLocks noGrp="1"/>
          </p:cNvSpPr>
          <p:nvPr>
            <p:ph type="pic" sz="quarter" idx="27"/>
          </p:nvPr>
        </p:nvSpPr>
        <p:spPr>
          <a:xfrm>
            <a:off x="9254144" y="379413"/>
            <a:ext cx="2550505" cy="2935224"/>
          </a:xfrm>
          <a:solidFill>
            <a:schemeClr val="bg1">
              <a:lumMod val="85000"/>
            </a:schemeClr>
          </a:solidFill>
        </p:spPr>
        <p:txBody>
          <a:bodyPr lIns="0" rIns="0"/>
          <a:lstStyle/>
          <a:p>
            <a:r>
              <a:rPr lang="en-US" dirty="0"/>
              <a:t>Click icon to add picture</a:t>
            </a:r>
            <a:endParaRPr lang="en-GB" dirty="0"/>
          </a:p>
        </p:txBody>
      </p:sp>
      <p:sp>
        <p:nvSpPr>
          <p:cNvPr id="28" name="Picture Placeholder 9"/>
          <p:cNvSpPr>
            <a:spLocks noGrp="1"/>
          </p:cNvSpPr>
          <p:nvPr>
            <p:ph type="pic" sz="quarter" idx="28"/>
          </p:nvPr>
        </p:nvSpPr>
        <p:spPr>
          <a:xfrm>
            <a:off x="4178340" y="3308033"/>
            <a:ext cx="2538579" cy="2935224"/>
          </a:xfrm>
          <a:solidFill>
            <a:schemeClr val="bg1">
              <a:lumMod val="85000"/>
            </a:schemeClr>
          </a:solidFill>
        </p:spPr>
        <p:txBody>
          <a:bodyPr lIns="0" rIns="0"/>
          <a:lstStyle/>
          <a:p>
            <a:r>
              <a:rPr lang="en-US" dirty="0"/>
              <a:t>Click icon to add picture</a:t>
            </a:r>
            <a:endParaRPr lang="en-GB" dirty="0"/>
          </a:p>
        </p:txBody>
      </p:sp>
      <p:sp>
        <p:nvSpPr>
          <p:cNvPr id="29" name="Picture Placeholder 9"/>
          <p:cNvSpPr>
            <a:spLocks noGrp="1"/>
          </p:cNvSpPr>
          <p:nvPr>
            <p:ph type="pic" sz="quarter" idx="29"/>
          </p:nvPr>
        </p:nvSpPr>
        <p:spPr>
          <a:xfrm>
            <a:off x="6716918" y="3308033"/>
            <a:ext cx="2533915" cy="2928620"/>
          </a:xfrm>
          <a:solidFill>
            <a:schemeClr val="bg1">
              <a:lumMod val="85000"/>
            </a:schemeClr>
          </a:solidFill>
        </p:spPr>
        <p:txBody>
          <a:bodyPr lIns="0" rIns="0"/>
          <a:lstStyle/>
          <a:p>
            <a:r>
              <a:rPr lang="en-US" dirty="0"/>
              <a:t>Click icon to add picture</a:t>
            </a:r>
            <a:endParaRPr lang="en-GB" dirty="0"/>
          </a:p>
        </p:txBody>
      </p:sp>
      <p:sp>
        <p:nvSpPr>
          <p:cNvPr id="30" name="Picture Placeholder 9"/>
          <p:cNvSpPr>
            <a:spLocks noGrp="1"/>
          </p:cNvSpPr>
          <p:nvPr>
            <p:ph type="pic" sz="quarter" idx="30"/>
          </p:nvPr>
        </p:nvSpPr>
        <p:spPr>
          <a:xfrm>
            <a:off x="9254144" y="3308033"/>
            <a:ext cx="2550505" cy="2935224"/>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3" name="TextBox 12">
            <a:extLst>
              <a:ext uri="{FF2B5EF4-FFF2-40B4-BE49-F238E27FC236}">
                <a16:creationId xmlns:a16="http://schemas.microsoft.com/office/drawing/2014/main" id="{F47C2C63-5EDC-4E77-9081-00D4707E01B8}"/>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291790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6_Title, Subtit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39"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93902" y="381000"/>
            <a:ext cx="11425237" cy="457200"/>
          </a:xfrm>
        </p:spPr>
        <p:txBody>
          <a:bodyPr rIns="0"/>
          <a:lstStyle>
            <a:lvl1pPr>
              <a:defRPr>
                <a:solidFill>
                  <a:schemeClr val="bg1"/>
                </a:solidFill>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381000" y="841248"/>
            <a:ext cx="11430000" cy="365760"/>
          </a:xfrm>
        </p:spPr>
        <p:txBody>
          <a:bodyPr/>
          <a:lstStyle>
            <a:lvl1pPr>
              <a:defRPr sz="2400">
                <a:solidFill>
                  <a:schemeClr val="bg1"/>
                </a:solidFill>
              </a:defRPr>
            </a:lvl1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14" name="Picture Placeholder 9">
            <a:extLst>
              <a:ext uri="{FF2B5EF4-FFF2-40B4-BE49-F238E27FC236}">
                <a16:creationId xmlns:a16="http://schemas.microsoft.com/office/drawing/2014/main" id="{869F272B-875D-4A55-9573-CE9FC38344EC}"/>
              </a:ext>
            </a:extLst>
          </p:cNvPr>
          <p:cNvSpPr>
            <a:spLocks noGrp="1"/>
          </p:cNvSpPr>
          <p:nvPr>
            <p:ph type="pic" sz="quarter" idx="17"/>
          </p:nvPr>
        </p:nvSpPr>
        <p:spPr>
          <a:xfrm>
            <a:off x="378794" y="1763734"/>
            <a:ext cx="3657600" cy="3657600"/>
          </a:xfrm>
          <a:solidFill>
            <a:schemeClr val="bg1">
              <a:lumMod val="85000"/>
            </a:schemeClr>
          </a:solidFill>
        </p:spPr>
        <p:txBody>
          <a:bodyPr lIns="0" rIns="0"/>
          <a:lstStyle/>
          <a:p>
            <a:r>
              <a:rPr lang="en-US" dirty="0"/>
              <a:t>Click icon to add picture</a:t>
            </a:r>
            <a:endParaRPr lang="en-GB" dirty="0"/>
          </a:p>
        </p:txBody>
      </p:sp>
      <p:sp>
        <p:nvSpPr>
          <p:cNvPr id="15" name="Picture Placeholder 9">
            <a:extLst>
              <a:ext uri="{FF2B5EF4-FFF2-40B4-BE49-F238E27FC236}">
                <a16:creationId xmlns:a16="http://schemas.microsoft.com/office/drawing/2014/main" id="{6A3664C0-3C68-4E38-B0D1-971BDD72FB74}"/>
              </a:ext>
            </a:extLst>
          </p:cNvPr>
          <p:cNvSpPr>
            <a:spLocks noGrp="1"/>
          </p:cNvSpPr>
          <p:nvPr>
            <p:ph type="pic" sz="quarter" idx="18"/>
          </p:nvPr>
        </p:nvSpPr>
        <p:spPr>
          <a:xfrm>
            <a:off x="4261022" y="1763734"/>
            <a:ext cx="3657600" cy="3657600"/>
          </a:xfrm>
          <a:solidFill>
            <a:schemeClr val="bg1">
              <a:lumMod val="85000"/>
            </a:schemeClr>
          </a:solidFill>
        </p:spPr>
        <p:txBody>
          <a:bodyPr lIns="0" rIns="0"/>
          <a:lstStyle/>
          <a:p>
            <a:r>
              <a:rPr lang="en-US" dirty="0"/>
              <a:t>Click icon to add picture</a:t>
            </a:r>
            <a:endParaRPr lang="en-GB" dirty="0"/>
          </a:p>
        </p:txBody>
      </p:sp>
      <p:sp>
        <p:nvSpPr>
          <p:cNvPr id="16" name="Picture Placeholder 9">
            <a:extLst>
              <a:ext uri="{FF2B5EF4-FFF2-40B4-BE49-F238E27FC236}">
                <a16:creationId xmlns:a16="http://schemas.microsoft.com/office/drawing/2014/main" id="{342C45B5-25BB-499C-8B36-30F3080FC7AE}"/>
              </a:ext>
            </a:extLst>
          </p:cNvPr>
          <p:cNvSpPr>
            <a:spLocks noGrp="1"/>
          </p:cNvSpPr>
          <p:nvPr>
            <p:ph type="pic" sz="quarter" idx="19"/>
          </p:nvPr>
        </p:nvSpPr>
        <p:spPr>
          <a:xfrm>
            <a:off x="8161539" y="1763734"/>
            <a:ext cx="3657600" cy="3657600"/>
          </a:xfrm>
          <a:solidFill>
            <a:schemeClr val="bg1">
              <a:lumMod val="85000"/>
            </a:schemeClr>
          </a:solidFill>
        </p:spPr>
        <p:txBody>
          <a:bodyPr lIns="0" rIns="0"/>
          <a:lstStyle/>
          <a:p>
            <a:r>
              <a:rPr lang="en-US" dirty="0"/>
              <a:t>Click icon to add picture</a:t>
            </a:r>
            <a:endParaRPr lang="en-GB" dirty="0"/>
          </a:p>
        </p:txBody>
      </p:sp>
      <p:sp>
        <p:nvSpPr>
          <p:cNvPr id="21" name="Rectangle 20">
            <a:extLst>
              <a:ext uri="{FF2B5EF4-FFF2-40B4-BE49-F238E27FC236}">
                <a16:creationId xmlns:a16="http://schemas.microsoft.com/office/drawing/2014/main" id="{A421AA32-BB73-47AE-9B3A-CF563EFDD7D6}"/>
              </a:ext>
            </a:extLst>
          </p:cNvPr>
          <p:cNvSpPr/>
          <p:nvPr userDrawn="1"/>
        </p:nvSpPr>
        <p:spPr>
          <a:xfrm>
            <a:off x="372861" y="5473964"/>
            <a:ext cx="3666744" cy="110483"/>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7" name="Rectangle 16">
            <a:extLst>
              <a:ext uri="{FF2B5EF4-FFF2-40B4-BE49-F238E27FC236}">
                <a16:creationId xmlns:a16="http://schemas.microsoft.com/office/drawing/2014/main" id="{35AEC188-9496-4280-BE13-42544F573923}"/>
              </a:ext>
            </a:extLst>
          </p:cNvPr>
          <p:cNvSpPr/>
          <p:nvPr userDrawn="1"/>
        </p:nvSpPr>
        <p:spPr>
          <a:xfrm>
            <a:off x="369649" y="5473963"/>
            <a:ext cx="11449489" cy="110483"/>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7" name="Rectangle 6">
            <a:extLst>
              <a:ext uri="{FF2B5EF4-FFF2-40B4-BE49-F238E27FC236}">
                <a16:creationId xmlns:a16="http://schemas.microsoft.com/office/drawing/2014/main" id="{09956BA7-9FB1-4DA0-8220-3EF8C3F1E300}"/>
              </a:ext>
            </a:extLst>
          </p:cNvPr>
          <p:cNvSpPr/>
          <p:nvPr userDrawn="1"/>
        </p:nvSpPr>
        <p:spPr>
          <a:xfrm>
            <a:off x="4039604" y="1679448"/>
            <a:ext cx="221417" cy="405829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8" name="Rectangle 17">
            <a:extLst>
              <a:ext uri="{FF2B5EF4-FFF2-40B4-BE49-F238E27FC236}">
                <a16:creationId xmlns:a16="http://schemas.microsoft.com/office/drawing/2014/main" id="{F98FC4CA-F7E8-452B-BABE-78FA141D5E67}"/>
              </a:ext>
            </a:extLst>
          </p:cNvPr>
          <p:cNvSpPr/>
          <p:nvPr userDrawn="1"/>
        </p:nvSpPr>
        <p:spPr>
          <a:xfrm>
            <a:off x="7929371" y="1679449"/>
            <a:ext cx="221417" cy="397154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9" name="TextBox 18">
            <a:extLst>
              <a:ext uri="{FF2B5EF4-FFF2-40B4-BE49-F238E27FC236}">
                <a16:creationId xmlns:a16="http://schemas.microsoft.com/office/drawing/2014/main" id="{65A2BCC4-7FFD-427D-A7B8-33801665A702}"/>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295854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Title, Subtit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63"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93902" y="381000"/>
            <a:ext cx="11425237" cy="457200"/>
          </a:xfrm>
        </p:spPr>
        <p:txBody>
          <a:bodyPr rIns="0"/>
          <a:lstStyle>
            <a:lvl1pPr algn="ctr">
              <a:defRPr>
                <a:solidFill>
                  <a:schemeClr val="bg1"/>
                </a:solidFill>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381000" y="841248"/>
            <a:ext cx="11430000" cy="365760"/>
          </a:xfrm>
        </p:spPr>
        <p:txBody>
          <a:bodyPr/>
          <a:lstStyle>
            <a:lvl1pPr algn="ctr">
              <a:defRPr sz="2400">
                <a:solidFill>
                  <a:schemeClr val="bg1"/>
                </a:solidFill>
              </a:defRPr>
            </a:lvl1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6" name="TextBox 5"/>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
        <p:nvSpPr>
          <p:cNvPr id="14" name="Picture Placeholder 9">
            <a:extLst>
              <a:ext uri="{FF2B5EF4-FFF2-40B4-BE49-F238E27FC236}">
                <a16:creationId xmlns:a16="http://schemas.microsoft.com/office/drawing/2014/main" id="{869F272B-875D-4A55-9573-CE9FC38344EC}"/>
              </a:ext>
            </a:extLst>
          </p:cNvPr>
          <p:cNvSpPr>
            <a:spLocks noGrp="1"/>
          </p:cNvSpPr>
          <p:nvPr>
            <p:ph type="pic" sz="quarter" idx="17"/>
          </p:nvPr>
        </p:nvSpPr>
        <p:spPr>
          <a:xfrm>
            <a:off x="378794" y="1469401"/>
            <a:ext cx="3657600" cy="3657600"/>
          </a:xfrm>
          <a:solidFill>
            <a:schemeClr val="bg1">
              <a:lumMod val="85000"/>
            </a:schemeClr>
          </a:solidFill>
        </p:spPr>
        <p:txBody>
          <a:bodyPr lIns="0" rIns="0"/>
          <a:lstStyle/>
          <a:p>
            <a:r>
              <a:rPr lang="en-US" dirty="0"/>
              <a:t>Click icon to add picture</a:t>
            </a:r>
            <a:endParaRPr lang="en-GB" dirty="0"/>
          </a:p>
        </p:txBody>
      </p:sp>
      <p:sp>
        <p:nvSpPr>
          <p:cNvPr id="15" name="Picture Placeholder 9">
            <a:extLst>
              <a:ext uri="{FF2B5EF4-FFF2-40B4-BE49-F238E27FC236}">
                <a16:creationId xmlns:a16="http://schemas.microsoft.com/office/drawing/2014/main" id="{6A3664C0-3C68-4E38-B0D1-971BDD72FB74}"/>
              </a:ext>
            </a:extLst>
          </p:cNvPr>
          <p:cNvSpPr>
            <a:spLocks noGrp="1"/>
          </p:cNvSpPr>
          <p:nvPr>
            <p:ph type="pic" sz="quarter" idx="18"/>
          </p:nvPr>
        </p:nvSpPr>
        <p:spPr>
          <a:xfrm>
            <a:off x="4261022" y="1469401"/>
            <a:ext cx="3657600" cy="3657600"/>
          </a:xfrm>
          <a:solidFill>
            <a:schemeClr val="bg1">
              <a:lumMod val="85000"/>
            </a:schemeClr>
          </a:solidFill>
        </p:spPr>
        <p:txBody>
          <a:bodyPr lIns="0" rIns="0"/>
          <a:lstStyle/>
          <a:p>
            <a:r>
              <a:rPr lang="en-US" dirty="0"/>
              <a:t>Click icon to add picture</a:t>
            </a:r>
            <a:endParaRPr lang="en-GB" dirty="0"/>
          </a:p>
        </p:txBody>
      </p:sp>
      <p:sp>
        <p:nvSpPr>
          <p:cNvPr id="16" name="Picture Placeholder 9">
            <a:extLst>
              <a:ext uri="{FF2B5EF4-FFF2-40B4-BE49-F238E27FC236}">
                <a16:creationId xmlns:a16="http://schemas.microsoft.com/office/drawing/2014/main" id="{342C45B5-25BB-499C-8B36-30F3080FC7AE}"/>
              </a:ext>
            </a:extLst>
          </p:cNvPr>
          <p:cNvSpPr>
            <a:spLocks noGrp="1"/>
          </p:cNvSpPr>
          <p:nvPr>
            <p:ph type="pic" sz="quarter" idx="19"/>
          </p:nvPr>
        </p:nvSpPr>
        <p:spPr>
          <a:xfrm>
            <a:off x="8161539" y="1469401"/>
            <a:ext cx="3657600" cy="3657600"/>
          </a:xfrm>
          <a:solidFill>
            <a:schemeClr val="bg1">
              <a:lumMod val="85000"/>
            </a:schemeClr>
          </a:solidFill>
        </p:spPr>
        <p:txBody>
          <a:bodyPr lIns="0" rIns="0"/>
          <a:lstStyle/>
          <a:p>
            <a:r>
              <a:rPr lang="en-US" dirty="0"/>
              <a:t>Click icon to add picture</a:t>
            </a:r>
            <a:endParaRPr lang="en-GB" dirty="0"/>
          </a:p>
        </p:txBody>
      </p:sp>
    </p:spTree>
    <p:extLst>
      <p:ext uri="{BB962C8B-B14F-4D97-AF65-F5344CB8AC3E}">
        <p14:creationId xmlns:p14="http://schemas.microsoft.com/office/powerpoint/2010/main" val="336606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Content,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049E49-A973-44EF-9013-26AEDDEBD3DB}"/>
              </a:ext>
            </a:extLst>
          </p:cNvPr>
          <p:cNvSpPr/>
          <p:nvPr userDrawn="1"/>
        </p:nvSpPr>
        <p:spPr>
          <a:xfrm>
            <a:off x="7996364" y="0"/>
            <a:ext cx="419563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 name="Picture Placeholder 2"/>
          <p:cNvSpPr>
            <a:spLocks noGrp="1"/>
          </p:cNvSpPr>
          <p:nvPr>
            <p:ph type="pic" sz="quarter" idx="14"/>
          </p:nvPr>
        </p:nvSpPr>
        <p:spPr>
          <a:xfrm>
            <a:off x="0" y="0"/>
            <a:ext cx="7996364" cy="6858000"/>
          </a:xfrm>
          <a:solidFill>
            <a:schemeClr val="bg1">
              <a:lumMod val="85000"/>
            </a:schemeClr>
          </a:solidFill>
        </p:spPr>
        <p:txBody>
          <a:bodyPr/>
          <a:lstStyle/>
          <a:p>
            <a:endParaRPr lang="en-US" dirty="0"/>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
        <p:nvSpPr>
          <p:cNvPr id="14" name="Title 3">
            <a:extLst>
              <a:ext uri="{FF2B5EF4-FFF2-40B4-BE49-F238E27FC236}">
                <a16:creationId xmlns:a16="http://schemas.microsoft.com/office/drawing/2014/main" id="{8DD7D68D-E290-458D-BAC4-322800794D85}"/>
              </a:ext>
            </a:extLst>
          </p:cNvPr>
          <p:cNvSpPr>
            <a:spLocks noGrp="1"/>
          </p:cNvSpPr>
          <p:nvPr>
            <p:ph type="title"/>
          </p:nvPr>
        </p:nvSpPr>
        <p:spPr>
          <a:xfrm>
            <a:off x="8543636" y="2895214"/>
            <a:ext cx="3101092" cy="801111"/>
          </a:xfrm>
        </p:spPr>
        <p:txBody>
          <a:bodyPr/>
          <a:lstStyle>
            <a:lvl1pPr algn="ctr">
              <a:defRPr sz="2800">
                <a:solidFill>
                  <a:schemeClr val="bg1"/>
                </a:solidFill>
              </a:defRPr>
            </a:lvl1pPr>
          </a:lstStyle>
          <a:p>
            <a:r>
              <a:rPr lang="en-US" dirty="0"/>
              <a:t>Click to edit Master title style</a:t>
            </a:r>
            <a:endParaRPr lang="en-GB" dirty="0"/>
          </a:p>
        </p:txBody>
      </p:sp>
      <p:sp>
        <p:nvSpPr>
          <p:cNvPr id="15" name="Content Placeholder 4">
            <a:extLst>
              <a:ext uri="{FF2B5EF4-FFF2-40B4-BE49-F238E27FC236}">
                <a16:creationId xmlns:a16="http://schemas.microsoft.com/office/drawing/2014/main" id="{BCBBD942-C63D-4382-9F7B-D285F53A7F60}"/>
              </a:ext>
            </a:extLst>
          </p:cNvPr>
          <p:cNvSpPr>
            <a:spLocks noGrp="1"/>
          </p:cNvSpPr>
          <p:nvPr>
            <p:ph sz="quarter" idx="15"/>
          </p:nvPr>
        </p:nvSpPr>
        <p:spPr>
          <a:xfrm>
            <a:off x="8543635" y="4038599"/>
            <a:ext cx="3101092" cy="2024015"/>
          </a:xfrm>
        </p:spPr>
        <p:txBody>
          <a:bodyPr/>
          <a:lstStyle>
            <a:lvl1pPr algn="ctr">
              <a:defRPr sz="1800">
                <a:solidFill>
                  <a:schemeClr val="bg1"/>
                </a:solidFill>
              </a:defRPr>
            </a:lvl1pPr>
            <a:lvl2pPr marL="92075" indent="-92075" algn="ctr">
              <a:defRPr sz="1800">
                <a:solidFill>
                  <a:schemeClr val="bg1"/>
                </a:solidFill>
              </a:defRPr>
            </a:lvl2pPr>
            <a:lvl3pPr marL="182563" indent="-90488" algn="ctr">
              <a:defRPr sz="1800">
                <a:solidFill>
                  <a:schemeClr val="bg1"/>
                </a:solidFill>
              </a:defRPr>
            </a:lvl3pPr>
            <a:lvl4pPr marL="266700" indent="-84138" algn="ctr">
              <a:defRPr sz="1800">
                <a:solidFill>
                  <a:schemeClr val="bg1"/>
                </a:solidFill>
              </a:defRPr>
            </a:lvl4pPr>
            <a:lvl5pPr marL="357188" indent="-90488" algn="ct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5913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4" name="TextBox 3">
            <a:extLst>
              <a:ext uri="{FF2B5EF4-FFF2-40B4-BE49-F238E27FC236}">
                <a16:creationId xmlns:a16="http://schemas.microsoft.com/office/drawing/2014/main" id="{BA3A4CB6-CF07-46FC-B917-A058DD7FFAB9}"/>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302205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3"/>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2"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3"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4"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68224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6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384048" y="1395358"/>
            <a:ext cx="3816000" cy="2423745"/>
          </a:xfrm>
          <a:solidFill>
            <a:schemeClr val="bg1">
              <a:lumMod val="85000"/>
            </a:schemeClr>
          </a:solidFill>
        </p:spPr>
        <p:txBody>
          <a:bodyPr lIns="0" rIns="0"/>
          <a:lstStyle/>
          <a:p>
            <a:r>
              <a:rPr lang="en-US" dirty="0"/>
              <a:t>Click icon to add picture</a:t>
            </a:r>
            <a:endParaRPr lang="en-GB" dirty="0"/>
          </a:p>
        </p:txBody>
      </p:sp>
      <p:sp>
        <p:nvSpPr>
          <p:cNvPr id="13" name="Picture Placeholder 9"/>
          <p:cNvSpPr>
            <a:spLocks noGrp="1"/>
          </p:cNvSpPr>
          <p:nvPr>
            <p:ph type="pic" sz="quarter" idx="16"/>
          </p:nvPr>
        </p:nvSpPr>
        <p:spPr>
          <a:xfrm>
            <a:off x="384048" y="3822342"/>
            <a:ext cx="3816000" cy="2427527"/>
          </a:xfrm>
          <a:solidFill>
            <a:schemeClr val="bg1">
              <a:lumMod val="85000"/>
            </a:schemeClr>
          </a:solidFill>
        </p:spPr>
        <p:txBody>
          <a:bodyPr lIns="0" rIns="0"/>
          <a:lstStyle/>
          <a:p>
            <a:r>
              <a:rPr lang="en-US" dirty="0"/>
              <a:t>Click icon to add picture</a:t>
            </a:r>
            <a:endParaRPr lang="en-GB" dirty="0"/>
          </a:p>
        </p:txBody>
      </p:sp>
      <p:sp>
        <p:nvSpPr>
          <p:cNvPr id="11" name="Picture Placeholder 9"/>
          <p:cNvSpPr>
            <a:spLocks noGrp="1"/>
          </p:cNvSpPr>
          <p:nvPr>
            <p:ph type="pic" sz="quarter" idx="14"/>
          </p:nvPr>
        </p:nvSpPr>
        <p:spPr>
          <a:xfrm>
            <a:off x="4187310" y="1395358"/>
            <a:ext cx="3816000" cy="2423745"/>
          </a:xfrm>
          <a:solidFill>
            <a:schemeClr val="bg1">
              <a:lumMod val="85000"/>
            </a:schemeClr>
          </a:solidFill>
        </p:spPr>
        <p:txBody>
          <a:bodyPr lIns="0" rIns="0"/>
          <a:lstStyle/>
          <a:p>
            <a:r>
              <a:rPr lang="en-US" dirty="0"/>
              <a:t>Click icon to add picture</a:t>
            </a:r>
            <a:endParaRPr lang="en-GB" dirty="0"/>
          </a:p>
        </p:txBody>
      </p:sp>
      <p:sp>
        <p:nvSpPr>
          <p:cNvPr id="14" name="Picture Placeholder 9"/>
          <p:cNvSpPr>
            <a:spLocks noGrp="1"/>
          </p:cNvSpPr>
          <p:nvPr>
            <p:ph type="pic" sz="quarter" idx="17"/>
          </p:nvPr>
        </p:nvSpPr>
        <p:spPr>
          <a:xfrm>
            <a:off x="4187310" y="3822904"/>
            <a:ext cx="3816000" cy="2430204"/>
          </a:xfrm>
          <a:solidFill>
            <a:schemeClr val="bg1">
              <a:lumMod val="85000"/>
            </a:schemeClr>
          </a:solidFill>
        </p:spPr>
        <p:txBody>
          <a:bodyPr lIns="0" rIns="0"/>
          <a:lstStyle/>
          <a:p>
            <a:r>
              <a:rPr lang="en-US" dirty="0"/>
              <a:t>Click icon to add picture</a:t>
            </a:r>
            <a:endParaRPr lang="en-GB" dirty="0"/>
          </a:p>
        </p:txBody>
      </p:sp>
      <p:sp>
        <p:nvSpPr>
          <p:cNvPr id="12" name="Picture Placeholder 9"/>
          <p:cNvSpPr>
            <a:spLocks noGrp="1"/>
          </p:cNvSpPr>
          <p:nvPr>
            <p:ph type="pic" sz="quarter" idx="15"/>
          </p:nvPr>
        </p:nvSpPr>
        <p:spPr>
          <a:xfrm>
            <a:off x="8001000" y="1395358"/>
            <a:ext cx="3816000" cy="2423745"/>
          </a:xfrm>
          <a:solidFill>
            <a:schemeClr val="bg1">
              <a:lumMod val="85000"/>
            </a:schemeClr>
          </a:solidFill>
        </p:spPr>
        <p:txBody>
          <a:bodyPr lIns="0" rIns="0"/>
          <a:lstStyle/>
          <a:p>
            <a:r>
              <a:rPr lang="en-US" dirty="0"/>
              <a:t>Click icon to add picture</a:t>
            </a:r>
            <a:endParaRPr lang="en-GB" dirty="0"/>
          </a:p>
        </p:txBody>
      </p:sp>
      <p:sp>
        <p:nvSpPr>
          <p:cNvPr id="15" name="Picture Placeholder 9"/>
          <p:cNvSpPr>
            <a:spLocks noGrp="1"/>
          </p:cNvSpPr>
          <p:nvPr>
            <p:ph type="pic" sz="quarter" idx="18"/>
          </p:nvPr>
        </p:nvSpPr>
        <p:spPr>
          <a:xfrm>
            <a:off x="8001000" y="3822904"/>
            <a:ext cx="3816000" cy="2430204"/>
          </a:xfrm>
          <a:solidFill>
            <a:schemeClr val="bg1">
              <a:lumMod val="85000"/>
            </a:schemeClr>
          </a:solidFill>
        </p:spPr>
        <p:txBody>
          <a:bodyPr lIns="0" rIns="0"/>
          <a:lstStyle/>
          <a:p>
            <a:r>
              <a:rPr lang="en-US" dirty="0"/>
              <a:t>Click icon to add picture</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6" name="Group 22"/>
          <p:cNvGrpSpPr>
            <a:grpSpLocks/>
          </p:cNvGrpSpPr>
          <p:nvPr userDrawn="1"/>
        </p:nvGrpSpPr>
        <p:grpSpPr bwMode="auto">
          <a:xfrm>
            <a:off x="-264086" y="6596401"/>
            <a:ext cx="2147228" cy="184155"/>
            <a:chOff x="9374212" y="6574531"/>
            <a:chExt cx="2147228" cy="182885"/>
          </a:xfrm>
        </p:grpSpPr>
        <p:grpSp>
          <p:nvGrpSpPr>
            <p:cNvPr id="17" name="Group 8"/>
            <p:cNvGrpSpPr>
              <a:grpSpLocks/>
            </p:cNvGrpSpPr>
            <p:nvPr/>
          </p:nvGrpSpPr>
          <p:grpSpPr bwMode="auto">
            <a:xfrm>
              <a:off x="9374212" y="6574531"/>
              <a:ext cx="2147228" cy="182883"/>
              <a:chOff x="9378677" y="6574531"/>
              <a:chExt cx="2147228" cy="182883"/>
            </a:xfrm>
          </p:grpSpPr>
          <p:sp>
            <p:nvSpPr>
              <p:cNvPr id="1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23"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24"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Tree>
    <p:extLst>
      <p:ext uri="{BB962C8B-B14F-4D97-AF65-F5344CB8AC3E}">
        <p14:creationId xmlns:p14="http://schemas.microsoft.com/office/powerpoint/2010/main" val="375471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9" name="Group 22"/>
          <p:cNvGrpSpPr>
            <a:grpSpLocks/>
          </p:cNvGrpSpPr>
          <p:nvPr userDrawn="1"/>
        </p:nvGrpSpPr>
        <p:grpSpPr bwMode="auto">
          <a:xfrm>
            <a:off x="-264086" y="6596401"/>
            <a:ext cx="2147228" cy="184155"/>
            <a:chOff x="9374212" y="6574531"/>
            <a:chExt cx="2147228" cy="182885"/>
          </a:xfrm>
        </p:grpSpPr>
        <p:grpSp>
          <p:nvGrpSpPr>
            <p:cNvPr id="10"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52309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3"/>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2"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3"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4"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5" name="Rectangle 14"/>
          <p:cNvSpPr/>
          <p:nvPr userDrawn="1"/>
        </p:nvSpPr>
        <p:spPr>
          <a:xfrm>
            <a:off x="0" y="1"/>
            <a:ext cx="12192000" cy="152402"/>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13878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9" name="Group 22"/>
          <p:cNvGrpSpPr>
            <a:grpSpLocks/>
          </p:cNvGrpSpPr>
          <p:nvPr userDrawn="1"/>
        </p:nvGrpSpPr>
        <p:grpSpPr bwMode="auto">
          <a:xfrm>
            <a:off x="-264086" y="6596401"/>
            <a:ext cx="2147228" cy="184155"/>
            <a:chOff x="9374212" y="6574531"/>
            <a:chExt cx="2147228" cy="182885"/>
          </a:xfrm>
        </p:grpSpPr>
        <p:grpSp>
          <p:nvGrpSpPr>
            <p:cNvPr id="10"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6" name="Rectangle 15"/>
          <p:cNvSpPr/>
          <p:nvPr userDrawn="1"/>
        </p:nvSpPr>
        <p:spPr>
          <a:xfrm>
            <a:off x="0" y="1"/>
            <a:ext cx="12192000" cy="152402"/>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155280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Ins="0"/>
          <a:lstStyle/>
          <a:p>
            <a:r>
              <a:rPr lang="en-US" dirty="0"/>
              <a:t>Click to edit Master title style</a:t>
            </a:r>
            <a:endParaRPr lang="en-GB" dirty="0"/>
          </a:p>
        </p:txBody>
      </p:sp>
      <p:sp>
        <p:nvSpPr>
          <p:cNvPr id="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5" name="Group 22"/>
          <p:cNvGrpSpPr>
            <a:grpSpLocks/>
          </p:cNvGrpSpPr>
          <p:nvPr userDrawn="1"/>
        </p:nvGrpSpPr>
        <p:grpSpPr bwMode="auto">
          <a:xfrm>
            <a:off x="-264086" y="6596401"/>
            <a:ext cx="2147228" cy="184155"/>
            <a:chOff x="9374212" y="6574531"/>
            <a:chExt cx="2147228" cy="182885"/>
          </a:xfrm>
        </p:grpSpPr>
        <p:grpSp>
          <p:nvGrpSpPr>
            <p:cNvPr id="6" name="Group 8"/>
            <p:cNvGrpSpPr>
              <a:grpSpLocks/>
            </p:cNvGrpSpPr>
            <p:nvPr/>
          </p:nvGrpSpPr>
          <p:grpSpPr bwMode="auto">
            <a:xfrm>
              <a:off x="9374212" y="6574531"/>
              <a:ext cx="2147228" cy="182883"/>
              <a:chOff x="9378677" y="6574531"/>
              <a:chExt cx="2147228" cy="182883"/>
            </a:xfrm>
          </p:grpSpPr>
          <p:sp>
            <p:nvSpPr>
              <p:cNvPr id="8"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9"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0"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7"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1"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82085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11"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79412" y="381000"/>
            <a:ext cx="11425237" cy="457200"/>
          </a:xfrm>
        </p:spPr>
        <p:txBody>
          <a:bodyPr rIns="0"/>
          <a:lstStyle/>
          <a:p>
            <a:r>
              <a:rPr lang="en-US" dirty="0"/>
              <a:t>Click to edit Master title style</a:t>
            </a:r>
            <a:endParaRPr lang="en-GB" dirty="0"/>
          </a:p>
        </p:txBody>
      </p:sp>
      <p:sp>
        <p:nvSpPr>
          <p:cNvPr id="5"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6" name="TextBox 5"/>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7" name="Group 22"/>
          <p:cNvGrpSpPr>
            <a:grpSpLocks/>
          </p:cNvGrpSpPr>
          <p:nvPr userDrawn="1"/>
        </p:nvGrpSpPr>
        <p:grpSpPr bwMode="auto">
          <a:xfrm>
            <a:off x="-264086" y="6596401"/>
            <a:ext cx="2147228" cy="184155"/>
            <a:chOff x="9374212" y="6574531"/>
            <a:chExt cx="2147228" cy="182885"/>
          </a:xfrm>
        </p:grpSpPr>
        <p:grpSp>
          <p:nvGrpSpPr>
            <p:cNvPr id="8" name="Group 8"/>
            <p:cNvGrpSpPr>
              <a:grpSpLocks/>
            </p:cNvGrpSpPr>
            <p:nvPr/>
          </p:nvGrpSpPr>
          <p:grpSpPr bwMode="auto">
            <a:xfrm>
              <a:off x="9374212" y="6574531"/>
              <a:ext cx="2147228" cy="182883"/>
              <a:chOff x="9378677" y="6574531"/>
              <a:chExt cx="2147228"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1"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2"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43102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83635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3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9" name="Group 22"/>
          <p:cNvGrpSpPr>
            <a:grpSpLocks/>
          </p:cNvGrpSpPr>
          <p:nvPr userDrawn="1"/>
        </p:nvGrpSpPr>
        <p:grpSpPr bwMode="auto">
          <a:xfrm>
            <a:off x="-264086" y="6596401"/>
            <a:ext cx="2147228" cy="184155"/>
            <a:chOff x="9374212" y="6574531"/>
            <a:chExt cx="2147228" cy="182885"/>
          </a:xfrm>
        </p:grpSpPr>
        <p:grpSp>
          <p:nvGrpSpPr>
            <p:cNvPr id="11"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41688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3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5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79412" y="380999"/>
            <a:ext cx="11425237" cy="821373"/>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4"/>
          <p:cNvSpPr>
            <a:spLocks noGrp="1"/>
          </p:cNvSpPr>
          <p:nvPr>
            <p:ph sz="quarter" idx="14"/>
          </p:nvPr>
        </p:nvSpPr>
        <p:spPr>
          <a:xfrm>
            <a:off x="4187952" y="1295401"/>
            <a:ext cx="3803904"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4"/>
          <p:cNvSpPr>
            <a:spLocks noGrp="1"/>
          </p:cNvSpPr>
          <p:nvPr>
            <p:ph sz="quarter" idx="15"/>
          </p:nvPr>
        </p:nvSpPr>
        <p:spPr>
          <a:xfrm>
            <a:off x="8010144" y="1295401"/>
            <a:ext cx="3794760"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40705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Sub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1425237" cy="457200"/>
          </a:xfrm>
        </p:spPr>
        <p:txBody>
          <a:bodyPr/>
          <a:lstStyle/>
          <a:p>
            <a:r>
              <a:rPr lang="en-US" dirty="0"/>
              <a:t>Click to edit Master title style</a:t>
            </a:r>
            <a:endParaRPr lang="en-GB" dirty="0"/>
          </a:p>
        </p:txBody>
      </p:sp>
      <p:sp>
        <p:nvSpPr>
          <p:cNvPr id="6" name="Text Placeholder 4"/>
          <p:cNvSpPr>
            <a:spLocks noGrp="1"/>
          </p:cNvSpPr>
          <p:nvPr>
            <p:ph type="body" sz="quarter" idx="10"/>
          </p:nvPr>
        </p:nvSpPr>
        <p:spPr>
          <a:xfrm>
            <a:off x="384048" y="841248"/>
            <a:ext cx="11430000" cy="365760"/>
          </a:xfrm>
        </p:spPr>
        <p:txBody>
          <a:bodyPr/>
          <a:lstStyle>
            <a:lvl1pPr>
              <a:defRPr sz="2400"/>
            </a:lvl1pPr>
          </a:lstStyle>
          <a:p>
            <a:pPr lvl="0"/>
            <a:r>
              <a:rPr lang="en-US"/>
              <a:t>Click to edit Master text styles</a:t>
            </a:r>
          </a:p>
        </p:txBody>
      </p:sp>
      <p:sp>
        <p:nvSpPr>
          <p:cNvPr id="7"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Content Placeholder 4"/>
          <p:cNvSpPr>
            <a:spLocks noGrp="1"/>
          </p:cNvSpPr>
          <p:nvPr>
            <p:ph sz="quarter" idx="14"/>
          </p:nvPr>
        </p:nvSpPr>
        <p:spPr>
          <a:xfrm>
            <a:off x="4187952" y="1295401"/>
            <a:ext cx="3803904"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4"/>
          <p:cNvSpPr>
            <a:spLocks noGrp="1"/>
          </p:cNvSpPr>
          <p:nvPr>
            <p:ph sz="quarter" idx="15"/>
          </p:nvPr>
        </p:nvSpPr>
        <p:spPr>
          <a:xfrm>
            <a:off x="8010144" y="1295401"/>
            <a:ext cx="3794760"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11" name="TextBox 10"/>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2" name="Group 22"/>
          <p:cNvGrpSpPr>
            <a:grpSpLocks/>
          </p:cNvGrpSpPr>
          <p:nvPr userDrawn="1"/>
        </p:nvGrpSpPr>
        <p:grpSpPr bwMode="auto">
          <a:xfrm>
            <a:off x="-264086" y="6596401"/>
            <a:ext cx="2147228" cy="184155"/>
            <a:chOff x="9374212" y="6574531"/>
            <a:chExt cx="2147228" cy="182885"/>
          </a:xfrm>
        </p:grpSpPr>
        <p:grpSp>
          <p:nvGrpSpPr>
            <p:cNvPr id="13" name="Group 8"/>
            <p:cNvGrpSpPr>
              <a:grpSpLocks/>
            </p:cNvGrpSpPr>
            <p:nvPr/>
          </p:nvGrpSpPr>
          <p:grpSpPr bwMode="auto">
            <a:xfrm>
              <a:off x="9374212" y="6574531"/>
              <a:ext cx="2147228" cy="182883"/>
              <a:chOff x="9378677" y="6574531"/>
              <a:chExt cx="2147228" cy="182883"/>
            </a:xfrm>
          </p:grpSpPr>
          <p:sp>
            <p:nvSpPr>
              <p:cNvPr id="15"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6"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7"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4"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8"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80639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 Content Only">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79412" y="384048"/>
            <a:ext cx="3794760" cy="5861304"/>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Content Placeholder 4"/>
          <p:cNvSpPr>
            <a:spLocks noGrp="1"/>
          </p:cNvSpPr>
          <p:nvPr>
            <p:ph sz="quarter" idx="14"/>
          </p:nvPr>
        </p:nvSpPr>
        <p:spPr>
          <a:xfrm>
            <a:off x="4187952" y="384048"/>
            <a:ext cx="3803904" cy="5861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4"/>
          <p:cNvSpPr>
            <a:spLocks noGrp="1"/>
          </p:cNvSpPr>
          <p:nvPr>
            <p:ph sz="quarter" idx="15"/>
          </p:nvPr>
        </p:nvSpPr>
        <p:spPr>
          <a:xfrm>
            <a:off x="8010144" y="384048"/>
            <a:ext cx="3794760" cy="5861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0" name="Group 22"/>
          <p:cNvGrpSpPr>
            <a:grpSpLocks/>
          </p:cNvGrpSpPr>
          <p:nvPr userDrawn="1"/>
        </p:nvGrpSpPr>
        <p:grpSpPr bwMode="auto">
          <a:xfrm>
            <a:off x="-264086" y="6596401"/>
            <a:ext cx="2147228" cy="184155"/>
            <a:chOff x="9374212" y="6574531"/>
            <a:chExt cx="2147228" cy="182885"/>
          </a:xfrm>
        </p:grpSpPr>
        <p:grpSp>
          <p:nvGrpSpPr>
            <p:cNvPr id="11"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56073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19A7D183-821F-4A8A-8053-8B2E74A4B178}"/>
              </a:ext>
            </a:extLst>
          </p:cNvPr>
          <p:cNvSpPr>
            <a:spLocks noGrp="1"/>
          </p:cNvSpPr>
          <p:nvPr>
            <p:ph type="title"/>
          </p:nvPr>
        </p:nvSpPr>
        <p:spPr>
          <a:xfrm>
            <a:off x="379413" y="379413"/>
            <a:ext cx="7616952" cy="1012825"/>
          </a:xfrm>
        </p:spPr>
        <p:txBody>
          <a:bodyPr/>
          <a:lstStyle/>
          <a:p>
            <a:r>
              <a:rPr lang="en-US" dirty="0"/>
              <a:t>Click to edit Master title style</a:t>
            </a:r>
            <a:endParaRPr lang="en-GB" dirty="0"/>
          </a:p>
        </p:txBody>
      </p:sp>
      <p:sp>
        <p:nvSpPr>
          <p:cNvPr id="15" name="Content Placeholder 4">
            <a:extLst>
              <a:ext uri="{FF2B5EF4-FFF2-40B4-BE49-F238E27FC236}">
                <a16:creationId xmlns:a16="http://schemas.microsoft.com/office/drawing/2014/main" id="{8D9547A9-7E4F-419F-B88E-82520951E440}"/>
              </a:ext>
            </a:extLst>
          </p:cNvPr>
          <p:cNvSpPr>
            <a:spLocks noGrp="1"/>
          </p:cNvSpPr>
          <p:nvPr>
            <p:ph sz="quarter" idx="15"/>
          </p:nvPr>
        </p:nvSpPr>
        <p:spPr>
          <a:xfrm>
            <a:off x="379412" y="1392238"/>
            <a:ext cx="7616952"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p:nvPr>
        </p:nvSpPr>
        <p:spPr>
          <a:xfrm>
            <a:off x="8019288" y="381000"/>
            <a:ext cx="3794760" cy="5864225"/>
          </a:xfrm>
          <a:solidFill>
            <a:schemeClr val="bg1">
              <a:lumMod val="85000"/>
            </a:schemeClr>
          </a:solidFill>
        </p:spPr>
        <p:txBody>
          <a:bodyPr/>
          <a:lstStyle/>
          <a:p>
            <a:endParaRPr lang="en-US" dirty="0"/>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1"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2"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45294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6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384048" y="1395358"/>
            <a:ext cx="3816000" cy="2423745"/>
          </a:xfrm>
          <a:solidFill>
            <a:schemeClr val="bg1">
              <a:lumMod val="85000"/>
            </a:schemeClr>
          </a:solidFill>
        </p:spPr>
        <p:txBody>
          <a:bodyPr lIns="0" rIns="0"/>
          <a:lstStyle/>
          <a:p>
            <a:r>
              <a:rPr lang="en-US" dirty="0"/>
              <a:t>Click icon to add picture</a:t>
            </a:r>
            <a:endParaRPr lang="en-GB" dirty="0"/>
          </a:p>
        </p:txBody>
      </p:sp>
      <p:sp>
        <p:nvSpPr>
          <p:cNvPr id="13" name="Picture Placeholder 9"/>
          <p:cNvSpPr>
            <a:spLocks noGrp="1"/>
          </p:cNvSpPr>
          <p:nvPr>
            <p:ph type="pic" sz="quarter" idx="16"/>
          </p:nvPr>
        </p:nvSpPr>
        <p:spPr>
          <a:xfrm>
            <a:off x="384048" y="3822342"/>
            <a:ext cx="3816000" cy="2427527"/>
          </a:xfrm>
          <a:solidFill>
            <a:schemeClr val="bg1">
              <a:lumMod val="85000"/>
            </a:schemeClr>
          </a:solidFill>
        </p:spPr>
        <p:txBody>
          <a:bodyPr lIns="0" rIns="0"/>
          <a:lstStyle/>
          <a:p>
            <a:r>
              <a:rPr lang="en-US" dirty="0"/>
              <a:t>Click icon to add picture</a:t>
            </a:r>
            <a:endParaRPr lang="en-GB" dirty="0"/>
          </a:p>
        </p:txBody>
      </p:sp>
      <p:sp>
        <p:nvSpPr>
          <p:cNvPr id="11" name="Picture Placeholder 9"/>
          <p:cNvSpPr>
            <a:spLocks noGrp="1"/>
          </p:cNvSpPr>
          <p:nvPr>
            <p:ph type="pic" sz="quarter" idx="14"/>
          </p:nvPr>
        </p:nvSpPr>
        <p:spPr>
          <a:xfrm>
            <a:off x="4187310" y="1395358"/>
            <a:ext cx="3816000" cy="2423745"/>
          </a:xfrm>
          <a:solidFill>
            <a:schemeClr val="bg1">
              <a:lumMod val="85000"/>
            </a:schemeClr>
          </a:solidFill>
        </p:spPr>
        <p:txBody>
          <a:bodyPr lIns="0" rIns="0"/>
          <a:lstStyle/>
          <a:p>
            <a:r>
              <a:rPr lang="en-US" dirty="0"/>
              <a:t>Click icon to add picture</a:t>
            </a:r>
            <a:endParaRPr lang="en-GB" dirty="0"/>
          </a:p>
        </p:txBody>
      </p:sp>
      <p:sp>
        <p:nvSpPr>
          <p:cNvPr id="14" name="Picture Placeholder 9"/>
          <p:cNvSpPr>
            <a:spLocks noGrp="1"/>
          </p:cNvSpPr>
          <p:nvPr>
            <p:ph type="pic" sz="quarter" idx="17"/>
          </p:nvPr>
        </p:nvSpPr>
        <p:spPr>
          <a:xfrm>
            <a:off x="4187310" y="3822904"/>
            <a:ext cx="3816000" cy="2430204"/>
          </a:xfrm>
          <a:solidFill>
            <a:schemeClr val="bg1">
              <a:lumMod val="85000"/>
            </a:schemeClr>
          </a:solidFill>
        </p:spPr>
        <p:txBody>
          <a:bodyPr lIns="0" rIns="0"/>
          <a:lstStyle/>
          <a:p>
            <a:r>
              <a:rPr lang="en-US" dirty="0"/>
              <a:t>Click icon to add picture</a:t>
            </a:r>
            <a:endParaRPr lang="en-GB" dirty="0"/>
          </a:p>
        </p:txBody>
      </p:sp>
      <p:sp>
        <p:nvSpPr>
          <p:cNvPr id="12" name="Picture Placeholder 9"/>
          <p:cNvSpPr>
            <a:spLocks noGrp="1"/>
          </p:cNvSpPr>
          <p:nvPr>
            <p:ph type="pic" sz="quarter" idx="15"/>
          </p:nvPr>
        </p:nvSpPr>
        <p:spPr>
          <a:xfrm>
            <a:off x="8001000" y="1395358"/>
            <a:ext cx="3816000" cy="2423745"/>
          </a:xfrm>
          <a:solidFill>
            <a:schemeClr val="bg1">
              <a:lumMod val="85000"/>
            </a:schemeClr>
          </a:solidFill>
        </p:spPr>
        <p:txBody>
          <a:bodyPr lIns="0" rIns="0"/>
          <a:lstStyle/>
          <a:p>
            <a:r>
              <a:rPr lang="en-US" dirty="0"/>
              <a:t>Click icon to add picture</a:t>
            </a:r>
            <a:endParaRPr lang="en-GB" dirty="0"/>
          </a:p>
        </p:txBody>
      </p:sp>
      <p:sp>
        <p:nvSpPr>
          <p:cNvPr id="15" name="Picture Placeholder 9"/>
          <p:cNvSpPr>
            <a:spLocks noGrp="1"/>
          </p:cNvSpPr>
          <p:nvPr>
            <p:ph type="pic" sz="quarter" idx="18"/>
          </p:nvPr>
        </p:nvSpPr>
        <p:spPr>
          <a:xfrm>
            <a:off x="8001000" y="3822904"/>
            <a:ext cx="3816000" cy="2430204"/>
          </a:xfrm>
          <a:solidFill>
            <a:schemeClr val="bg1">
              <a:lumMod val="85000"/>
            </a:schemeClr>
          </a:solidFill>
        </p:spPr>
        <p:txBody>
          <a:bodyPr lIns="0" rIns="0"/>
          <a:lstStyle/>
          <a:p>
            <a:r>
              <a:rPr lang="en-US" dirty="0"/>
              <a:t>Click icon to add picture</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6" name="Group 22"/>
          <p:cNvGrpSpPr>
            <a:grpSpLocks/>
          </p:cNvGrpSpPr>
          <p:nvPr userDrawn="1"/>
        </p:nvGrpSpPr>
        <p:grpSpPr bwMode="auto">
          <a:xfrm>
            <a:off x="-264086" y="6596401"/>
            <a:ext cx="2147228" cy="184155"/>
            <a:chOff x="9374212" y="6574531"/>
            <a:chExt cx="2147228" cy="182885"/>
          </a:xfrm>
        </p:grpSpPr>
        <p:grpSp>
          <p:nvGrpSpPr>
            <p:cNvPr id="17" name="Group 8"/>
            <p:cNvGrpSpPr>
              <a:grpSpLocks/>
            </p:cNvGrpSpPr>
            <p:nvPr/>
          </p:nvGrpSpPr>
          <p:grpSpPr bwMode="auto">
            <a:xfrm>
              <a:off x="9374212" y="6574531"/>
              <a:ext cx="2147228" cy="182883"/>
              <a:chOff x="9378677" y="6574531"/>
              <a:chExt cx="2147228" cy="182883"/>
            </a:xfrm>
          </p:grpSpPr>
          <p:sp>
            <p:nvSpPr>
              <p:cNvPr id="1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23"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24"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Tree>
    <p:extLst>
      <p:ext uri="{BB962C8B-B14F-4D97-AF65-F5344CB8AC3E}">
        <p14:creationId xmlns:p14="http://schemas.microsoft.com/office/powerpoint/2010/main" val="10121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19A7D183-821F-4A8A-8053-8B2E74A4B178}"/>
              </a:ext>
            </a:extLst>
          </p:cNvPr>
          <p:cNvSpPr>
            <a:spLocks noGrp="1"/>
          </p:cNvSpPr>
          <p:nvPr>
            <p:ph type="title"/>
          </p:nvPr>
        </p:nvSpPr>
        <p:spPr>
          <a:xfrm>
            <a:off x="379413" y="379413"/>
            <a:ext cx="7616952" cy="1012825"/>
          </a:xfrm>
        </p:spPr>
        <p:txBody>
          <a:bodyPr/>
          <a:lstStyle/>
          <a:p>
            <a:r>
              <a:rPr lang="en-US" dirty="0"/>
              <a:t>Click to edit Master title style</a:t>
            </a:r>
            <a:endParaRPr lang="en-GB" dirty="0"/>
          </a:p>
        </p:txBody>
      </p:sp>
      <p:sp>
        <p:nvSpPr>
          <p:cNvPr id="15" name="Content Placeholder 4">
            <a:extLst>
              <a:ext uri="{FF2B5EF4-FFF2-40B4-BE49-F238E27FC236}">
                <a16:creationId xmlns:a16="http://schemas.microsoft.com/office/drawing/2014/main" id="{8D9547A9-7E4F-419F-B88E-82520951E440}"/>
              </a:ext>
            </a:extLst>
          </p:cNvPr>
          <p:cNvSpPr>
            <a:spLocks noGrp="1"/>
          </p:cNvSpPr>
          <p:nvPr>
            <p:ph sz="quarter" idx="15"/>
          </p:nvPr>
        </p:nvSpPr>
        <p:spPr>
          <a:xfrm>
            <a:off x="379412" y="1392238"/>
            <a:ext cx="7616952"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p:nvPr>
        </p:nvSpPr>
        <p:spPr>
          <a:xfrm>
            <a:off x="8019288" y="381000"/>
            <a:ext cx="3794760" cy="5864225"/>
          </a:xfrm>
          <a:solidFill>
            <a:schemeClr val="bg1">
              <a:lumMod val="85000"/>
            </a:schemeClr>
          </a:solidFill>
        </p:spPr>
        <p:txBody>
          <a:bodyPr/>
          <a:lstStyle/>
          <a:p>
            <a:endParaRPr lang="en-US" dirty="0"/>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1"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2"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78100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5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68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2" name="Picture Placeholder 9"/>
          <p:cNvSpPr>
            <a:spLocks noGrp="1"/>
          </p:cNvSpPr>
          <p:nvPr>
            <p:ph type="pic" sz="quarter" idx="21"/>
          </p:nvPr>
        </p:nvSpPr>
        <p:spPr>
          <a:xfrm>
            <a:off x="4178339" y="379413"/>
            <a:ext cx="7634247" cy="5873750"/>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4" name="TextBox 1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15" name="Group 22"/>
          <p:cNvGrpSpPr>
            <a:grpSpLocks/>
          </p:cNvGrpSpPr>
          <p:nvPr userDrawn="1"/>
        </p:nvGrpSpPr>
        <p:grpSpPr bwMode="auto">
          <a:xfrm>
            <a:off x="-264086" y="6596401"/>
            <a:ext cx="2147228" cy="184155"/>
            <a:chOff x="9374212" y="6574531"/>
            <a:chExt cx="2147228" cy="182885"/>
          </a:xfrm>
        </p:grpSpPr>
        <p:grpSp>
          <p:nvGrpSpPr>
            <p:cNvPr id="16" name="Group 8"/>
            <p:cNvGrpSpPr>
              <a:grpSpLocks/>
            </p:cNvGrpSpPr>
            <p:nvPr/>
          </p:nvGrpSpPr>
          <p:grpSpPr bwMode="auto">
            <a:xfrm>
              <a:off x="9374212" y="6574531"/>
              <a:ext cx="2147228" cy="182883"/>
              <a:chOff x="9378677" y="6574531"/>
              <a:chExt cx="2147228" cy="182883"/>
            </a:xfrm>
          </p:grpSpPr>
          <p:sp>
            <p:nvSpPr>
              <p:cNvPr id="18"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9"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29 October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20"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7"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21"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78214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0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9" name="Picture Placeholder 9"/>
          <p:cNvSpPr>
            <a:spLocks noGrp="1"/>
          </p:cNvSpPr>
          <p:nvPr>
            <p:ph type="pic" sz="quarter" idx="17"/>
          </p:nvPr>
        </p:nvSpPr>
        <p:spPr>
          <a:xfrm>
            <a:off x="4178340" y="379413"/>
            <a:ext cx="3821072" cy="5873750"/>
          </a:xfrm>
          <a:solidFill>
            <a:schemeClr val="bg1">
              <a:lumMod val="85000"/>
            </a:schemeClr>
          </a:solidFill>
        </p:spPr>
        <p:txBody>
          <a:bodyPr lIns="0" rIns="0"/>
          <a:lstStyle/>
          <a:p>
            <a:r>
              <a:rPr lang="en-US" dirty="0"/>
              <a:t>Click icon to add picture</a:t>
            </a:r>
            <a:endParaRPr lang="en-GB" dirty="0"/>
          </a:p>
        </p:txBody>
      </p:sp>
      <p:sp>
        <p:nvSpPr>
          <p:cNvPr id="20" name="Picture Placeholder 9"/>
          <p:cNvSpPr>
            <a:spLocks noGrp="1"/>
          </p:cNvSpPr>
          <p:nvPr>
            <p:ph type="pic" sz="quarter" idx="18"/>
          </p:nvPr>
        </p:nvSpPr>
        <p:spPr>
          <a:xfrm>
            <a:off x="7988648" y="379413"/>
            <a:ext cx="3816002" cy="5873750"/>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12" name="Group 22"/>
          <p:cNvGrpSpPr>
            <a:grpSpLocks/>
          </p:cNvGrpSpPr>
          <p:nvPr userDrawn="1"/>
        </p:nvGrpSpPr>
        <p:grpSpPr bwMode="auto">
          <a:xfrm>
            <a:off x="-264086" y="6596401"/>
            <a:ext cx="2147228" cy="184155"/>
            <a:chOff x="9374212" y="6574531"/>
            <a:chExt cx="2147228" cy="182885"/>
          </a:xfrm>
        </p:grpSpPr>
        <p:grpSp>
          <p:nvGrpSpPr>
            <p:cNvPr id="13" name="Group 8"/>
            <p:cNvGrpSpPr>
              <a:grpSpLocks/>
            </p:cNvGrpSpPr>
            <p:nvPr/>
          </p:nvGrpSpPr>
          <p:grpSpPr bwMode="auto">
            <a:xfrm>
              <a:off x="9374212" y="6574531"/>
              <a:ext cx="2147228" cy="182883"/>
              <a:chOff x="9378677" y="6574531"/>
              <a:chExt cx="2147228" cy="182883"/>
            </a:xfrm>
          </p:grpSpPr>
          <p:sp>
            <p:nvSpPr>
              <p:cNvPr id="15"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6"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29 October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7"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4"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8"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96301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3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Picture Placeholder 9"/>
          <p:cNvSpPr>
            <a:spLocks noGrp="1"/>
          </p:cNvSpPr>
          <p:nvPr>
            <p:ph type="pic" sz="quarter" idx="18"/>
          </p:nvPr>
        </p:nvSpPr>
        <p:spPr>
          <a:xfrm>
            <a:off x="4178340" y="379413"/>
            <a:ext cx="2538578" cy="5873750"/>
          </a:xfrm>
          <a:solidFill>
            <a:schemeClr val="bg1">
              <a:lumMod val="85000"/>
            </a:schemeClr>
          </a:solidFill>
        </p:spPr>
        <p:txBody>
          <a:bodyPr lIns="0" rIns="0"/>
          <a:lstStyle/>
          <a:p>
            <a:r>
              <a:rPr lang="en-US" dirty="0"/>
              <a:t>Click icon to add picture</a:t>
            </a:r>
            <a:endParaRPr lang="en-GB" dirty="0"/>
          </a:p>
        </p:txBody>
      </p:sp>
      <p:sp>
        <p:nvSpPr>
          <p:cNvPr id="21" name="Picture Placeholder 9"/>
          <p:cNvSpPr>
            <a:spLocks noGrp="1"/>
          </p:cNvSpPr>
          <p:nvPr>
            <p:ph type="pic" sz="quarter" idx="19"/>
          </p:nvPr>
        </p:nvSpPr>
        <p:spPr>
          <a:xfrm>
            <a:off x="6716918" y="379413"/>
            <a:ext cx="2576798" cy="5873750"/>
          </a:xfrm>
          <a:solidFill>
            <a:schemeClr val="bg1">
              <a:lumMod val="85000"/>
            </a:schemeClr>
          </a:solidFill>
        </p:spPr>
        <p:txBody>
          <a:bodyPr lIns="0" rIns="0"/>
          <a:lstStyle/>
          <a:p>
            <a:r>
              <a:rPr lang="en-US" dirty="0"/>
              <a:t>Click icon to add picture</a:t>
            </a:r>
            <a:endParaRPr lang="en-GB" dirty="0"/>
          </a:p>
        </p:txBody>
      </p:sp>
      <p:sp>
        <p:nvSpPr>
          <p:cNvPr id="22" name="Picture Placeholder 9"/>
          <p:cNvSpPr>
            <a:spLocks noGrp="1"/>
          </p:cNvSpPr>
          <p:nvPr>
            <p:ph type="pic" sz="quarter" idx="20"/>
          </p:nvPr>
        </p:nvSpPr>
        <p:spPr>
          <a:xfrm>
            <a:off x="9293716" y="379413"/>
            <a:ext cx="2510933" cy="5873750"/>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2" name="TextBox 11"/>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13" name="Group 22"/>
          <p:cNvGrpSpPr>
            <a:grpSpLocks/>
          </p:cNvGrpSpPr>
          <p:nvPr userDrawn="1"/>
        </p:nvGrpSpPr>
        <p:grpSpPr bwMode="auto">
          <a:xfrm>
            <a:off x="-264086" y="6596401"/>
            <a:ext cx="2147228" cy="184155"/>
            <a:chOff x="9374212" y="6574531"/>
            <a:chExt cx="2147228" cy="182885"/>
          </a:xfrm>
        </p:grpSpPr>
        <p:grpSp>
          <p:nvGrpSpPr>
            <p:cNvPr id="14" name="Group 8"/>
            <p:cNvGrpSpPr>
              <a:grpSpLocks/>
            </p:cNvGrpSpPr>
            <p:nvPr/>
          </p:nvGrpSpPr>
          <p:grpSpPr bwMode="auto">
            <a:xfrm>
              <a:off x="9374212" y="6574531"/>
              <a:ext cx="2147228" cy="182883"/>
              <a:chOff x="9378677" y="6574531"/>
              <a:chExt cx="2147228" cy="182883"/>
            </a:xfrm>
          </p:grpSpPr>
          <p:sp>
            <p:nvSpPr>
              <p:cNvPr id="16"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7"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29 October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8"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5"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9"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45590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75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2" name="Picture Placeholder 9"/>
          <p:cNvSpPr>
            <a:spLocks noGrp="1"/>
          </p:cNvSpPr>
          <p:nvPr>
            <p:ph type="pic" sz="quarter" idx="21"/>
          </p:nvPr>
        </p:nvSpPr>
        <p:spPr>
          <a:xfrm>
            <a:off x="4178340" y="379413"/>
            <a:ext cx="3800450" cy="2935224"/>
          </a:xfrm>
          <a:solidFill>
            <a:schemeClr val="bg1">
              <a:lumMod val="85000"/>
            </a:schemeClr>
          </a:solidFill>
        </p:spPr>
        <p:txBody>
          <a:bodyPr lIns="0" rIns="0"/>
          <a:lstStyle/>
          <a:p>
            <a:r>
              <a:rPr lang="en-US" dirty="0"/>
              <a:t>Click icon to add picture</a:t>
            </a:r>
            <a:endParaRPr lang="en-GB" dirty="0"/>
          </a:p>
        </p:txBody>
      </p:sp>
      <p:sp>
        <p:nvSpPr>
          <p:cNvPr id="23" name="Picture Placeholder 9"/>
          <p:cNvSpPr>
            <a:spLocks noGrp="1"/>
          </p:cNvSpPr>
          <p:nvPr>
            <p:ph type="pic" sz="quarter" idx="22"/>
          </p:nvPr>
        </p:nvSpPr>
        <p:spPr>
          <a:xfrm>
            <a:off x="7978790" y="379413"/>
            <a:ext cx="3825860" cy="2935224"/>
          </a:xfrm>
          <a:solidFill>
            <a:schemeClr val="bg1">
              <a:lumMod val="85000"/>
            </a:schemeClr>
          </a:solidFill>
        </p:spPr>
        <p:txBody>
          <a:bodyPr lIns="0" rIns="0"/>
          <a:lstStyle/>
          <a:p>
            <a:r>
              <a:rPr lang="en-US" dirty="0"/>
              <a:t>Click icon to add picture</a:t>
            </a:r>
            <a:endParaRPr lang="en-GB" dirty="0"/>
          </a:p>
        </p:txBody>
      </p:sp>
      <p:sp>
        <p:nvSpPr>
          <p:cNvPr id="24" name="Picture Placeholder 9"/>
          <p:cNvSpPr>
            <a:spLocks noGrp="1"/>
          </p:cNvSpPr>
          <p:nvPr>
            <p:ph type="pic" sz="quarter" idx="23"/>
          </p:nvPr>
        </p:nvSpPr>
        <p:spPr>
          <a:xfrm>
            <a:off x="4178340" y="3314637"/>
            <a:ext cx="3800449" cy="2938526"/>
          </a:xfrm>
          <a:solidFill>
            <a:schemeClr val="bg1">
              <a:lumMod val="85000"/>
            </a:schemeClr>
          </a:solidFill>
        </p:spPr>
        <p:txBody>
          <a:bodyPr lIns="0" rIns="0"/>
          <a:lstStyle/>
          <a:p>
            <a:r>
              <a:rPr lang="en-US" dirty="0"/>
              <a:t>Click icon to add picture</a:t>
            </a:r>
            <a:endParaRPr lang="en-GB" dirty="0"/>
          </a:p>
        </p:txBody>
      </p:sp>
      <p:sp>
        <p:nvSpPr>
          <p:cNvPr id="25" name="Picture Placeholder 9"/>
          <p:cNvSpPr>
            <a:spLocks noGrp="1"/>
          </p:cNvSpPr>
          <p:nvPr>
            <p:ph type="pic" sz="quarter" idx="24"/>
          </p:nvPr>
        </p:nvSpPr>
        <p:spPr>
          <a:xfrm>
            <a:off x="7978788" y="3314637"/>
            <a:ext cx="3825861" cy="2938526"/>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4" name="TextBox 1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15" name="Group 22"/>
          <p:cNvGrpSpPr>
            <a:grpSpLocks/>
          </p:cNvGrpSpPr>
          <p:nvPr userDrawn="1"/>
        </p:nvGrpSpPr>
        <p:grpSpPr bwMode="auto">
          <a:xfrm>
            <a:off x="-264086" y="6596401"/>
            <a:ext cx="2147228" cy="184155"/>
            <a:chOff x="9374212" y="6574531"/>
            <a:chExt cx="2147228" cy="182885"/>
          </a:xfrm>
        </p:grpSpPr>
        <p:grpSp>
          <p:nvGrpSpPr>
            <p:cNvPr id="16" name="Group 8"/>
            <p:cNvGrpSpPr>
              <a:grpSpLocks/>
            </p:cNvGrpSpPr>
            <p:nvPr/>
          </p:nvGrpSpPr>
          <p:grpSpPr bwMode="auto">
            <a:xfrm>
              <a:off x="9374212" y="6574531"/>
              <a:ext cx="2147228" cy="182883"/>
              <a:chOff x="9378677" y="6574531"/>
              <a:chExt cx="2147228" cy="182883"/>
            </a:xfrm>
          </p:grpSpPr>
          <p:sp>
            <p:nvSpPr>
              <p:cNvPr id="18"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9"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29 October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20"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7"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21"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425983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77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9"/>
          <p:cNvSpPr>
            <a:spLocks noGrp="1"/>
          </p:cNvSpPr>
          <p:nvPr>
            <p:ph type="pic" sz="quarter" idx="22"/>
          </p:nvPr>
        </p:nvSpPr>
        <p:spPr>
          <a:xfrm>
            <a:off x="4178340" y="379413"/>
            <a:ext cx="3821690" cy="2938526"/>
          </a:xfrm>
          <a:solidFill>
            <a:schemeClr val="bg1">
              <a:lumMod val="85000"/>
            </a:schemeClr>
          </a:solidFill>
        </p:spPr>
        <p:txBody>
          <a:bodyPr lIns="0" rIns="0"/>
          <a:lstStyle/>
          <a:p>
            <a:r>
              <a:rPr lang="en-US" dirty="0"/>
              <a:t>Click icon to add picture</a:t>
            </a:r>
            <a:endParaRPr lang="en-GB" dirty="0"/>
          </a:p>
        </p:txBody>
      </p:sp>
      <p:sp>
        <p:nvSpPr>
          <p:cNvPr id="24" name="Picture Placeholder 9"/>
          <p:cNvSpPr>
            <a:spLocks noGrp="1"/>
          </p:cNvSpPr>
          <p:nvPr>
            <p:ph type="pic" sz="quarter" idx="23"/>
          </p:nvPr>
        </p:nvSpPr>
        <p:spPr>
          <a:xfrm>
            <a:off x="8005720" y="379413"/>
            <a:ext cx="3798929" cy="2938526"/>
          </a:xfrm>
          <a:solidFill>
            <a:schemeClr val="bg1">
              <a:lumMod val="85000"/>
            </a:schemeClr>
          </a:solidFill>
        </p:spPr>
        <p:txBody>
          <a:bodyPr lIns="0" rIns="0"/>
          <a:lstStyle/>
          <a:p>
            <a:r>
              <a:rPr lang="en-US" dirty="0"/>
              <a:t>Click icon to add picture</a:t>
            </a:r>
            <a:endParaRPr lang="en-GB" dirty="0"/>
          </a:p>
        </p:txBody>
      </p:sp>
      <p:sp>
        <p:nvSpPr>
          <p:cNvPr id="25" name="Picture Placeholder 9"/>
          <p:cNvSpPr>
            <a:spLocks noGrp="1"/>
          </p:cNvSpPr>
          <p:nvPr>
            <p:ph type="pic" sz="quarter" idx="24"/>
          </p:nvPr>
        </p:nvSpPr>
        <p:spPr>
          <a:xfrm>
            <a:off x="4178340" y="3314637"/>
            <a:ext cx="2538579" cy="2938526"/>
          </a:xfrm>
          <a:solidFill>
            <a:schemeClr val="bg1">
              <a:lumMod val="85000"/>
            </a:schemeClr>
          </a:solidFill>
        </p:spPr>
        <p:txBody>
          <a:bodyPr lIns="0" rIns="0"/>
          <a:lstStyle/>
          <a:p>
            <a:r>
              <a:rPr lang="en-US" dirty="0"/>
              <a:t>Click icon to add picture</a:t>
            </a:r>
            <a:endParaRPr lang="en-GB" dirty="0"/>
          </a:p>
        </p:txBody>
      </p:sp>
      <p:sp>
        <p:nvSpPr>
          <p:cNvPr id="26" name="Picture Placeholder 9"/>
          <p:cNvSpPr>
            <a:spLocks noGrp="1"/>
          </p:cNvSpPr>
          <p:nvPr>
            <p:ph type="pic" sz="quarter" idx="25"/>
          </p:nvPr>
        </p:nvSpPr>
        <p:spPr>
          <a:xfrm>
            <a:off x="6716918" y="3314637"/>
            <a:ext cx="2516935" cy="2938526"/>
          </a:xfrm>
          <a:solidFill>
            <a:schemeClr val="bg1">
              <a:lumMod val="85000"/>
            </a:schemeClr>
          </a:solidFill>
        </p:spPr>
        <p:txBody>
          <a:bodyPr lIns="0" rIns="0"/>
          <a:lstStyle/>
          <a:p>
            <a:r>
              <a:rPr lang="en-US" dirty="0"/>
              <a:t>Click icon to add picture</a:t>
            </a:r>
            <a:endParaRPr lang="en-GB" dirty="0"/>
          </a:p>
        </p:txBody>
      </p:sp>
      <p:sp>
        <p:nvSpPr>
          <p:cNvPr id="27" name="Picture Placeholder 9"/>
          <p:cNvSpPr>
            <a:spLocks noGrp="1"/>
          </p:cNvSpPr>
          <p:nvPr>
            <p:ph type="pic" sz="quarter" idx="26"/>
          </p:nvPr>
        </p:nvSpPr>
        <p:spPr>
          <a:xfrm>
            <a:off x="9247520" y="3314637"/>
            <a:ext cx="2557130" cy="2938526"/>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5" name="TextBox 1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16" name="Group 22"/>
          <p:cNvGrpSpPr>
            <a:grpSpLocks/>
          </p:cNvGrpSpPr>
          <p:nvPr userDrawn="1"/>
        </p:nvGrpSpPr>
        <p:grpSpPr bwMode="auto">
          <a:xfrm>
            <a:off x="-264086" y="6596401"/>
            <a:ext cx="2147228" cy="184155"/>
            <a:chOff x="9374212" y="6574531"/>
            <a:chExt cx="2147228" cy="182885"/>
          </a:xfrm>
        </p:grpSpPr>
        <p:grpSp>
          <p:nvGrpSpPr>
            <p:cNvPr id="17" name="Group 8"/>
            <p:cNvGrpSpPr>
              <a:grpSpLocks/>
            </p:cNvGrpSpPr>
            <p:nvPr/>
          </p:nvGrpSpPr>
          <p:grpSpPr bwMode="auto">
            <a:xfrm>
              <a:off x="9374212" y="6574531"/>
              <a:ext cx="2147228" cy="182883"/>
              <a:chOff x="9378677" y="6574531"/>
              <a:chExt cx="2147228" cy="182883"/>
            </a:xfrm>
          </p:grpSpPr>
          <p:sp>
            <p:nvSpPr>
              <p:cNvPr id="1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2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29 October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2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2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89144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4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0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5" name="Picture Placeholder 9"/>
          <p:cNvSpPr>
            <a:spLocks noGrp="1"/>
          </p:cNvSpPr>
          <p:nvPr>
            <p:ph type="pic" sz="quarter" idx="25"/>
          </p:nvPr>
        </p:nvSpPr>
        <p:spPr>
          <a:xfrm>
            <a:off x="4178340" y="379413"/>
            <a:ext cx="2538579" cy="2935224"/>
          </a:xfrm>
          <a:solidFill>
            <a:schemeClr val="bg1">
              <a:lumMod val="85000"/>
            </a:schemeClr>
          </a:solidFill>
        </p:spPr>
        <p:txBody>
          <a:bodyPr lIns="0" rIns="0"/>
          <a:lstStyle/>
          <a:p>
            <a:r>
              <a:rPr lang="en-US" dirty="0"/>
              <a:t>Click icon to add picture</a:t>
            </a:r>
            <a:endParaRPr lang="en-GB" dirty="0"/>
          </a:p>
        </p:txBody>
      </p:sp>
      <p:sp>
        <p:nvSpPr>
          <p:cNvPr id="26" name="Picture Placeholder 9"/>
          <p:cNvSpPr>
            <a:spLocks noGrp="1"/>
          </p:cNvSpPr>
          <p:nvPr>
            <p:ph type="pic" sz="quarter" idx="26"/>
          </p:nvPr>
        </p:nvSpPr>
        <p:spPr>
          <a:xfrm>
            <a:off x="6716918" y="379413"/>
            <a:ext cx="2533915" cy="2928620"/>
          </a:xfrm>
          <a:solidFill>
            <a:schemeClr val="bg1">
              <a:lumMod val="85000"/>
            </a:schemeClr>
          </a:solidFill>
        </p:spPr>
        <p:txBody>
          <a:bodyPr lIns="0" rIns="0"/>
          <a:lstStyle/>
          <a:p>
            <a:r>
              <a:rPr lang="en-US" dirty="0"/>
              <a:t>Click icon to add picture</a:t>
            </a:r>
            <a:endParaRPr lang="en-GB" dirty="0"/>
          </a:p>
        </p:txBody>
      </p:sp>
      <p:sp>
        <p:nvSpPr>
          <p:cNvPr id="27" name="Picture Placeholder 9"/>
          <p:cNvSpPr>
            <a:spLocks noGrp="1"/>
          </p:cNvSpPr>
          <p:nvPr>
            <p:ph type="pic" sz="quarter" idx="27"/>
          </p:nvPr>
        </p:nvSpPr>
        <p:spPr>
          <a:xfrm>
            <a:off x="9254144" y="379413"/>
            <a:ext cx="2550505" cy="2935224"/>
          </a:xfrm>
          <a:solidFill>
            <a:schemeClr val="bg1">
              <a:lumMod val="85000"/>
            </a:schemeClr>
          </a:solidFill>
        </p:spPr>
        <p:txBody>
          <a:bodyPr lIns="0" rIns="0"/>
          <a:lstStyle/>
          <a:p>
            <a:r>
              <a:rPr lang="en-US" dirty="0"/>
              <a:t>Click icon to add picture</a:t>
            </a:r>
            <a:endParaRPr lang="en-GB" dirty="0"/>
          </a:p>
        </p:txBody>
      </p:sp>
      <p:sp>
        <p:nvSpPr>
          <p:cNvPr id="28" name="Picture Placeholder 9"/>
          <p:cNvSpPr>
            <a:spLocks noGrp="1"/>
          </p:cNvSpPr>
          <p:nvPr>
            <p:ph type="pic" sz="quarter" idx="28"/>
          </p:nvPr>
        </p:nvSpPr>
        <p:spPr>
          <a:xfrm>
            <a:off x="4178340" y="3308033"/>
            <a:ext cx="2538579" cy="2935224"/>
          </a:xfrm>
          <a:solidFill>
            <a:schemeClr val="bg1">
              <a:lumMod val="85000"/>
            </a:schemeClr>
          </a:solidFill>
        </p:spPr>
        <p:txBody>
          <a:bodyPr lIns="0" rIns="0"/>
          <a:lstStyle/>
          <a:p>
            <a:r>
              <a:rPr lang="en-US" dirty="0"/>
              <a:t>Click icon to add picture</a:t>
            </a:r>
            <a:endParaRPr lang="en-GB" dirty="0"/>
          </a:p>
        </p:txBody>
      </p:sp>
      <p:sp>
        <p:nvSpPr>
          <p:cNvPr id="29" name="Picture Placeholder 9"/>
          <p:cNvSpPr>
            <a:spLocks noGrp="1"/>
          </p:cNvSpPr>
          <p:nvPr>
            <p:ph type="pic" sz="quarter" idx="29"/>
          </p:nvPr>
        </p:nvSpPr>
        <p:spPr>
          <a:xfrm>
            <a:off x="6716918" y="3308033"/>
            <a:ext cx="2533915" cy="2928620"/>
          </a:xfrm>
          <a:solidFill>
            <a:schemeClr val="bg1">
              <a:lumMod val="85000"/>
            </a:schemeClr>
          </a:solidFill>
        </p:spPr>
        <p:txBody>
          <a:bodyPr lIns="0" rIns="0"/>
          <a:lstStyle/>
          <a:p>
            <a:r>
              <a:rPr lang="en-US" dirty="0"/>
              <a:t>Click icon to add picture</a:t>
            </a:r>
            <a:endParaRPr lang="en-GB" dirty="0"/>
          </a:p>
        </p:txBody>
      </p:sp>
      <p:sp>
        <p:nvSpPr>
          <p:cNvPr id="30" name="Picture Placeholder 9"/>
          <p:cNvSpPr>
            <a:spLocks noGrp="1"/>
          </p:cNvSpPr>
          <p:nvPr>
            <p:ph type="pic" sz="quarter" idx="30"/>
          </p:nvPr>
        </p:nvSpPr>
        <p:spPr>
          <a:xfrm>
            <a:off x="9254144" y="3308033"/>
            <a:ext cx="2550505" cy="2935224"/>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7" name="TextBox 1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18" name="Group 22"/>
          <p:cNvGrpSpPr>
            <a:grpSpLocks/>
          </p:cNvGrpSpPr>
          <p:nvPr userDrawn="1"/>
        </p:nvGrpSpPr>
        <p:grpSpPr bwMode="auto">
          <a:xfrm>
            <a:off x="-264086" y="6596401"/>
            <a:ext cx="2147228" cy="184155"/>
            <a:chOff x="9374212" y="6574531"/>
            <a:chExt cx="2147228" cy="182885"/>
          </a:xfrm>
        </p:grpSpPr>
        <p:grpSp>
          <p:nvGrpSpPr>
            <p:cNvPr id="19" name="Group 8"/>
            <p:cNvGrpSpPr>
              <a:grpSpLocks/>
            </p:cNvGrpSpPr>
            <p:nvPr/>
          </p:nvGrpSpPr>
          <p:grpSpPr bwMode="auto">
            <a:xfrm>
              <a:off x="9374212" y="6574531"/>
              <a:ext cx="2147228" cy="182883"/>
              <a:chOff x="9378677" y="6574531"/>
              <a:chExt cx="2147228" cy="182883"/>
            </a:xfrm>
          </p:grpSpPr>
          <p:sp>
            <p:nvSpPr>
              <p:cNvPr id="2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22"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29 October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23"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2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24"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408233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4_Title, Subtit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27"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93902" y="381000"/>
            <a:ext cx="11425237" cy="457200"/>
          </a:xfrm>
        </p:spPr>
        <p:txBody>
          <a:bodyPr rIns="0"/>
          <a:lstStyle/>
          <a:p>
            <a:r>
              <a:rPr lang="en-US" dirty="0"/>
              <a:t>Click to edit Master title style</a:t>
            </a:r>
            <a:endParaRPr lang="en-GB" dirty="0"/>
          </a:p>
        </p:txBody>
      </p:sp>
      <p:sp>
        <p:nvSpPr>
          <p:cNvPr id="5"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6" name="TextBox 5"/>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7" name="Group 22"/>
          <p:cNvGrpSpPr>
            <a:grpSpLocks/>
          </p:cNvGrpSpPr>
          <p:nvPr userDrawn="1"/>
        </p:nvGrpSpPr>
        <p:grpSpPr bwMode="auto">
          <a:xfrm>
            <a:off x="-264086" y="6596401"/>
            <a:ext cx="2147228" cy="184155"/>
            <a:chOff x="9374212" y="6574531"/>
            <a:chExt cx="2147228" cy="182885"/>
          </a:xfrm>
        </p:grpSpPr>
        <p:grpSp>
          <p:nvGrpSpPr>
            <p:cNvPr id="8" name="Group 8"/>
            <p:cNvGrpSpPr>
              <a:grpSpLocks/>
            </p:cNvGrpSpPr>
            <p:nvPr/>
          </p:nvGrpSpPr>
          <p:grpSpPr bwMode="auto">
            <a:xfrm>
              <a:off x="9374212" y="6574531"/>
              <a:ext cx="2147228" cy="182883"/>
              <a:chOff x="9378677" y="6574531"/>
              <a:chExt cx="2147228"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1"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2"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4" name="Picture Placeholder 9">
            <a:extLst>
              <a:ext uri="{FF2B5EF4-FFF2-40B4-BE49-F238E27FC236}">
                <a16:creationId xmlns:a16="http://schemas.microsoft.com/office/drawing/2014/main" id="{869F272B-875D-4A55-9573-CE9FC38344EC}"/>
              </a:ext>
            </a:extLst>
          </p:cNvPr>
          <p:cNvSpPr>
            <a:spLocks noGrp="1"/>
          </p:cNvSpPr>
          <p:nvPr>
            <p:ph type="pic" sz="quarter" idx="17"/>
          </p:nvPr>
        </p:nvSpPr>
        <p:spPr>
          <a:xfrm>
            <a:off x="378794" y="1763734"/>
            <a:ext cx="3657600" cy="3657600"/>
          </a:xfrm>
          <a:solidFill>
            <a:schemeClr val="bg1">
              <a:lumMod val="85000"/>
            </a:schemeClr>
          </a:solidFill>
        </p:spPr>
        <p:txBody>
          <a:bodyPr lIns="0" rIns="0"/>
          <a:lstStyle/>
          <a:p>
            <a:r>
              <a:rPr lang="en-US" dirty="0"/>
              <a:t>Click icon to add picture</a:t>
            </a:r>
            <a:endParaRPr lang="en-GB" dirty="0"/>
          </a:p>
        </p:txBody>
      </p:sp>
      <p:sp>
        <p:nvSpPr>
          <p:cNvPr id="15" name="Picture Placeholder 9">
            <a:extLst>
              <a:ext uri="{FF2B5EF4-FFF2-40B4-BE49-F238E27FC236}">
                <a16:creationId xmlns:a16="http://schemas.microsoft.com/office/drawing/2014/main" id="{6A3664C0-3C68-4E38-B0D1-971BDD72FB74}"/>
              </a:ext>
            </a:extLst>
          </p:cNvPr>
          <p:cNvSpPr>
            <a:spLocks noGrp="1"/>
          </p:cNvSpPr>
          <p:nvPr>
            <p:ph type="pic" sz="quarter" idx="18"/>
          </p:nvPr>
        </p:nvSpPr>
        <p:spPr>
          <a:xfrm>
            <a:off x="4261022" y="1763734"/>
            <a:ext cx="3657600" cy="3657600"/>
          </a:xfrm>
          <a:solidFill>
            <a:schemeClr val="bg1">
              <a:lumMod val="85000"/>
            </a:schemeClr>
          </a:solidFill>
        </p:spPr>
        <p:txBody>
          <a:bodyPr lIns="0" rIns="0"/>
          <a:lstStyle/>
          <a:p>
            <a:r>
              <a:rPr lang="en-US" dirty="0"/>
              <a:t>Click icon to add picture</a:t>
            </a:r>
            <a:endParaRPr lang="en-GB" dirty="0"/>
          </a:p>
        </p:txBody>
      </p:sp>
      <p:sp>
        <p:nvSpPr>
          <p:cNvPr id="16" name="Picture Placeholder 9">
            <a:extLst>
              <a:ext uri="{FF2B5EF4-FFF2-40B4-BE49-F238E27FC236}">
                <a16:creationId xmlns:a16="http://schemas.microsoft.com/office/drawing/2014/main" id="{342C45B5-25BB-499C-8B36-30F3080FC7AE}"/>
              </a:ext>
            </a:extLst>
          </p:cNvPr>
          <p:cNvSpPr>
            <a:spLocks noGrp="1"/>
          </p:cNvSpPr>
          <p:nvPr>
            <p:ph type="pic" sz="quarter" idx="19"/>
          </p:nvPr>
        </p:nvSpPr>
        <p:spPr>
          <a:xfrm>
            <a:off x="8161539" y="1763734"/>
            <a:ext cx="3657600" cy="3657600"/>
          </a:xfrm>
          <a:solidFill>
            <a:schemeClr val="bg1">
              <a:lumMod val="85000"/>
            </a:schemeClr>
          </a:solidFill>
        </p:spPr>
        <p:txBody>
          <a:bodyPr lIns="0" rIns="0"/>
          <a:lstStyle/>
          <a:p>
            <a:r>
              <a:rPr lang="en-US" dirty="0"/>
              <a:t>Click icon to add picture</a:t>
            </a:r>
            <a:endParaRPr lang="en-GB" dirty="0"/>
          </a:p>
        </p:txBody>
      </p:sp>
      <p:sp>
        <p:nvSpPr>
          <p:cNvPr id="20" name="Rectangle 19">
            <a:extLst>
              <a:ext uri="{FF2B5EF4-FFF2-40B4-BE49-F238E27FC236}">
                <a16:creationId xmlns:a16="http://schemas.microsoft.com/office/drawing/2014/main" id="{32E776BE-0927-4EC3-8540-7F81122A8EC1}"/>
              </a:ext>
            </a:extLst>
          </p:cNvPr>
          <p:cNvSpPr/>
          <p:nvPr userDrawn="1"/>
        </p:nvSpPr>
        <p:spPr>
          <a:xfrm>
            <a:off x="369649" y="5473963"/>
            <a:ext cx="11449489" cy="110483"/>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1" name="Rectangle 20">
            <a:extLst>
              <a:ext uri="{FF2B5EF4-FFF2-40B4-BE49-F238E27FC236}">
                <a16:creationId xmlns:a16="http://schemas.microsoft.com/office/drawing/2014/main" id="{E700D334-7B0B-4855-876C-3BE277A4DC9C}"/>
              </a:ext>
            </a:extLst>
          </p:cNvPr>
          <p:cNvSpPr/>
          <p:nvPr userDrawn="1"/>
        </p:nvSpPr>
        <p:spPr>
          <a:xfrm>
            <a:off x="4039604" y="1679448"/>
            <a:ext cx="221417" cy="4431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2" name="Rectangle 21">
            <a:extLst>
              <a:ext uri="{FF2B5EF4-FFF2-40B4-BE49-F238E27FC236}">
                <a16:creationId xmlns:a16="http://schemas.microsoft.com/office/drawing/2014/main" id="{268DFA4F-6B29-4BE6-9DA4-75A7A94F2D4A}"/>
              </a:ext>
            </a:extLst>
          </p:cNvPr>
          <p:cNvSpPr/>
          <p:nvPr userDrawn="1"/>
        </p:nvSpPr>
        <p:spPr>
          <a:xfrm>
            <a:off x="7929371" y="1679448"/>
            <a:ext cx="221417" cy="4337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189389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5_Title, Subtit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51"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93902" y="381000"/>
            <a:ext cx="11425237" cy="457200"/>
          </a:xfrm>
        </p:spPr>
        <p:txBody>
          <a:bodyPr rIns="0"/>
          <a:lstStyle/>
          <a:p>
            <a:r>
              <a:rPr lang="en-US" dirty="0"/>
              <a:t>Click to edit Master title style</a:t>
            </a:r>
            <a:endParaRPr lang="en-GB" dirty="0"/>
          </a:p>
        </p:txBody>
      </p:sp>
      <p:sp>
        <p:nvSpPr>
          <p:cNvPr id="5"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6" name="TextBox 5"/>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7" name="Group 22"/>
          <p:cNvGrpSpPr>
            <a:grpSpLocks/>
          </p:cNvGrpSpPr>
          <p:nvPr userDrawn="1"/>
        </p:nvGrpSpPr>
        <p:grpSpPr bwMode="auto">
          <a:xfrm>
            <a:off x="-264086" y="6596401"/>
            <a:ext cx="2147228" cy="184155"/>
            <a:chOff x="9374212" y="6574531"/>
            <a:chExt cx="2147228" cy="182885"/>
          </a:xfrm>
        </p:grpSpPr>
        <p:grpSp>
          <p:nvGrpSpPr>
            <p:cNvPr id="8" name="Group 8"/>
            <p:cNvGrpSpPr>
              <a:grpSpLocks/>
            </p:cNvGrpSpPr>
            <p:nvPr/>
          </p:nvGrpSpPr>
          <p:grpSpPr bwMode="auto">
            <a:xfrm>
              <a:off x="9374212" y="6574531"/>
              <a:ext cx="2147228" cy="182883"/>
              <a:chOff x="9378677" y="6574531"/>
              <a:chExt cx="2147228"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1"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2" name="Rectangle 26"/>
              <p:cNvSpPr>
                <a:spLocks noChangeArrowheads="1"/>
              </p:cNvSpPr>
              <p:nvPr/>
            </p:nvSpPr>
            <p:spPr bwMode="auto">
              <a:xfrm>
                <a:off x="9513906" y="6589264"/>
                <a:ext cx="812067" cy="153425"/>
              </a:xfrm>
              <a:prstGeom prst="rect">
                <a:avLst/>
              </a:prstGeom>
              <a:solidFill>
                <a:schemeClr val="tx2">
                  <a:lumMod val="20000"/>
                  <a:lumOff val="8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23" name="Picture Placeholder 9">
            <a:extLst>
              <a:ext uri="{FF2B5EF4-FFF2-40B4-BE49-F238E27FC236}">
                <a16:creationId xmlns:a16="http://schemas.microsoft.com/office/drawing/2014/main" id="{71A3B95F-EA1E-425D-9CA6-29BBC3BC1BE4}"/>
              </a:ext>
            </a:extLst>
          </p:cNvPr>
          <p:cNvSpPr>
            <a:spLocks noGrp="1"/>
          </p:cNvSpPr>
          <p:nvPr>
            <p:ph type="pic" sz="quarter" idx="17"/>
          </p:nvPr>
        </p:nvSpPr>
        <p:spPr>
          <a:xfrm>
            <a:off x="378794" y="1469401"/>
            <a:ext cx="3657600" cy="3657600"/>
          </a:xfrm>
          <a:solidFill>
            <a:schemeClr val="bg1">
              <a:lumMod val="85000"/>
            </a:schemeClr>
          </a:solidFill>
        </p:spPr>
        <p:txBody>
          <a:bodyPr lIns="0" rIns="0"/>
          <a:lstStyle/>
          <a:p>
            <a:r>
              <a:rPr lang="en-US" dirty="0"/>
              <a:t>Click icon to add picture</a:t>
            </a:r>
            <a:endParaRPr lang="en-GB" dirty="0"/>
          </a:p>
        </p:txBody>
      </p:sp>
      <p:sp>
        <p:nvSpPr>
          <p:cNvPr id="24" name="Picture Placeholder 9">
            <a:extLst>
              <a:ext uri="{FF2B5EF4-FFF2-40B4-BE49-F238E27FC236}">
                <a16:creationId xmlns:a16="http://schemas.microsoft.com/office/drawing/2014/main" id="{685DBB55-2206-4ED1-85CD-B2A5B0626F8B}"/>
              </a:ext>
            </a:extLst>
          </p:cNvPr>
          <p:cNvSpPr>
            <a:spLocks noGrp="1"/>
          </p:cNvSpPr>
          <p:nvPr>
            <p:ph type="pic" sz="quarter" idx="18"/>
          </p:nvPr>
        </p:nvSpPr>
        <p:spPr>
          <a:xfrm>
            <a:off x="4261022" y="1469401"/>
            <a:ext cx="3657600" cy="3657600"/>
          </a:xfrm>
          <a:solidFill>
            <a:schemeClr val="bg1">
              <a:lumMod val="85000"/>
            </a:schemeClr>
          </a:solidFill>
        </p:spPr>
        <p:txBody>
          <a:bodyPr lIns="0" rIns="0"/>
          <a:lstStyle/>
          <a:p>
            <a:r>
              <a:rPr lang="en-US" dirty="0"/>
              <a:t>Click icon to add picture</a:t>
            </a:r>
            <a:endParaRPr lang="en-GB" dirty="0"/>
          </a:p>
        </p:txBody>
      </p:sp>
      <p:sp>
        <p:nvSpPr>
          <p:cNvPr id="25" name="Picture Placeholder 9">
            <a:extLst>
              <a:ext uri="{FF2B5EF4-FFF2-40B4-BE49-F238E27FC236}">
                <a16:creationId xmlns:a16="http://schemas.microsoft.com/office/drawing/2014/main" id="{30443675-EA97-48CC-A60D-D00AA47050BE}"/>
              </a:ext>
            </a:extLst>
          </p:cNvPr>
          <p:cNvSpPr>
            <a:spLocks noGrp="1"/>
          </p:cNvSpPr>
          <p:nvPr>
            <p:ph type="pic" sz="quarter" idx="19"/>
          </p:nvPr>
        </p:nvSpPr>
        <p:spPr>
          <a:xfrm>
            <a:off x="8161539" y="1469401"/>
            <a:ext cx="3657600" cy="3657600"/>
          </a:xfrm>
          <a:solidFill>
            <a:schemeClr val="bg1">
              <a:lumMod val="85000"/>
            </a:schemeClr>
          </a:solidFill>
        </p:spPr>
        <p:txBody>
          <a:bodyPr lIns="0" rIns="0"/>
          <a:lstStyle/>
          <a:p>
            <a:r>
              <a:rPr lang="en-US" dirty="0"/>
              <a:t>Click icon to add picture</a:t>
            </a:r>
            <a:endParaRPr lang="en-GB" dirty="0"/>
          </a:p>
        </p:txBody>
      </p:sp>
    </p:spTree>
    <p:extLst>
      <p:ext uri="{BB962C8B-B14F-4D97-AF65-F5344CB8AC3E}">
        <p14:creationId xmlns:p14="http://schemas.microsoft.com/office/powerpoint/2010/main" val="91317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162815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2" name="Picture Placeholder 9"/>
          <p:cNvSpPr>
            <a:spLocks noGrp="1"/>
          </p:cNvSpPr>
          <p:nvPr>
            <p:ph type="pic" sz="quarter" idx="21"/>
          </p:nvPr>
        </p:nvSpPr>
        <p:spPr>
          <a:xfrm>
            <a:off x="4178339" y="379413"/>
            <a:ext cx="7634247" cy="5873750"/>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4" name="TextBox 1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15" name="Group 22"/>
          <p:cNvGrpSpPr>
            <a:grpSpLocks/>
          </p:cNvGrpSpPr>
          <p:nvPr userDrawn="1"/>
        </p:nvGrpSpPr>
        <p:grpSpPr bwMode="auto">
          <a:xfrm>
            <a:off x="-264086" y="6596401"/>
            <a:ext cx="2147228" cy="184155"/>
            <a:chOff x="9374212" y="6574531"/>
            <a:chExt cx="2147228" cy="182885"/>
          </a:xfrm>
        </p:grpSpPr>
        <p:grpSp>
          <p:nvGrpSpPr>
            <p:cNvPr id="16" name="Group 8"/>
            <p:cNvGrpSpPr>
              <a:grpSpLocks/>
            </p:cNvGrpSpPr>
            <p:nvPr/>
          </p:nvGrpSpPr>
          <p:grpSpPr bwMode="auto">
            <a:xfrm>
              <a:off x="9374212" y="6574531"/>
              <a:ext cx="2147228" cy="182883"/>
              <a:chOff x="9378677" y="6574531"/>
              <a:chExt cx="2147228" cy="182883"/>
            </a:xfrm>
          </p:grpSpPr>
          <p:sp>
            <p:nvSpPr>
              <p:cNvPr id="18"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9"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29 October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20"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7"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21"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94766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3" name="TextBox 2"/>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4" name="Group 22"/>
          <p:cNvGrpSpPr>
            <a:grpSpLocks/>
          </p:cNvGrpSpPr>
          <p:nvPr userDrawn="1"/>
        </p:nvGrpSpPr>
        <p:grpSpPr bwMode="auto">
          <a:xfrm>
            <a:off x="-264086" y="6596401"/>
            <a:ext cx="2147228" cy="184155"/>
            <a:chOff x="9374212" y="6574531"/>
            <a:chExt cx="2147228" cy="182885"/>
          </a:xfrm>
        </p:grpSpPr>
        <p:grpSp>
          <p:nvGrpSpPr>
            <p:cNvPr id="5" name="Group 8"/>
            <p:cNvGrpSpPr>
              <a:grpSpLocks/>
            </p:cNvGrpSpPr>
            <p:nvPr/>
          </p:nvGrpSpPr>
          <p:grpSpPr bwMode="auto">
            <a:xfrm>
              <a:off x="9374212" y="6574531"/>
              <a:ext cx="2147228" cy="182883"/>
              <a:chOff x="9378677" y="6574531"/>
              <a:chExt cx="2147228" cy="182883"/>
            </a:xfrm>
          </p:grpSpPr>
          <p:sp>
            <p:nvSpPr>
              <p:cNvPr id="7"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8"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9"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6"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0"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52181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2" name="Title 1"/>
          <p:cNvSpPr>
            <a:spLocks noGrp="1"/>
          </p:cNvSpPr>
          <p:nvPr>
            <p:ph type="title"/>
          </p:nvPr>
        </p:nvSpPr>
        <p:spPr>
          <a:xfrm>
            <a:off x="379413" y="1333500"/>
            <a:ext cx="9521825" cy="4127499"/>
          </a:xfrm>
        </p:spPr>
        <p:txBody>
          <a:bodyPr rIns="0" anchor="t"/>
          <a:lstStyle>
            <a:lvl1pPr>
              <a:defRPr sz="4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05538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875"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p:cNvSpPr/>
          <p:nvPr userDrawn="1"/>
        </p:nvSpPr>
        <p:spPr>
          <a:xfrm>
            <a:off x="0" y="0"/>
            <a:ext cx="12192000" cy="6858000"/>
          </a:xfrm>
          <a:prstGeom prst="rect">
            <a:avLst/>
          </a:prstGeom>
          <a:gradFill>
            <a:gsLst>
              <a:gs pos="83000">
                <a:srgbClr val="003CE6"/>
              </a:gs>
              <a:gs pos="0">
                <a:srgbClr val="00C8E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 name="Title 1"/>
          <p:cNvSpPr>
            <a:spLocks noGrp="1"/>
          </p:cNvSpPr>
          <p:nvPr>
            <p:ph type="title"/>
          </p:nvPr>
        </p:nvSpPr>
        <p:spPr>
          <a:xfrm>
            <a:off x="379413" y="1333500"/>
            <a:ext cx="9521825" cy="4127499"/>
          </a:xfrm>
        </p:spPr>
        <p:txBody>
          <a:bodyPr rIns="0" anchor="t"/>
          <a:lstStyle>
            <a:lvl1pPr>
              <a:defRPr sz="4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67290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 name="Title 1"/>
          <p:cNvSpPr>
            <a:spLocks noGrp="1"/>
          </p:cNvSpPr>
          <p:nvPr>
            <p:ph type="ctrTitle"/>
          </p:nvPr>
        </p:nvSpPr>
        <p:spPr>
          <a:xfrm>
            <a:off x="379413" y="2321901"/>
            <a:ext cx="9521825" cy="1994392"/>
          </a:xfrm>
        </p:spPr>
        <p:txBody>
          <a:bodyPr vert="horz" wrap="square" lIns="0" tIns="0" rIns="0" bIns="0" anchor="t" anchorCtr="0">
            <a:noAutofit/>
          </a:bodyPr>
          <a:lstStyle>
            <a:lvl1pPr algn="l">
              <a:defRPr sz="72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90945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ver_2 REVERSED line/sub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DB2EED-173A-4AAB-A5CA-763675207C6D}"/>
              </a:ext>
            </a:extLst>
          </p:cNvPr>
          <p:cNvPicPr>
            <a:picLocks noChangeAspect="1"/>
          </p:cNvPicPr>
          <p:nvPr userDrawn="1"/>
        </p:nvPicPr>
        <p:blipFill>
          <a:blip r:embed="rId4"/>
          <a:stretch>
            <a:fillRect/>
          </a:stretch>
        </p:blipFill>
        <p:spPr>
          <a:xfrm>
            <a:off x="0" y="0"/>
            <a:ext cx="12192000" cy="6858000"/>
          </a:xfrm>
          <a:prstGeom prst="rect">
            <a:avLst/>
          </a:prstGeom>
        </p:spPr>
      </p:pic>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899"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55116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6_Cover_2 REVERSED line/subhea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F4DBE3-65B4-4964-9948-0890AB5EE6D8}"/>
              </a:ext>
            </a:extLst>
          </p:cNvPr>
          <p:cNvPicPr>
            <a:picLocks noChangeAspect="1"/>
          </p:cNvPicPr>
          <p:nvPr userDrawn="1"/>
        </p:nvPicPr>
        <p:blipFill>
          <a:blip r:embed="rId4"/>
          <a:stretch>
            <a:fillRect/>
          </a:stretch>
        </p:blipFill>
        <p:spPr>
          <a:xfrm>
            <a:off x="0" y="0"/>
            <a:ext cx="12192000" cy="6858000"/>
          </a:xfrm>
          <a:prstGeom prst="rect">
            <a:avLst/>
          </a:prstGeom>
        </p:spPr>
      </p:pic>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23"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01989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7_Cover_2 REVERSED line/subhea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E6BC6A-1655-4CD6-912E-D68B834AAED0}"/>
              </a:ext>
            </a:extLst>
          </p:cNvPr>
          <p:cNvPicPr>
            <a:picLocks noChangeAspect="1"/>
          </p:cNvPicPr>
          <p:nvPr userDrawn="1"/>
        </p:nvPicPr>
        <p:blipFill>
          <a:blip r:embed="rId4"/>
          <a:stretch>
            <a:fillRect/>
          </a:stretch>
        </p:blipFill>
        <p:spPr>
          <a:xfrm>
            <a:off x="0" y="0"/>
            <a:ext cx="12192000" cy="6858000"/>
          </a:xfrm>
          <a:prstGeom prst="rect">
            <a:avLst/>
          </a:prstGeom>
        </p:spPr>
      </p:pic>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47"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51009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8_Cover_2 REVERSED line/sub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CEA74D-188E-4183-B597-5CB3EAD32937}"/>
              </a:ext>
            </a:extLst>
          </p:cNvPr>
          <p:cNvPicPr>
            <a:picLocks noChangeAspect="1"/>
          </p:cNvPicPr>
          <p:nvPr userDrawn="1"/>
        </p:nvPicPr>
        <p:blipFill>
          <a:blip r:embed="rId4"/>
          <a:stretch>
            <a:fillRect/>
          </a:stretch>
        </p:blipFill>
        <p:spPr>
          <a:xfrm>
            <a:off x="0" y="0"/>
            <a:ext cx="12192000" cy="6858000"/>
          </a:xfrm>
          <a:prstGeom prst="rect">
            <a:avLst/>
          </a:prstGeom>
        </p:spPr>
      </p:pic>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971"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90735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4_Cover_2 REVERSED line/subhea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A2EF56-B5B0-4A2C-9BFF-F04EF7B9D4BB}"/>
              </a:ext>
            </a:extLst>
          </p:cNvPr>
          <p:cNvPicPr>
            <a:picLocks noChangeAspect="1"/>
          </p:cNvPicPr>
          <p:nvPr userDrawn="1"/>
        </p:nvPicPr>
        <p:blipFill>
          <a:blip r:embed="rId4"/>
          <a:stretch>
            <a:fillRect/>
          </a:stretch>
        </p:blipFill>
        <p:spPr>
          <a:xfrm>
            <a:off x="0" y="0"/>
            <a:ext cx="12192000" cy="6858000"/>
          </a:xfrm>
          <a:prstGeom prst="rect">
            <a:avLst/>
          </a:prstGeom>
        </p:spPr>
      </p:pic>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995"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78963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5_Cover_2 REVERSED line/subhea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8D4356-99F1-41C2-BC24-91428FEF24C4}"/>
              </a:ext>
            </a:extLst>
          </p:cNvPr>
          <p:cNvPicPr>
            <a:picLocks noChangeAspect="1"/>
          </p:cNvPicPr>
          <p:nvPr userDrawn="1"/>
        </p:nvPicPr>
        <p:blipFill>
          <a:blip r:embed="rId4"/>
          <a:stretch>
            <a:fillRect/>
          </a:stretch>
        </p:blipFill>
        <p:spPr>
          <a:xfrm>
            <a:off x="0" y="0"/>
            <a:ext cx="12192000" cy="6858000"/>
          </a:xfrm>
          <a:prstGeom prst="rect">
            <a:avLst/>
          </a:prstGeom>
        </p:spPr>
      </p:pic>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19"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55179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995663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9" name="Picture Placeholder 9"/>
          <p:cNvSpPr>
            <a:spLocks noGrp="1"/>
          </p:cNvSpPr>
          <p:nvPr>
            <p:ph type="pic" sz="quarter" idx="17"/>
          </p:nvPr>
        </p:nvSpPr>
        <p:spPr>
          <a:xfrm>
            <a:off x="4178340" y="379413"/>
            <a:ext cx="3821072" cy="5873750"/>
          </a:xfrm>
          <a:solidFill>
            <a:schemeClr val="bg1">
              <a:lumMod val="85000"/>
            </a:schemeClr>
          </a:solidFill>
        </p:spPr>
        <p:txBody>
          <a:bodyPr lIns="0" rIns="0"/>
          <a:lstStyle/>
          <a:p>
            <a:r>
              <a:rPr lang="en-US" dirty="0"/>
              <a:t>Click icon to add picture</a:t>
            </a:r>
            <a:endParaRPr lang="en-GB" dirty="0"/>
          </a:p>
        </p:txBody>
      </p:sp>
      <p:sp>
        <p:nvSpPr>
          <p:cNvPr id="20" name="Picture Placeholder 9"/>
          <p:cNvSpPr>
            <a:spLocks noGrp="1"/>
          </p:cNvSpPr>
          <p:nvPr>
            <p:ph type="pic" sz="quarter" idx="18"/>
          </p:nvPr>
        </p:nvSpPr>
        <p:spPr>
          <a:xfrm>
            <a:off x="7988648" y="379413"/>
            <a:ext cx="3816002" cy="5873750"/>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12" name="Group 22"/>
          <p:cNvGrpSpPr>
            <a:grpSpLocks/>
          </p:cNvGrpSpPr>
          <p:nvPr userDrawn="1"/>
        </p:nvGrpSpPr>
        <p:grpSpPr bwMode="auto">
          <a:xfrm>
            <a:off x="-264086" y="6596401"/>
            <a:ext cx="2147228" cy="184155"/>
            <a:chOff x="9374212" y="6574531"/>
            <a:chExt cx="2147228" cy="182885"/>
          </a:xfrm>
        </p:grpSpPr>
        <p:grpSp>
          <p:nvGrpSpPr>
            <p:cNvPr id="13" name="Group 8"/>
            <p:cNvGrpSpPr>
              <a:grpSpLocks/>
            </p:cNvGrpSpPr>
            <p:nvPr/>
          </p:nvGrpSpPr>
          <p:grpSpPr bwMode="auto">
            <a:xfrm>
              <a:off x="9374212" y="6574531"/>
              <a:ext cx="2147228" cy="182883"/>
              <a:chOff x="9378677" y="6574531"/>
              <a:chExt cx="2147228" cy="182883"/>
            </a:xfrm>
          </p:grpSpPr>
          <p:sp>
            <p:nvSpPr>
              <p:cNvPr id="15"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6"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29 October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7"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4"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8"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416470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9_Cover_2 REVERSED line/subhea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A97CEF-5810-4718-97A7-43229B1600CC}"/>
              </a:ext>
            </a:extLst>
          </p:cNvPr>
          <p:cNvPicPr>
            <a:picLocks noChangeAspect="1"/>
          </p:cNvPicPr>
          <p:nvPr userDrawn="1"/>
        </p:nvPicPr>
        <p:blipFill>
          <a:blip r:embed="rId4"/>
          <a:stretch>
            <a:fillRect/>
          </a:stretch>
        </p:blipFill>
        <p:spPr>
          <a:xfrm>
            <a:off x="0" y="0"/>
            <a:ext cx="12192000" cy="6858000"/>
          </a:xfrm>
          <a:prstGeom prst="rect">
            <a:avLst/>
          </a:prstGeom>
        </p:spPr>
      </p:pic>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043"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415714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0_Cover_2 REVERSED line/subhea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1AFE98-ADEB-4E9D-942F-1D3D76E743AF}"/>
              </a:ext>
            </a:extLst>
          </p:cNvPr>
          <p:cNvPicPr>
            <a:picLocks noChangeAspect="1"/>
          </p:cNvPicPr>
          <p:nvPr userDrawn="1"/>
        </p:nvPicPr>
        <p:blipFill>
          <a:blip r:embed="rId4"/>
          <a:stretch>
            <a:fillRect/>
          </a:stretch>
        </p:blipFill>
        <p:spPr>
          <a:xfrm>
            <a:off x="0" y="0"/>
            <a:ext cx="12192000" cy="6858000"/>
          </a:xfrm>
          <a:prstGeom prst="rect">
            <a:avLst/>
          </a:prstGeom>
        </p:spPr>
      </p:pic>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067"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54308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1_Cover_2 REVERSED line/sub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BE542A-FA59-4C1E-ADF9-D35ABEDB220D}"/>
              </a:ext>
            </a:extLst>
          </p:cNvPr>
          <p:cNvPicPr>
            <a:picLocks noChangeAspect="1"/>
          </p:cNvPicPr>
          <p:nvPr userDrawn="1"/>
        </p:nvPicPr>
        <p:blipFill>
          <a:blip r:embed="rId4"/>
          <a:stretch>
            <a:fillRect/>
          </a:stretch>
        </p:blipFill>
        <p:spPr>
          <a:xfrm>
            <a:off x="0" y="0"/>
            <a:ext cx="12192000" cy="6858000"/>
          </a:xfrm>
          <a:prstGeom prst="rect">
            <a:avLst/>
          </a:prstGeom>
        </p:spPr>
      </p:pic>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091"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422913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2_Cover_2 REVERSED line/subhea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BDE6CD-B29C-410C-8252-D6CA4B2DFC33}"/>
              </a:ext>
            </a:extLst>
          </p:cNvPr>
          <p:cNvPicPr>
            <a:picLocks noChangeAspect="1"/>
          </p:cNvPicPr>
          <p:nvPr userDrawn="1"/>
        </p:nvPicPr>
        <p:blipFill>
          <a:blip r:embed="rId4"/>
          <a:stretch>
            <a:fillRect/>
          </a:stretch>
        </p:blipFill>
        <p:spPr>
          <a:xfrm>
            <a:off x="0" y="0"/>
            <a:ext cx="12192000" cy="6858000"/>
          </a:xfrm>
          <a:prstGeom prst="rect">
            <a:avLst/>
          </a:prstGeom>
        </p:spPr>
      </p:pic>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15"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60014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5_Cover_2 REVERSED line/subhea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C385CB-CDD0-45ED-A222-17C5AFFB1BE1}"/>
              </a:ext>
            </a:extLst>
          </p:cNvPr>
          <p:cNvPicPr>
            <a:picLocks noChangeAspect="1"/>
          </p:cNvPicPr>
          <p:nvPr userDrawn="1"/>
        </p:nvPicPr>
        <p:blipFill>
          <a:blip r:embed="rId4"/>
          <a:stretch>
            <a:fillRect/>
          </a:stretch>
        </p:blipFill>
        <p:spPr>
          <a:xfrm>
            <a:off x="0" y="0"/>
            <a:ext cx="12192000" cy="6858000"/>
          </a:xfrm>
          <a:prstGeom prst="rect">
            <a:avLst/>
          </a:prstGeom>
        </p:spPr>
      </p:pic>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139"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89561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6_Cover_2 REVERSED line/sub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445C95-9F39-492C-96D8-FE71850CDAA7}"/>
              </a:ext>
            </a:extLst>
          </p:cNvPr>
          <p:cNvPicPr>
            <a:picLocks noChangeAspect="1"/>
          </p:cNvPicPr>
          <p:nvPr userDrawn="1"/>
        </p:nvPicPr>
        <p:blipFill>
          <a:blip r:embed="rId4"/>
          <a:stretch>
            <a:fillRect/>
          </a:stretch>
        </p:blipFill>
        <p:spPr>
          <a:xfrm>
            <a:off x="0" y="0"/>
            <a:ext cx="12192000" cy="6858000"/>
          </a:xfrm>
          <a:prstGeom prst="rect">
            <a:avLst/>
          </a:prstGeom>
        </p:spPr>
      </p:pic>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63"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84049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7_Cover_2 REVERSED line/subhea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77CC38-1D38-4C71-AE81-49CEB308DB37}"/>
              </a:ext>
            </a:extLst>
          </p:cNvPr>
          <p:cNvPicPr>
            <a:picLocks noChangeAspect="1"/>
          </p:cNvPicPr>
          <p:nvPr userDrawn="1"/>
        </p:nvPicPr>
        <p:blipFill>
          <a:blip r:embed="rId4"/>
          <a:stretch>
            <a:fillRect/>
          </a:stretch>
        </p:blipFill>
        <p:spPr>
          <a:xfrm>
            <a:off x="0" y="0"/>
            <a:ext cx="12192000" cy="6858000"/>
          </a:xfrm>
          <a:prstGeom prst="rect">
            <a:avLst/>
          </a:prstGeom>
        </p:spPr>
      </p:pic>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187"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69361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8_Cover_2 REVERSED line/sub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BB5784-A1A3-4CE3-B24B-50A26850770C}"/>
              </a:ext>
            </a:extLst>
          </p:cNvPr>
          <p:cNvPicPr>
            <a:picLocks noChangeAspect="1"/>
          </p:cNvPicPr>
          <p:nvPr userDrawn="1"/>
        </p:nvPicPr>
        <p:blipFill>
          <a:blip r:embed="rId4"/>
          <a:stretch>
            <a:fillRect/>
          </a:stretch>
        </p:blipFill>
        <p:spPr>
          <a:xfrm>
            <a:off x="0" y="0"/>
            <a:ext cx="12192000" cy="6858000"/>
          </a:xfrm>
          <a:prstGeom prst="rect">
            <a:avLst/>
          </a:prstGeom>
        </p:spPr>
      </p:pic>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11"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50318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9_Cover_2 REVERSED line/subhea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9C3731-3E9E-4552-8FE0-C5C04F457A31}"/>
              </a:ext>
            </a:extLst>
          </p:cNvPr>
          <p:cNvPicPr>
            <a:picLocks noChangeAspect="1"/>
          </p:cNvPicPr>
          <p:nvPr userDrawn="1"/>
        </p:nvPicPr>
        <p:blipFill>
          <a:blip r:embed="rId4"/>
          <a:stretch>
            <a:fillRect/>
          </a:stretch>
        </p:blipFill>
        <p:spPr>
          <a:xfrm>
            <a:off x="0" y="0"/>
            <a:ext cx="12192000" cy="6858000"/>
          </a:xfrm>
          <a:prstGeom prst="rect">
            <a:avLst/>
          </a:prstGeom>
        </p:spPr>
      </p:pic>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35"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99344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ver_1 line_Blan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4048" y="2286000"/>
            <a:ext cx="9521825" cy="1051116"/>
          </a:xfrm>
          <a:prstGeom prst="rect">
            <a:avLst/>
          </a:prstGeom>
        </p:spPr>
        <p:txBody>
          <a:bodyPr vert="horz" wrap="square" lIns="0" tIns="0" rIns="0" bIns="0" anchor="t" anchorCtr="0">
            <a:noAutofit/>
          </a:bodyPr>
          <a:lstStyle>
            <a:lvl1pPr algn="l">
              <a:defRPr sz="7200" b="0">
                <a:solidFill>
                  <a:schemeClr val="tx1"/>
                </a:solidFill>
                <a:latin typeface="3M Circular TT Bold" panose="020B0804020101010102" pitchFamily="34" charset="0"/>
                <a:cs typeface="3M Circular TT Bold" panose="020B0804020101010102" pitchFamily="34" charset="0"/>
              </a:defRPr>
            </a:lvl1pPr>
          </a:lstStyle>
          <a:p>
            <a:r>
              <a:rPr lang="en-US"/>
              <a:t>One-line title</a:t>
            </a:r>
            <a:endParaRPr lang="en-GB" dirty="0"/>
          </a:p>
        </p:txBody>
      </p:sp>
      <p:sp>
        <p:nvSpPr>
          <p:cNvPr id="10" name="Text Placeholder 7"/>
          <p:cNvSpPr>
            <a:spLocks noGrp="1"/>
          </p:cNvSpPr>
          <p:nvPr>
            <p:ph type="body" sz="quarter" idx="12" hasCustomPrompt="1"/>
          </p:nvPr>
        </p:nvSpPr>
        <p:spPr>
          <a:xfrm>
            <a:off x="384048" y="4257741"/>
            <a:ext cx="1978025"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56982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310226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Picture Placeholder 9"/>
          <p:cNvSpPr>
            <a:spLocks noGrp="1"/>
          </p:cNvSpPr>
          <p:nvPr>
            <p:ph type="pic" sz="quarter" idx="18"/>
          </p:nvPr>
        </p:nvSpPr>
        <p:spPr>
          <a:xfrm>
            <a:off x="4178340" y="379413"/>
            <a:ext cx="2538578" cy="5873750"/>
          </a:xfrm>
          <a:solidFill>
            <a:schemeClr val="bg1">
              <a:lumMod val="85000"/>
            </a:schemeClr>
          </a:solidFill>
        </p:spPr>
        <p:txBody>
          <a:bodyPr lIns="0" rIns="0"/>
          <a:lstStyle/>
          <a:p>
            <a:r>
              <a:rPr lang="en-US" dirty="0"/>
              <a:t>Click icon to add picture</a:t>
            </a:r>
            <a:endParaRPr lang="en-GB" dirty="0"/>
          </a:p>
        </p:txBody>
      </p:sp>
      <p:sp>
        <p:nvSpPr>
          <p:cNvPr id="21" name="Picture Placeholder 9"/>
          <p:cNvSpPr>
            <a:spLocks noGrp="1"/>
          </p:cNvSpPr>
          <p:nvPr>
            <p:ph type="pic" sz="quarter" idx="19"/>
          </p:nvPr>
        </p:nvSpPr>
        <p:spPr>
          <a:xfrm>
            <a:off x="6716918" y="379413"/>
            <a:ext cx="2576798" cy="5873750"/>
          </a:xfrm>
          <a:solidFill>
            <a:schemeClr val="bg1">
              <a:lumMod val="85000"/>
            </a:schemeClr>
          </a:solidFill>
        </p:spPr>
        <p:txBody>
          <a:bodyPr lIns="0" rIns="0"/>
          <a:lstStyle/>
          <a:p>
            <a:r>
              <a:rPr lang="en-US" dirty="0"/>
              <a:t>Click icon to add picture</a:t>
            </a:r>
            <a:endParaRPr lang="en-GB" dirty="0"/>
          </a:p>
        </p:txBody>
      </p:sp>
      <p:sp>
        <p:nvSpPr>
          <p:cNvPr id="22" name="Picture Placeholder 9"/>
          <p:cNvSpPr>
            <a:spLocks noGrp="1"/>
          </p:cNvSpPr>
          <p:nvPr>
            <p:ph type="pic" sz="quarter" idx="20"/>
          </p:nvPr>
        </p:nvSpPr>
        <p:spPr>
          <a:xfrm>
            <a:off x="9293716" y="379413"/>
            <a:ext cx="2510933" cy="5873750"/>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2" name="TextBox 11"/>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13" name="Group 22"/>
          <p:cNvGrpSpPr>
            <a:grpSpLocks/>
          </p:cNvGrpSpPr>
          <p:nvPr userDrawn="1"/>
        </p:nvGrpSpPr>
        <p:grpSpPr bwMode="auto">
          <a:xfrm>
            <a:off x="-264086" y="6596401"/>
            <a:ext cx="2147228" cy="184155"/>
            <a:chOff x="9374212" y="6574531"/>
            <a:chExt cx="2147228" cy="182885"/>
          </a:xfrm>
        </p:grpSpPr>
        <p:grpSp>
          <p:nvGrpSpPr>
            <p:cNvPr id="14" name="Group 8"/>
            <p:cNvGrpSpPr>
              <a:grpSpLocks/>
            </p:cNvGrpSpPr>
            <p:nvPr/>
          </p:nvGrpSpPr>
          <p:grpSpPr bwMode="auto">
            <a:xfrm>
              <a:off x="9374212" y="6574531"/>
              <a:ext cx="2147228" cy="182883"/>
              <a:chOff x="9378677" y="6574531"/>
              <a:chExt cx="2147228" cy="182883"/>
            </a:xfrm>
          </p:grpSpPr>
          <p:sp>
            <p:nvSpPr>
              <p:cNvPr id="16"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7"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29 October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8"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5"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9"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9847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Title Slide and Subtitle">
    <p:spTree>
      <p:nvGrpSpPr>
        <p:cNvPr id="1" name=""/>
        <p:cNvGrpSpPr/>
        <p:nvPr/>
      </p:nvGrpSpPr>
      <p:grpSpPr>
        <a:xfrm>
          <a:off x="0" y="0"/>
          <a:ext cx="0" cy="0"/>
          <a:chOff x="0" y="0"/>
          <a:chExt cx="0" cy="0"/>
        </a:xfrm>
      </p:grpSpPr>
      <p:sp>
        <p:nvSpPr>
          <p:cNvPr id="43" name="Freeform 37"/>
          <p:cNvSpPr>
            <a:spLocks/>
          </p:cNvSpPr>
          <p:nvPr userDrawn="1"/>
        </p:nvSpPr>
        <p:spPr bwMode="auto">
          <a:xfrm rot="19218002">
            <a:off x="582337" y="2537728"/>
            <a:ext cx="10928210" cy="6096374"/>
          </a:xfrm>
          <a:custGeom>
            <a:avLst/>
            <a:gdLst>
              <a:gd name="T0" fmla="*/ 3982 w 4136"/>
              <a:gd name="T1" fmla="*/ 0 h 2304"/>
              <a:gd name="T2" fmla="*/ 4136 w 4136"/>
              <a:gd name="T3" fmla="*/ 2304 h 2304"/>
              <a:gd name="T4" fmla="*/ 0 w 4136"/>
              <a:gd name="T5" fmla="*/ 77 h 2304"/>
              <a:gd name="T6" fmla="*/ 3982 w 4136"/>
              <a:gd name="T7" fmla="*/ 0 h 2304"/>
              <a:gd name="connsiteX0" fmla="*/ 9628 w 9990"/>
              <a:gd name="connsiteY0" fmla="*/ 0 h 10197"/>
              <a:gd name="connsiteX1" fmla="*/ 9990 w 9990"/>
              <a:gd name="connsiteY1" fmla="*/ 10197 h 10197"/>
              <a:gd name="connsiteX2" fmla="*/ 0 w 9990"/>
              <a:gd name="connsiteY2" fmla="*/ 334 h 10197"/>
              <a:gd name="connsiteX3" fmla="*/ 9628 w 9990"/>
              <a:gd name="connsiteY3" fmla="*/ 0 h 10197"/>
              <a:gd name="connsiteX0" fmla="*/ 9649 w 10000"/>
              <a:gd name="connsiteY0" fmla="*/ 0 h 10005"/>
              <a:gd name="connsiteX1" fmla="*/ 10000 w 10000"/>
              <a:gd name="connsiteY1" fmla="*/ 10005 h 10005"/>
              <a:gd name="connsiteX2" fmla="*/ 0 w 10000"/>
              <a:gd name="connsiteY2" fmla="*/ 333 h 10005"/>
              <a:gd name="connsiteX3" fmla="*/ 9649 w 10000"/>
              <a:gd name="connsiteY3" fmla="*/ 0 h 10005"/>
              <a:gd name="connsiteX0" fmla="*/ 9598 w 9949"/>
              <a:gd name="connsiteY0" fmla="*/ 0 h 10005"/>
              <a:gd name="connsiteX1" fmla="*/ 9949 w 9949"/>
              <a:gd name="connsiteY1" fmla="*/ 10005 h 10005"/>
              <a:gd name="connsiteX2" fmla="*/ 1 w 9949"/>
              <a:gd name="connsiteY2" fmla="*/ 263 h 10005"/>
              <a:gd name="connsiteX3" fmla="*/ 9598 w 9949"/>
              <a:gd name="connsiteY3" fmla="*/ 0 h 10005"/>
              <a:gd name="connsiteX0" fmla="*/ 9647 w 10000"/>
              <a:gd name="connsiteY0" fmla="*/ 0 h 10000"/>
              <a:gd name="connsiteX1" fmla="*/ 10000 w 10000"/>
              <a:gd name="connsiteY1" fmla="*/ 10000 h 10000"/>
              <a:gd name="connsiteX2" fmla="*/ 1 w 10000"/>
              <a:gd name="connsiteY2" fmla="*/ 263 h 10000"/>
              <a:gd name="connsiteX3" fmla="*/ 9647 w 10000"/>
              <a:gd name="connsiteY3" fmla="*/ 0 h 10000"/>
              <a:gd name="connsiteX0" fmla="*/ 9646 w 9999"/>
              <a:gd name="connsiteY0" fmla="*/ 0 h 10000"/>
              <a:gd name="connsiteX1" fmla="*/ 9999 w 9999"/>
              <a:gd name="connsiteY1" fmla="*/ 10000 h 10000"/>
              <a:gd name="connsiteX2" fmla="*/ 0 w 9999"/>
              <a:gd name="connsiteY2" fmla="*/ 263 h 10000"/>
              <a:gd name="connsiteX3" fmla="*/ 9646 w 9999"/>
              <a:gd name="connsiteY3" fmla="*/ 0 h 10000"/>
              <a:gd name="connsiteX0" fmla="*/ 9647 w 10000"/>
              <a:gd name="connsiteY0" fmla="*/ 0 h 10000"/>
              <a:gd name="connsiteX1" fmla="*/ 10000 w 10000"/>
              <a:gd name="connsiteY1" fmla="*/ 10000 h 10000"/>
              <a:gd name="connsiteX2" fmla="*/ 0 w 10000"/>
              <a:gd name="connsiteY2" fmla="*/ 263 h 10000"/>
              <a:gd name="connsiteX3" fmla="*/ 9647 w 10000"/>
              <a:gd name="connsiteY3" fmla="*/ 0 h 10000"/>
              <a:gd name="connsiteX0" fmla="*/ 9647 w 10000"/>
              <a:gd name="connsiteY0" fmla="*/ 0 h 10000"/>
              <a:gd name="connsiteX1" fmla="*/ 10000 w 10000"/>
              <a:gd name="connsiteY1" fmla="*/ 10000 h 10000"/>
              <a:gd name="connsiteX2" fmla="*/ 0 w 10000"/>
              <a:gd name="connsiteY2" fmla="*/ 263 h 10000"/>
              <a:gd name="connsiteX3" fmla="*/ 9647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9647" y="0"/>
                </a:moveTo>
                <a:cubicBezTo>
                  <a:pt x="9645" y="-3"/>
                  <a:pt x="10000" y="10000"/>
                  <a:pt x="10000" y="10000"/>
                </a:cubicBezTo>
                <a:cubicBezTo>
                  <a:pt x="9999" y="9998"/>
                  <a:pt x="0" y="263"/>
                  <a:pt x="0" y="263"/>
                </a:cubicBezTo>
                <a:lnTo>
                  <a:pt x="9647" y="0"/>
                </a:lnTo>
                <a:close/>
              </a:path>
            </a:pathLst>
          </a:custGeom>
          <a:gradFill flip="none" rotWithShape="1">
            <a:gsLst>
              <a:gs pos="0">
                <a:schemeClr val="accent3"/>
              </a:gs>
              <a:gs pos="50000">
                <a:schemeClr val="accent2"/>
              </a:gs>
              <a:gs pos="100000">
                <a:schemeClr val="accent1"/>
              </a:gs>
            </a:gsLst>
            <a:lin ang="0" scaled="1"/>
            <a:tileRect/>
          </a:gradFill>
          <a:ln>
            <a:noFill/>
          </a:ln>
        </p:spPr>
        <p:txBody>
          <a:bodyPr vert="horz" wrap="square" lIns="0" tIns="0" rIns="0" bIns="0" numCol="1" anchor="t" anchorCtr="0" compatLnSpc="1">
            <a:prstTxWarp prst="textNoShape">
              <a:avLst/>
            </a:prstTxWarp>
            <a:noAutofit/>
          </a:bodyPr>
          <a:lstStyle/>
          <a:p>
            <a:pPr lvl="0"/>
            <a:endParaRPr lang="en-GB" baseline="0" dirty="0"/>
          </a:p>
        </p:txBody>
      </p:sp>
      <p:sp>
        <p:nvSpPr>
          <p:cNvPr id="2" name="Title 1"/>
          <p:cNvSpPr>
            <a:spLocks noGrp="1"/>
          </p:cNvSpPr>
          <p:nvPr>
            <p:ph type="ctrTitle" hasCustomPrompt="1"/>
          </p:nvPr>
        </p:nvSpPr>
        <p:spPr>
          <a:xfrm>
            <a:off x="379413" y="2321901"/>
            <a:ext cx="9521825" cy="1033548"/>
          </a:xfrm>
        </p:spPr>
        <p:txBody>
          <a:bodyPr vert="horz" wrap="square" lIns="0" tIns="0" rIns="0" bIns="0" anchor="t" anchorCtr="0">
            <a:noAutofit/>
          </a:bodyPr>
          <a:lstStyle>
            <a:lvl1pPr algn="l">
              <a:defRPr sz="7200"/>
            </a:lvl1pPr>
          </a:lstStyle>
          <a:p>
            <a:r>
              <a:rPr lang="en-US" dirty="0"/>
              <a:t>Master title style</a:t>
            </a:r>
            <a:endParaRPr lang="en-GB" dirty="0"/>
          </a:p>
        </p:txBody>
      </p:sp>
      <p:grpSp>
        <p:nvGrpSpPr>
          <p:cNvPr id="41" name="Group 40"/>
          <p:cNvGrpSpPr/>
          <p:nvPr userDrawn="1"/>
        </p:nvGrpSpPr>
        <p:grpSpPr>
          <a:xfrm>
            <a:off x="391318" y="384100"/>
            <a:ext cx="2361407" cy="427748"/>
            <a:chOff x="593725" y="633413"/>
            <a:chExt cx="13435013" cy="2433637"/>
          </a:xfrm>
        </p:grpSpPr>
        <p:sp>
          <p:nvSpPr>
            <p:cNvPr id="16" name="Freeform 9"/>
            <p:cNvSpPr>
              <a:spLocks/>
            </p:cNvSpPr>
            <p:nvPr userDrawn="1"/>
          </p:nvSpPr>
          <p:spPr bwMode="auto">
            <a:xfrm>
              <a:off x="5505450" y="695325"/>
              <a:ext cx="614363" cy="866775"/>
            </a:xfrm>
            <a:custGeom>
              <a:avLst/>
              <a:gdLst>
                <a:gd name="T0" fmla="*/ 31 w 41"/>
                <a:gd name="T1" fmla="*/ 17 h 57"/>
                <a:gd name="T2" fmla="*/ 21 w 41"/>
                <a:gd name="T3" fmla="*/ 9 h 57"/>
                <a:gd name="T4" fmla="*/ 12 w 41"/>
                <a:gd name="T5" fmla="*/ 16 h 57"/>
                <a:gd name="T6" fmla="*/ 18 w 41"/>
                <a:gd name="T7" fmla="*/ 23 h 57"/>
                <a:gd name="T8" fmla="*/ 26 w 41"/>
                <a:gd name="T9" fmla="*/ 24 h 57"/>
                <a:gd name="T10" fmla="*/ 41 w 41"/>
                <a:gd name="T11" fmla="*/ 40 h 57"/>
                <a:gd name="T12" fmla="*/ 22 w 41"/>
                <a:gd name="T13" fmla="*/ 57 h 57"/>
                <a:gd name="T14" fmla="*/ 0 w 41"/>
                <a:gd name="T15" fmla="*/ 40 h 57"/>
                <a:gd name="T16" fmla="*/ 10 w 41"/>
                <a:gd name="T17" fmla="*/ 37 h 57"/>
                <a:gd name="T18" fmla="*/ 22 w 41"/>
                <a:gd name="T19" fmla="*/ 48 h 57"/>
                <a:gd name="T20" fmla="*/ 31 w 41"/>
                <a:gd name="T21" fmla="*/ 41 h 57"/>
                <a:gd name="T22" fmla="*/ 24 w 41"/>
                <a:gd name="T23" fmla="*/ 34 h 57"/>
                <a:gd name="T24" fmla="*/ 16 w 41"/>
                <a:gd name="T25" fmla="*/ 33 h 57"/>
                <a:gd name="T26" fmla="*/ 2 w 41"/>
                <a:gd name="T27" fmla="*/ 17 h 57"/>
                <a:gd name="T28" fmla="*/ 21 w 41"/>
                <a:gd name="T29" fmla="*/ 0 h 57"/>
                <a:gd name="T30" fmla="*/ 41 w 41"/>
                <a:gd name="T31" fmla="*/ 14 h 57"/>
                <a:gd name="T32" fmla="*/ 31 w 41"/>
                <a:gd name="T33" fmla="*/ 1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57">
                  <a:moveTo>
                    <a:pt x="31" y="17"/>
                  </a:moveTo>
                  <a:cubicBezTo>
                    <a:pt x="30" y="14"/>
                    <a:pt x="28" y="9"/>
                    <a:pt x="21" y="9"/>
                  </a:cubicBezTo>
                  <a:cubicBezTo>
                    <a:pt x="16" y="9"/>
                    <a:pt x="12" y="13"/>
                    <a:pt x="12" y="16"/>
                  </a:cubicBezTo>
                  <a:cubicBezTo>
                    <a:pt x="12" y="19"/>
                    <a:pt x="14" y="22"/>
                    <a:pt x="18" y="23"/>
                  </a:cubicBezTo>
                  <a:cubicBezTo>
                    <a:pt x="26" y="24"/>
                    <a:pt x="26" y="24"/>
                    <a:pt x="26" y="24"/>
                  </a:cubicBezTo>
                  <a:cubicBezTo>
                    <a:pt x="36" y="26"/>
                    <a:pt x="41" y="33"/>
                    <a:pt x="41" y="40"/>
                  </a:cubicBezTo>
                  <a:cubicBezTo>
                    <a:pt x="41" y="49"/>
                    <a:pt x="34" y="57"/>
                    <a:pt x="22" y="57"/>
                  </a:cubicBezTo>
                  <a:cubicBezTo>
                    <a:pt x="7" y="57"/>
                    <a:pt x="1" y="48"/>
                    <a:pt x="0" y="40"/>
                  </a:cubicBezTo>
                  <a:cubicBezTo>
                    <a:pt x="10" y="37"/>
                    <a:pt x="10" y="37"/>
                    <a:pt x="10" y="37"/>
                  </a:cubicBezTo>
                  <a:cubicBezTo>
                    <a:pt x="10" y="43"/>
                    <a:pt x="14" y="48"/>
                    <a:pt x="22" y="48"/>
                  </a:cubicBezTo>
                  <a:cubicBezTo>
                    <a:pt x="27" y="48"/>
                    <a:pt x="31" y="45"/>
                    <a:pt x="31" y="41"/>
                  </a:cubicBezTo>
                  <a:cubicBezTo>
                    <a:pt x="31" y="38"/>
                    <a:pt x="28" y="35"/>
                    <a:pt x="24" y="34"/>
                  </a:cubicBezTo>
                  <a:cubicBezTo>
                    <a:pt x="16" y="33"/>
                    <a:pt x="16" y="33"/>
                    <a:pt x="16" y="33"/>
                  </a:cubicBezTo>
                  <a:cubicBezTo>
                    <a:pt x="7" y="31"/>
                    <a:pt x="2" y="25"/>
                    <a:pt x="2" y="17"/>
                  </a:cubicBezTo>
                  <a:cubicBezTo>
                    <a:pt x="2" y="7"/>
                    <a:pt x="11" y="0"/>
                    <a:pt x="21" y="0"/>
                  </a:cubicBezTo>
                  <a:cubicBezTo>
                    <a:pt x="34" y="0"/>
                    <a:pt x="39" y="8"/>
                    <a:pt x="41" y="14"/>
                  </a:cubicBezTo>
                  <a:lnTo>
                    <a:pt x="31" y="1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17" name="Freeform 10"/>
            <p:cNvSpPr>
              <a:spLocks/>
            </p:cNvSpPr>
            <p:nvPr userDrawn="1"/>
          </p:nvSpPr>
          <p:spPr bwMode="auto">
            <a:xfrm>
              <a:off x="6194425" y="952500"/>
              <a:ext cx="569913" cy="609600"/>
            </a:xfrm>
            <a:custGeom>
              <a:avLst/>
              <a:gdLst>
                <a:gd name="T0" fmla="*/ 10 w 38"/>
                <a:gd name="T1" fmla="*/ 20 h 40"/>
                <a:gd name="T2" fmla="*/ 20 w 38"/>
                <a:gd name="T3" fmla="*/ 31 h 40"/>
                <a:gd name="T4" fmla="*/ 29 w 38"/>
                <a:gd name="T5" fmla="*/ 24 h 40"/>
                <a:gd name="T6" fmla="*/ 38 w 38"/>
                <a:gd name="T7" fmla="*/ 27 h 40"/>
                <a:gd name="T8" fmla="*/ 20 w 38"/>
                <a:gd name="T9" fmla="*/ 40 h 40"/>
                <a:gd name="T10" fmla="*/ 0 w 38"/>
                <a:gd name="T11" fmla="*/ 20 h 40"/>
                <a:gd name="T12" fmla="*/ 20 w 38"/>
                <a:gd name="T13" fmla="*/ 0 h 40"/>
                <a:gd name="T14" fmla="*/ 38 w 38"/>
                <a:gd name="T15" fmla="*/ 13 h 40"/>
                <a:gd name="T16" fmla="*/ 28 w 38"/>
                <a:gd name="T17" fmla="*/ 16 h 40"/>
                <a:gd name="T18" fmla="*/ 20 w 38"/>
                <a:gd name="T19" fmla="*/ 9 h 40"/>
                <a:gd name="T20" fmla="*/ 10 w 38"/>
                <a:gd name="T2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0">
                  <a:moveTo>
                    <a:pt x="10" y="20"/>
                  </a:moveTo>
                  <a:cubicBezTo>
                    <a:pt x="10" y="27"/>
                    <a:pt x="15" y="31"/>
                    <a:pt x="20" y="31"/>
                  </a:cubicBezTo>
                  <a:cubicBezTo>
                    <a:pt x="25" y="31"/>
                    <a:pt x="28" y="27"/>
                    <a:pt x="29" y="24"/>
                  </a:cubicBezTo>
                  <a:cubicBezTo>
                    <a:pt x="38" y="27"/>
                    <a:pt x="38" y="27"/>
                    <a:pt x="38" y="27"/>
                  </a:cubicBezTo>
                  <a:cubicBezTo>
                    <a:pt x="36" y="34"/>
                    <a:pt x="30" y="40"/>
                    <a:pt x="20" y="40"/>
                  </a:cubicBezTo>
                  <a:cubicBezTo>
                    <a:pt x="9" y="40"/>
                    <a:pt x="0" y="32"/>
                    <a:pt x="0" y="20"/>
                  </a:cubicBezTo>
                  <a:cubicBezTo>
                    <a:pt x="0" y="8"/>
                    <a:pt x="9" y="0"/>
                    <a:pt x="20" y="0"/>
                  </a:cubicBezTo>
                  <a:cubicBezTo>
                    <a:pt x="30" y="0"/>
                    <a:pt x="36" y="6"/>
                    <a:pt x="38" y="13"/>
                  </a:cubicBezTo>
                  <a:cubicBezTo>
                    <a:pt x="28" y="16"/>
                    <a:pt x="28" y="16"/>
                    <a:pt x="28" y="16"/>
                  </a:cubicBezTo>
                  <a:cubicBezTo>
                    <a:pt x="28" y="13"/>
                    <a:pt x="25" y="9"/>
                    <a:pt x="20" y="9"/>
                  </a:cubicBezTo>
                  <a:cubicBezTo>
                    <a:pt x="15" y="9"/>
                    <a:pt x="10" y="13"/>
                    <a:pt x="1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18" name="Freeform 11"/>
            <p:cNvSpPr>
              <a:spLocks noEditPoints="1"/>
            </p:cNvSpPr>
            <p:nvPr userDrawn="1"/>
          </p:nvSpPr>
          <p:spPr bwMode="auto">
            <a:xfrm>
              <a:off x="6854825" y="679450"/>
              <a:ext cx="179388" cy="866775"/>
            </a:xfrm>
            <a:custGeom>
              <a:avLst/>
              <a:gdLst>
                <a:gd name="T0" fmla="*/ 1 w 12"/>
                <a:gd name="T1" fmla="*/ 19 h 57"/>
                <a:gd name="T2" fmla="*/ 11 w 12"/>
                <a:gd name="T3" fmla="*/ 19 h 57"/>
                <a:gd name="T4" fmla="*/ 11 w 12"/>
                <a:gd name="T5" fmla="*/ 57 h 57"/>
                <a:gd name="T6" fmla="*/ 1 w 12"/>
                <a:gd name="T7" fmla="*/ 57 h 57"/>
                <a:gd name="T8" fmla="*/ 1 w 12"/>
                <a:gd name="T9" fmla="*/ 19 h 57"/>
                <a:gd name="T10" fmla="*/ 6 w 12"/>
                <a:gd name="T11" fmla="*/ 0 h 57"/>
                <a:gd name="T12" fmla="*/ 12 w 12"/>
                <a:gd name="T13" fmla="*/ 6 h 57"/>
                <a:gd name="T14" fmla="*/ 6 w 12"/>
                <a:gd name="T15" fmla="*/ 13 h 57"/>
                <a:gd name="T16" fmla="*/ 0 w 12"/>
                <a:gd name="T17" fmla="*/ 6 h 57"/>
                <a:gd name="T18" fmla="*/ 6 w 12"/>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7">
                  <a:moveTo>
                    <a:pt x="1" y="19"/>
                  </a:moveTo>
                  <a:cubicBezTo>
                    <a:pt x="11" y="19"/>
                    <a:pt x="11" y="19"/>
                    <a:pt x="11" y="19"/>
                  </a:cubicBezTo>
                  <a:cubicBezTo>
                    <a:pt x="11" y="57"/>
                    <a:pt x="11" y="57"/>
                    <a:pt x="11" y="57"/>
                  </a:cubicBezTo>
                  <a:cubicBezTo>
                    <a:pt x="1" y="57"/>
                    <a:pt x="1" y="57"/>
                    <a:pt x="1" y="57"/>
                  </a:cubicBezTo>
                  <a:lnTo>
                    <a:pt x="1" y="19"/>
                  </a:lnTo>
                  <a:close/>
                  <a:moveTo>
                    <a:pt x="6" y="0"/>
                  </a:moveTo>
                  <a:cubicBezTo>
                    <a:pt x="9" y="0"/>
                    <a:pt x="12" y="3"/>
                    <a:pt x="12" y="6"/>
                  </a:cubicBezTo>
                  <a:cubicBezTo>
                    <a:pt x="12" y="10"/>
                    <a:pt x="9" y="13"/>
                    <a:pt x="6" y="13"/>
                  </a:cubicBezTo>
                  <a:cubicBezTo>
                    <a:pt x="2" y="13"/>
                    <a:pt x="0" y="10"/>
                    <a:pt x="0" y="6"/>
                  </a:cubicBezTo>
                  <a:cubicBezTo>
                    <a:pt x="0" y="3"/>
                    <a:pt x="2" y="0"/>
                    <a:pt x="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19" name="Freeform 12"/>
            <p:cNvSpPr>
              <a:spLocks noEditPoints="1"/>
            </p:cNvSpPr>
            <p:nvPr userDrawn="1"/>
          </p:nvSpPr>
          <p:spPr bwMode="auto">
            <a:xfrm>
              <a:off x="7138988" y="952500"/>
              <a:ext cx="554038" cy="609600"/>
            </a:xfrm>
            <a:custGeom>
              <a:avLst/>
              <a:gdLst>
                <a:gd name="T0" fmla="*/ 27 w 37"/>
                <a:gd name="T1" fmla="*/ 16 h 40"/>
                <a:gd name="T2" fmla="*/ 19 w 37"/>
                <a:gd name="T3" fmla="*/ 8 h 40"/>
                <a:gd name="T4" fmla="*/ 10 w 37"/>
                <a:gd name="T5" fmla="*/ 16 h 40"/>
                <a:gd name="T6" fmla="*/ 27 w 37"/>
                <a:gd name="T7" fmla="*/ 16 h 40"/>
                <a:gd name="T8" fmla="*/ 37 w 37"/>
                <a:gd name="T9" fmla="*/ 28 h 40"/>
                <a:gd name="T10" fmla="*/ 20 w 37"/>
                <a:gd name="T11" fmla="*/ 40 h 40"/>
                <a:gd name="T12" fmla="*/ 0 w 37"/>
                <a:gd name="T13" fmla="*/ 20 h 40"/>
                <a:gd name="T14" fmla="*/ 19 w 37"/>
                <a:gd name="T15" fmla="*/ 0 h 40"/>
                <a:gd name="T16" fmla="*/ 37 w 37"/>
                <a:gd name="T17" fmla="*/ 20 h 40"/>
                <a:gd name="T18" fmla="*/ 37 w 37"/>
                <a:gd name="T19" fmla="*/ 23 h 40"/>
                <a:gd name="T20" fmla="*/ 10 w 37"/>
                <a:gd name="T21" fmla="*/ 23 h 40"/>
                <a:gd name="T22" fmla="*/ 20 w 37"/>
                <a:gd name="T23" fmla="*/ 31 h 40"/>
                <a:gd name="T24" fmla="*/ 28 w 37"/>
                <a:gd name="T25" fmla="*/ 26 h 40"/>
                <a:gd name="T26" fmla="*/ 37 w 37"/>
                <a:gd name="T27"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0">
                  <a:moveTo>
                    <a:pt x="27" y="16"/>
                  </a:moveTo>
                  <a:cubicBezTo>
                    <a:pt x="27" y="12"/>
                    <a:pt x="25" y="8"/>
                    <a:pt x="19" y="8"/>
                  </a:cubicBezTo>
                  <a:cubicBezTo>
                    <a:pt x="13" y="8"/>
                    <a:pt x="10" y="12"/>
                    <a:pt x="10" y="16"/>
                  </a:cubicBezTo>
                  <a:lnTo>
                    <a:pt x="27" y="16"/>
                  </a:lnTo>
                  <a:close/>
                  <a:moveTo>
                    <a:pt x="37" y="28"/>
                  </a:moveTo>
                  <a:cubicBezTo>
                    <a:pt x="35" y="35"/>
                    <a:pt x="29" y="40"/>
                    <a:pt x="20" y="40"/>
                  </a:cubicBezTo>
                  <a:cubicBezTo>
                    <a:pt x="9" y="40"/>
                    <a:pt x="0" y="33"/>
                    <a:pt x="0" y="20"/>
                  </a:cubicBezTo>
                  <a:cubicBezTo>
                    <a:pt x="0" y="8"/>
                    <a:pt x="9" y="0"/>
                    <a:pt x="19" y="0"/>
                  </a:cubicBezTo>
                  <a:cubicBezTo>
                    <a:pt x="30" y="0"/>
                    <a:pt x="37" y="7"/>
                    <a:pt x="37" y="20"/>
                  </a:cubicBezTo>
                  <a:cubicBezTo>
                    <a:pt x="37" y="21"/>
                    <a:pt x="37" y="23"/>
                    <a:pt x="37" y="23"/>
                  </a:cubicBezTo>
                  <a:cubicBezTo>
                    <a:pt x="10" y="23"/>
                    <a:pt x="10" y="23"/>
                    <a:pt x="10" y="23"/>
                  </a:cubicBezTo>
                  <a:cubicBezTo>
                    <a:pt x="10" y="28"/>
                    <a:pt x="14" y="31"/>
                    <a:pt x="20" y="31"/>
                  </a:cubicBezTo>
                  <a:cubicBezTo>
                    <a:pt x="24" y="31"/>
                    <a:pt x="27" y="29"/>
                    <a:pt x="28" y="26"/>
                  </a:cubicBezTo>
                  <a:lnTo>
                    <a:pt x="37" y="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20" name="Freeform 13"/>
            <p:cNvSpPr>
              <a:spLocks/>
            </p:cNvSpPr>
            <p:nvPr userDrawn="1"/>
          </p:nvSpPr>
          <p:spPr bwMode="auto">
            <a:xfrm>
              <a:off x="7812088" y="952500"/>
              <a:ext cx="509588" cy="593725"/>
            </a:xfrm>
            <a:custGeom>
              <a:avLst/>
              <a:gdLst>
                <a:gd name="T0" fmla="*/ 10 w 34"/>
                <a:gd name="T1" fmla="*/ 39 h 39"/>
                <a:gd name="T2" fmla="*/ 0 w 34"/>
                <a:gd name="T3" fmla="*/ 39 h 39"/>
                <a:gd name="T4" fmla="*/ 0 w 34"/>
                <a:gd name="T5" fmla="*/ 1 h 39"/>
                <a:gd name="T6" fmla="*/ 10 w 34"/>
                <a:gd name="T7" fmla="*/ 1 h 39"/>
                <a:gd name="T8" fmla="*/ 10 w 34"/>
                <a:gd name="T9" fmla="*/ 6 h 39"/>
                <a:gd name="T10" fmla="*/ 21 w 34"/>
                <a:gd name="T11" fmla="*/ 0 h 39"/>
                <a:gd name="T12" fmla="*/ 34 w 34"/>
                <a:gd name="T13" fmla="*/ 15 h 39"/>
                <a:gd name="T14" fmla="*/ 34 w 34"/>
                <a:gd name="T15" fmla="*/ 39 h 39"/>
                <a:gd name="T16" fmla="*/ 24 w 34"/>
                <a:gd name="T17" fmla="*/ 39 h 39"/>
                <a:gd name="T18" fmla="*/ 24 w 34"/>
                <a:gd name="T19" fmla="*/ 17 h 39"/>
                <a:gd name="T20" fmla="*/ 17 w 34"/>
                <a:gd name="T21" fmla="*/ 9 h 39"/>
                <a:gd name="T22" fmla="*/ 10 w 34"/>
                <a:gd name="T23" fmla="*/ 17 h 39"/>
                <a:gd name="T24" fmla="*/ 10 w 34"/>
                <a:gd name="T2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9">
                  <a:moveTo>
                    <a:pt x="10" y="39"/>
                  </a:moveTo>
                  <a:cubicBezTo>
                    <a:pt x="0" y="39"/>
                    <a:pt x="0" y="39"/>
                    <a:pt x="0" y="39"/>
                  </a:cubicBezTo>
                  <a:cubicBezTo>
                    <a:pt x="0" y="1"/>
                    <a:pt x="0" y="1"/>
                    <a:pt x="0" y="1"/>
                  </a:cubicBezTo>
                  <a:cubicBezTo>
                    <a:pt x="10" y="1"/>
                    <a:pt x="10" y="1"/>
                    <a:pt x="10" y="1"/>
                  </a:cubicBezTo>
                  <a:cubicBezTo>
                    <a:pt x="10" y="6"/>
                    <a:pt x="10" y="6"/>
                    <a:pt x="10" y="6"/>
                  </a:cubicBezTo>
                  <a:cubicBezTo>
                    <a:pt x="12" y="2"/>
                    <a:pt x="17" y="0"/>
                    <a:pt x="21" y="0"/>
                  </a:cubicBezTo>
                  <a:cubicBezTo>
                    <a:pt x="30" y="0"/>
                    <a:pt x="34" y="7"/>
                    <a:pt x="34" y="15"/>
                  </a:cubicBezTo>
                  <a:cubicBezTo>
                    <a:pt x="34" y="39"/>
                    <a:pt x="34" y="39"/>
                    <a:pt x="34" y="39"/>
                  </a:cubicBezTo>
                  <a:cubicBezTo>
                    <a:pt x="24" y="39"/>
                    <a:pt x="24" y="39"/>
                    <a:pt x="24" y="39"/>
                  </a:cubicBezTo>
                  <a:cubicBezTo>
                    <a:pt x="24" y="17"/>
                    <a:pt x="24" y="17"/>
                    <a:pt x="24" y="17"/>
                  </a:cubicBezTo>
                  <a:cubicBezTo>
                    <a:pt x="24" y="13"/>
                    <a:pt x="22" y="9"/>
                    <a:pt x="17" y="9"/>
                  </a:cubicBezTo>
                  <a:cubicBezTo>
                    <a:pt x="13" y="9"/>
                    <a:pt x="10" y="13"/>
                    <a:pt x="10" y="17"/>
                  </a:cubicBezTo>
                  <a:lnTo>
                    <a:pt x="10" y="3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21" name="Freeform 14"/>
            <p:cNvSpPr>
              <a:spLocks/>
            </p:cNvSpPr>
            <p:nvPr userDrawn="1"/>
          </p:nvSpPr>
          <p:spPr bwMode="auto">
            <a:xfrm>
              <a:off x="8426450" y="952500"/>
              <a:ext cx="569913" cy="609600"/>
            </a:xfrm>
            <a:custGeom>
              <a:avLst/>
              <a:gdLst>
                <a:gd name="T0" fmla="*/ 10 w 38"/>
                <a:gd name="T1" fmla="*/ 20 h 40"/>
                <a:gd name="T2" fmla="*/ 20 w 38"/>
                <a:gd name="T3" fmla="*/ 31 h 40"/>
                <a:gd name="T4" fmla="*/ 29 w 38"/>
                <a:gd name="T5" fmla="*/ 24 h 40"/>
                <a:gd name="T6" fmla="*/ 38 w 38"/>
                <a:gd name="T7" fmla="*/ 27 h 40"/>
                <a:gd name="T8" fmla="*/ 20 w 38"/>
                <a:gd name="T9" fmla="*/ 40 h 40"/>
                <a:gd name="T10" fmla="*/ 0 w 38"/>
                <a:gd name="T11" fmla="*/ 20 h 40"/>
                <a:gd name="T12" fmla="*/ 20 w 38"/>
                <a:gd name="T13" fmla="*/ 0 h 40"/>
                <a:gd name="T14" fmla="*/ 38 w 38"/>
                <a:gd name="T15" fmla="*/ 13 h 40"/>
                <a:gd name="T16" fmla="*/ 28 w 38"/>
                <a:gd name="T17" fmla="*/ 16 h 40"/>
                <a:gd name="T18" fmla="*/ 20 w 38"/>
                <a:gd name="T19" fmla="*/ 9 h 40"/>
                <a:gd name="T20" fmla="*/ 10 w 38"/>
                <a:gd name="T2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0">
                  <a:moveTo>
                    <a:pt x="10" y="20"/>
                  </a:moveTo>
                  <a:cubicBezTo>
                    <a:pt x="10" y="27"/>
                    <a:pt x="15" y="31"/>
                    <a:pt x="20" y="31"/>
                  </a:cubicBezTo>
                  <a:cubicBezTo>
                    <a:pt x="25" y="31"/>
                    <a:pt x="28" y="27"/>
                    <a:pt x="29" y="24"/>
                  </a:cubicBezTo>
                  <a:cubicBezTo>
                    <a:pt x="38" y="27"/>
                    <a:pt x="38" y="27"/>
                    <a:pt x="38" y="27"/>
                  </a:cubicBezTo>
                  <a:cubicBezTo>
                    <a:pt x="36" y="34"/>
                    <a:pt x="30" y="40"/>
                    <a:pt x="20" y="40"/>
                  </a:cubicBezTo>
                  <a:cubicBezTo>
                    <a:pt x="9" y="40"/>
                    <a:pt x="0" y="32"/>
                    <a:pt x="0" y="20"/>
                  </a:cubicBezTo>
                  <a:cubicBezTo>
                    <a:pt x="0" y="8"/>
                    <a:pt x="9" y="0"/>
                    <a:pt x="20" y="0"/>
                  </a:cubicBezTo>
                  <a:cubicBezTo>
                    <a:pt x="30" y="0"/>
                    <a:pt x="36" y="6"/>
                    <a:pt x="38" y="13"/>
                  </a:cubicBezTo>
                  <a:cubicBezTo>
                    <a:pt x="28" y="16"/>
                    <a:pt x="28" y="16"/>
                    <a:pt x="28" y="16"/>
                  </a:cubicBezTo>
                  <a:cubicBezTo>
                    <a:pt x="27" y="13"/>
                    <a:pt x="25" y="9"/>
                    <a:pt x="20" y="9"/>
                  </a:cubicBezTo>
                  <a:cubicBezTo>
                    <a:pt x="15" y="9"/>
                    <a:pt x="10" y="13"/>
                    <a:pt x="1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22" name="Freeform 15"/>
            <p:cNvSpPr>
              <a:spLocks noEditPoints="1"/>
            </p:cNvSpPr>
            <p:nvPr userDrawn="1"/>
          </p:nvSpPr>
          <p:spPr bwMode="auto">
            <a:xfrm>
              <a:off x="9055100" y="952500"/>
              <a:ext cx="555625" cy="609600"/>
            </a:xfrm>
            <a:custGeom>
              <a:avLst/>
              <a:gdLst>
                <a:gd name="T0" fmla="*/ 27 w 37"/>
                <a:gd name="T1" fmla="*/ 16 h 40"/>
                <a:gd name="T2" fmla="*/ 19 w 37"/>
                <a:gd name="T3" fmla="*/ 8 h 40"/>
                <a:gd name="T4" fmla="*/ 10 w 37"/>
                <a:gd name="T5" fmla="*/ 16 h 40"/>
                <a:gd name="T6" fmla="*/ 27 w 37"/>
                <a:gd name="T7" fmla="*/ 16 h 40"/>
                <a:gd name="T8" fmla="*/ 37 w 37"/>
                <a:gd name="T9" fmla="*/ 28 h 40"/>
                <a:gd name="T10" fmla="*/ 19 w 37"/>
                <a:gd name="T11" fmla="*/ 40 h 40"/>
                <a:gd name="T12" fmla="*/ 0 w 37"/>
                <a:gd name="T13" fmla="*/ 20 h 40"/>
                <a:gd name="T14" fmla="*/ 19 w 37"/>
                <a:gd name="T15" fmla="*/ 0 h 40"/>
                <a:gd name="T16" fmla="*/ 37 w 37"/>
                <a:gd name="T17" fmla="*/ 20 h 40"/>
                <a:gd name="T18" fmla="*/ 37 w 37"/>
                <a:gd name="T19" fmla="*/ 23 h 40"/>
                <a:gd name="T20" fmla="*/ 10 w 37"/>
                <a:gd name="T21" fmla="*/ 23 h 40"/>
                <a:gd name="T22" fmla="*/ 20 w 37"/>
                <a:gd name="T23" fmla="*/ 31 h 40"/>
                <a:gd name="T24" fmla="*/ 28 w 37"/>
                <a:gd name="T25" fmla="*/ 26 h 40"/>
                <a:gd name="T26" fmla="*/ 37 w 37"/>
                <a:gd name="T27"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0">
                  <a:moveTo>
                    <a:pt x="27" y="16"/>
                  </a:moveTo>
                  <a:cubicBezTo>
                    <a:pt x="27" y="12"/>
                    <a:pt x="25" y="8"/>
                    <a:pt x="19" y="8"/>
                  </a:cubicBezTo>
                  <a:cubicBezTo>
                    <a:pt x="13" y="8"/>
                    <a:pt x="10" y="12"/>
                    <a:pt x="10" y="16"/>
                  </a:cubicBezTo>
                  <a:lnTo>
                    <a:pt x="27" y="16"/>
                  </a:lnTo>
                  <a:close/>
                  <a:moveTo>
                    <a:pt x="37" y="28"/>
                  </a:moveTo>
                  <a:cubicBezTo>
                    <a:pt x="35" y="35"/>
                    <a:pt x="29" y="40"/>
                    <a:pt x="19" y="40"/>
                  </a:cubicBezTo>
                  <a:cubicBezTo>
                    <a:pt x="9" y="40"/>
                    <a:pt x="0" y="33"/>
                    <a:pt x="0" y="20"/>
                  </a:cubicBezTo>
                  <a:cubicBezTo>
                    <a:pt x="0" y="8"/>
                    <a:pt x="9" y="0"/>
                    <a:pt x="19" y="0"/>
                  </a:cubicBezTo>
                  <a:cubicBezTo>
                    <a:pt x="30" y="0"/>
                    <a:pt x="37" y="7"/>
                    <a:pt x="37" y="20"/>
                  </a:cubicBezTo>
                  <a:cubicBezTo>
                    <a:pt x="37" y="21"/>
                    <a:pt x="37" y="23"/>
                    <a:pt x="37" y="23"/>
                  </a:cubicBezTo>
                  <a:cubicBezTo>
                    <a:pt x="10" y="23"/>
                    <a:pt x="10" y="23"/>
                    <a:pt x="10" y="23"/>
                  </a:cubicBezTo>
                  <a:cubicBezTo>
                    <a:pt x="10" y="28"/>
                    <a:pt x="14" y="31"/>
                    <a:pt x="20" y="31"/>
                  </a:cubicBezTo>
                  <a:cubicBezTo>
                    <a:pt x="24" y="31"/>
                    <a:pt x="27" y="29"/>
                    <a:pt x="28" y="26"/>
                  </a:cubicBezTo>
                  <a:lnTo>
                    <a:pt x="37" y="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23" name="Oval 16"/>
            <p:cNvSpPr>
              <a:spLocks noChangeArrowheads="1"/>
            </p:cNvSpPr>
            <p:nvPr userDrawn="1"/>
          </p:nvSpPr>
          <p:spPr bwMode="auto">
            <a:xfrm>
              <a:off x="9715500" y="1333500"/>
              <a:ext cx="209550" cy="2286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24" name="Freeform 17"/>
            <p:cNvSpPr>
              <a:spLocks noEditPoints="1"/>
            </p:cNvSpPr>
            <p:nvPr userDrawn="1"/>
          </p:nvSpPr>
          <p:spPr bwMode="auto">
            <a:xfrm>
              <a:off x="5476875" y="2001838"/>
              <a:ext cx="808038" cy="836612"/>
            </a:xfrm>
            <a:custGeom>
              <a:avLst/>
              <a:gdLst>
                <a:gd name="T0" fmla="*/ 188 w 509"/>
                <a:gd name="T1" fmla="*/ 317 h 527"/>
                <a:gd name="T2" fmla="*/ 330 w 509"/>
                <a:gd name="T3" fmla="*/ 317 h 527"/>
                <a:gd name="T4" fmla="*/ 254 w 509"/>
                <a:gd name="T5" fmla="*/ 115 h 527"/>
                <a:gd name="T6" fmla="*/ 188 w 509"/>
                <a:gd name="T7" fmla="*/ 317 h 527"/>
                <a:gd name="T8" fmla="*/ 358 w 509"/>
                <a:gd name="T9" fmla="*/ 412 h 527"/>
                <a:gd name="T10" fmla="*/ 151 w 509"/>
                <a:gd name="T11" fmla="*/ 412 h 527"/>
                <a:gd name="T12" fmla="*/ 103 w 509"/>
                <a:gd name="T13" fmla="*/ 527 h 527"/>
                <a:gd name="T14" fmla="*/ 0 w 509"/>
                <a:gd name="T15" fmla="*/ 527 h 527"/>
                <a:gd name="T16" fmla="*/ 198 w 509"/>
                <a:gd name="T17" fmla="*/ 0 h 527"/>
                <a:gd name="T18" fmla="*/ 320 w 509"/>
                <a:gd name="T19" fmla="*/ 0 h 527"/>
                <a:gd name="T20" fmla="*/ 509 w 509"/>
                <a:gd name="T21" fmla="*/ 527 h 527"/>
                <a:gd name="T22" fmla="*/ 405 w 509"/>
                <a:gd name="T23" fmla="*/ 527 h 527"/>
                <a:gd name="T24" fmla="*/ 358 w 509"/>
                <a:gd name="T25" fmla="*/ 412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527">
                  <a:moveTo>
                    <a:pt x="188" y="317"/>
                  </a:moveTo>
                  <a:lnTo>
                    <a:pt x="330" y="317"/>
                  </a:lnTo>
                  <a:lnTo>
                    <a:pt x="254" y="115"/>
                  </a:lnTo>
                  <a:lnTo>
                    <a:pt x="188" y="317"/>
                  </a:lnTo>
                  <a:close/>
                  <a:moveTo>
                    <a:pt x="358" y="412"/>
                  </a:moveTo>
                  <a:lnTo>
                    <a:pt x="151" y="412"/>
                  </a:lnTo>
                  <a:lnTo>
                    <a:pt x="103" y="527"/>
                  </a:lnTo>
                  <a:lnTo>
                    <a:pt x="0" y="527"/>
                  </a:lnTo>
                  <a:lnTo>
                    <a:pt x="198" y="0"/>
                  </a:lnTo>
                  <a:lnTo>
                    <a:pt x="320" y="0"/>
                  </a:lnTo>
                  <a:lnTo>
                    <a:pt x="509" y="527"/>
                  </a:lnTo>
                  <a:lnTo>
                    <a:pt x="405" y="527"/>
                  </a:lnTo>
                  <a:lnTo>
                    <a:pt x="358" y="4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25" name="Freeform 18"/>
            <p:cNvSpPr>
              <a:spLocks noEditPoints="1"/>
            </p:cNvSpPr>
            <p:nvPr userDrawn="1"/>
          </p:nvSpPr>
          <p:spPr bwMode="auto">
            <a:xfrm>
              <a:off x="6375400" y="2246313"/>
              <a:ext cx="584200" cy="820737"/>
            </a:xfrm>
            <a:custGeom>
              <a:avLst/>
              <a:gdLst>
                <a:gd name="T0" fmla="*/ 20 w 39"/>
                <a:gd name="T1" fmla="*/ 10 h 54"/>
                <a:gd name="T2" fmla="*/ 10 w 39"/>
                <a:gd name="T3" fmla="*/ 20 h 54"/>
                <a:gd name="T4" fmla="*/ 20 w 39"/>
                <a:gd name="T5" fmla="*/ 31 h 54"/>
                <a:gd name="T6" fmla="*/ 29 w 39"/>
                <a:gd name="T7" fmla="*/ 20 h 54"/>
                <a:gd name="T8" fmla="*/ 20 w 39"/>
                <a:gd name="T9" fmla="*/ 10 h 54"/>
                <a:gd name="T10" fmla="*/ 0 w 39"/>
                <a:gd name="T11" fmla="*/ 54 h 54"/>
                <a:gd name="T12" fmla="*/ 0 w 39"/>
                <a:gd name="T13" fmla="*/ 1 h 54"/>
                <a:gd name="T14" fmla="*/ 10 w 39"/>
                <a:gd name="T15" fmla="*/ 1 h 54"/>
                <a:gd name="T16" fmla="*/ 10 w 39"/>
                <a:gd name="T17" fmla="*/ 6 h 54"/>
                <a:gd name="T18" fmla="*/ 22 w 39"/>
                <a:gd name="T19" fmla="*/ 0 h 54"/>
                <a:gd name="T20" fmla="*/ 39 w 39"/>
                <a:gd name="T21" fmla="*/ 20 h 54"/>
                <a:gd name="T22" fmla="*/ 22 w 39"/>
                <a:gd name="T23" fmla="*/ 40 h 54"/>
                <a:gd name="T24" fmla="*/ 11 w 39"/>
                <a:gd name="T25" fmla="*/ 36 h 54"/>
                <a:gd name="T26" fmla="*/ 11 w 39"/>
                <a:gd name="T27" fmla="*/ 54 h 54"/>
                <a:gd name="T28" fmla="*/ 0 w 39"/>
                <a:gd name="T2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54">
                  <a:moveTo>
                    <a:pt x="20" y="10"/>
                  </a:moveTo>
                  <a:cubicBezTo>
                    <a:pt x="15" y="10"/>
                    <a:pt x="10" y="14"/>
                    <a:pt x="10" y="20"/>
                  </a:cubicBezTo>
                  <a:cubicBezTo>
                    <a:pt x="10" y="27"/>
                    <a:pt x="15" y="31"/>
                    <a:pt x="20" y="31"/>
                  </a:cubicBezTo>
                  <a:cubicBezTo>
                    <a:pt x="25" y="31"/>
                    <a:pt x="29" y="27"/>
                    <a:pt x="29" y="20"/>
                  </a:cubicBezTo>
                  <a:cubicBezTo>
                    <a:pt x="29" y="14"/>
                    <a:pt x="25" y="10"/>
                    <a:pt x="20" y="10"/>
                  </a:cubicBezTo>
                  <a:moveTo>
                    <a:pt x="0" y="54"/>
                  </a:moveTo>
                  <a:cubicBezTo>
                    <a:pt x="0" y="1"/>
                    <a:pt x="0" y="1"/>
                    <a:pt x="0" y="1"/>
                  </a:cubicBezTo>
                  <a:cubicBezTo>
                    <a:pt x="10" y="1"/>
                    <a:pt x="10" y="1"/>
                    <a:pt x="10" y="1"/>
                  </a:cubicBezTo>
                  <a:cubicBezTo>
                    <a:pt x="10" y="6"/>
                    <a:pt x="10" y="6"/>
                    <a:pt x="10" y="6"/>
                  </a:cubicBezTo>
                  <a:cubicBezTo>
                    <a:pt x="12" y="3"/>
                    <a:pt x="16" y="0"/>
                    <a:pt x="22" y="0"/>
                  </a:cubicBezTo>
                  <a:cubicBezTo>
                    <a:pt x="33" y="0"/>
                    <a:pt x="39" y="9"/>
                    <a:pt x="39" y="20"/>
                  </a:cubicBezTo>
                  <a:cubicBezTo>
                    <a:pt x="39" y="32"/>
                    <a:pt x="32" y="40"/>
                    <a:pt x="22" y="40"/>
                  </a:cubicBezTo>
                  <a:cubicBezTo>
                    <a:pt x="16" y="40"/>
                    <a:pt x="12" y="38"/>
                    <a:pt x="11" y="36"/>
                  </a:cubicBezTo>
                  <a:cubicBezTo>
                    <a:pt x="11" y="54"/>
                    <a:pt x="11" y="54"/>
                    <a:pt x="11" y="54"/>
                  </a:cubicBezTo>
                  <a:lnTo>
                    <a:pt x="0" y="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26" name="Freeform 19"/>
            <p:cNvSpPr>
              <a:spLocks noEditPoints="1"/>
            </p:cNvSpPr>
            <p:nvPr userDrawn="1"/>
          </p:nvSpPr>
          <p:spPr bwMode="auto">
            <a:xfrm>
              <a:off x="7064375" y="2246313"/>
              <a:ext cx="598488" cy="820737"/>
            </a:xfrm>
            <a:custGeom>
              <a:avLst/>
              <a:gdLst>
                <a:gd name="T0" fmla="*/ 20 w 40"/>
                <a:gd name="T1" fmla="*/ 10 h 54"/>
                <a:gd name="T2" fmla="*/ 10 w 40"/>
                <a:gd name="T3" fmla="*/ 20 h 54"/>
                <a:gd name="T4" fmla="*/ 20 w 40"/>
                <a:gd name="T5" fmla="*/ 31 h 54"/>
                <a:gd name="T6" fmla="*/ 29 w 40"/>
                <a:gd name="T7" fmla="*/ 20 h 54"/>
                <a:gd name="T8" fmla="*/ 20 w 40"/>
                <a:gd name="T9" fmla="*/ 10 h 54"/>
                <a:gd name="T10" fmla="*/ 0 w 40"/>
                <a:gd name="T11" fmla="*/ 54 h 54"/>
                <a:gd name="T12" fmla="*/ 0 w 40"/>
                <a:gd name="T13" fmla="*/ 1 h 54"/>
                <a:gd name="T14" fmla="*/ 10 w 40"/>
                <a:gd name="T15" fmla="*/ 1 h 54"/>
                <a:gd name="T16" fmla="*/ 10 w 40"/>
                <a:gd name="T17" fmla="*/ 6 h 54"/>
                <a:gd name="T18" fmla="*/ 22 w 40"/>
                <a:gd name="T19" fmla="*/ 0 h 54"/>
                <a:gd name="T20" fmla="*/ 40 w 40"/>
                <a:gd name="T21" fmla="*/ 20 h 54"/>
                <a:gd name="T22" fmla="*/ 22 w 40"/>
                <a:gd name="T23" fmla="*/ 40 h 54"/>
                <a:gd name="T24" fmla="*/ 11 w 40"/>
                <a:gd name="T25" fmla="*/ 36 h 54"/>
                <a:gd name="T26" fmla="*/ 11 w 40"/>
                <a:gd name="T27" fmla="*/ 54 h 54"/>
                <a:gd name="T28" fmla="*/ 0 w 40"/>
                <a:gd name="T2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54">
                  <a:moveTo>
                    <a:pt x="20" y="10"/>
                  </a:moveTo>
                  <a:cubicBezTo>
                    <a:pt x="15" y="10"/>
                    <a:pt x="10" y="14"/>
                    <a:pt x="10" y="20"/>
                  </a:cubicBezTo>
                  <a:cubicBezTo>
                    <a:pt x="10" y="27"/>
                    <a:pt x="15" y="31"/>
                    <a:pt x="20" y="31"/>
                  </a:cubicBezTo>
                  <a:cubicBezTo>
                    <a:pt x="25" y="31"/>
                    <a:pt x="29" y="27"/>
                    <a:pt x="29" y="20"/>
                  </a:cubicBezTo>
                  <a:cubicBezTo>
                    <a:pt x="29" y="14"/>
                    <a:pt x="25" y="10"/>
                    <a:pt x="20" y="10"/>
                  </a:cubicBezTo>
                  <a:moveTo>
                    <a:pt x="0" y="54"/>
                  </a:moveTo>
                  <a:cubicBezTo>
                    <a:pt x="0" y="1"/>
                    <a:pt x="0" y="1"/>
                    <a:pt x="0" y="1"/>
                  </a:cubicBezTo>
                  <a:cubicBezTo>
                    <a:pt x="10" y="1"/>
                    <a:pt x="10" y="1"/>
                    <a:pt x="10" y="1"/>
                  </a:cubicBezTo>
                  <a:cubicBezTo>
                    <a:pt x="10" y="6"/>
                    <a:pt x="10" y="6"/>
                    <a:pt x="10" y="6"/>
                  </a:cubicBezTo>
                  <a:cubicBezTo>
                    <a:pt x="12" y="3"/>
                    <a:pt x="16" y="0"/>
                    <a:pt x="22" y="0"/>
                  </a:cubicBezTo>
                  <a:cubicBezTo>
                    <a:pt x="33" y="0"/>
                    <a:pt x="40" y="9"/>
                    <a:pt x="40" y="20"/>
                  </a:cubicBezTo>
                  <a:cubicBezTo>
                    <a:pt x="40" y="32"/>
                    <a:pt x="32" y="40"/>
                    <a:pt x="22" y="40"/>
                  </a:cubicBezTo>
                  <a:cubicBezTo>
                    <a:pt x="16" y="40"/>
                    <a:pt x="12" y="38"/>
                    <a:pt x="11" y="36"/>
                  </a:cubicBezTo>
                  <a:cubicBezTo>
                    <a:pt x="11" y="54"/>
                    <a:pt x="11" y="54"/>
                    <a:pt x="11" y="54"/>
                  </a:cubicBezTo>
                  <a:lnTo>
                    <a:pt x="0" y="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27" name="Rectangle 20"/>
            <p:cNvSpPr>
              <a:spLocks noChangeArrowheads="1"/>
            </p:cNvSpPr>
            <p:nvPr userDrawn="1"/>
          </p:nvSpPr>
          <p:spPr bwMode="auto">
            <a:xfrm>
              <a:off x="7767638" y="1987550"/>
              <a:ext cx="149225" cy="850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28" name="Freeform 21"/>
            <p:cNvSpPr>
              <a:spLocks noEditPoints="1"/>
            </p:cNvSpPr>
            <p:nvPr userDrawn="1"/>
          </p:nvSpPr>
          <p:spPr bwMode="auto">
            <a:xfrm>
              <a:off x="8051800" y="1971675"/>
              <a:ext cx="195263" cy="866775"/>
            </a:xfrm>
            <a:custGeom>
              <a:avLst/>
              <a:gdLst>
                <a:gd name="T0" fmla="*/ 1 w 13"/>
                <a:gd name="T1" fmla="*/ 19 h 57"/>
                <a:gd name="T2" fmla="*/ 12 w 13"/>
                <a:gd name="T3" fmla="*/ 19 h 57"/>
                <a:gd name="T4" fmla="*/ 12 w 13"/>
                <a:gd name="T5" fmla="*/ 57 h 57"/>
                <a:gd name="T6" fmla="*/ 1 w 13"/>
                <a:gd name="T7" fmla="*/ 57 h 57"/>
                <a:gd name="T8" fmla="*/ 1 w 13"/>
                <a:gd name="T9" fmla="*/ 19 h 57"/>
                <a:gd name="T10" fmla="*/ 7 w 13"/>
                <a:gd name="T11" fmla="*/ 0 h 57"/>
                <a:gd name="T12" fmla="*/ 13 w 13"/>
                <a:gd name="T13" fmla="*/ 7 h 57"/>
                <a:gd name="T14" fmla="*/ 7 w 13"/>
                <a:gd name="T15" fmla="*/ 13 h 57"/>
                <a:gd name="T16" fmla="*/ 0 w 13"/>
                <a:gd name="T17" fmla="*/ 7 h 57"/>
                <a:gd name="T18" fmla="*/ 7 w 13"/>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57">
                  <a:moveTo>
                    <a:pt x="1" y="19"/>
                  </a:moveTo>
                  <a:cubicBezTo>
                    <a:pt x="12" y="19"/>
                    <a:pt x="12" y="19"/>
                    <a:pt x="12" y="19"/>
                  </a:cubicBezTo>
                  <a:cubicBezTo>
                    <a:pt x="12" y="57"/>
                    <a:pt x="12" y="57"/>
                    <a:pt x="12" y="57"/>
                  </a:cubicBezTo>
                  <a:cubicBezTo>
                    <a:pt x="1" y="57"/>
                    <a:pt x="1" y="57"/>
                    <a:pt x="1" y="57"/>
                  </a:cubicBezTo>
                  <a:lnTo>
                    <a:pt x="1" y="19"/>
                  </a:lnTo>
                  <a:close/>
                  <a:moveTo>
                    <a:pt x="7" y="0"/>
                  </a:moveTo>
                  <a:cubicBezTo>
                    <a:pt x="10" y="0"/>
                    <a:pt x="13" y="3"/>
                    <a:pt x="13" y="7"/>
                  </a:cubicBezTo>
                  <a:cubicBezTo>
                    <a:pt x="13" y="10"/>
                    <a:pt x="10" y="13"/>
                    <a:pt x="7" y="13"/>
                  </a:cubicBezTo>
                  <a:cubicBezTo>
                    <a:pt x="3" y="13"/>
                    <a:pt x="0" y="10"/>
                    <a:pt x="0" y="7"/>
                  </a:cubicBezTo>
                  <a:cubicBezTo>
                    <a:pt x="0" y="3"/>
                    <a:pt x="3" y="0"/>
                    <a:pt x="7"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29" name="Freeform 22"/>
            <p:cNvSpPr>
              <a:spLocks noEditPoints="1"/>
            </p:cNvSpPr>
            <p:nvPr userDrawn="1"/>
          </p:nvSpPr>
          <p:spPr bwMode="auto">
            <a:xfrm>
              <a:off x="8351838" y="2246313"/>
              <a:ext cx="554038" cy="608012"/>
            </a:xfrm>
            <a:custGeom>
              <a:avLst/>
              <a:gdLst>
                <a:gd name="T0" fmla="*/ 27 w 37"/>
                <a:gd name="T1" fmla="*/ 16 h 40"/>
                <a:gd name="T2" fmla="*/ 19 w 37"/>
                <a:gd name="T3" fmla="*/ 8 h 40"/>
                <a:gd name="T4" fmla="*/ 10 w 37"/>
                <a:gd name="T5" fmla="*/ 16 h 40"/>
                <a:gd name="T6" fmla="*/ 27 w 37"/>
                <a:gd name="T7" fmla="*/ 16 h 40"/>
                <a:gd name="T8" fmla="*/ 37 w 37"/>
                <a:gd name="T9" fmla="*/ 28 h 40"/>
                <a:gd name="T10" fmla="*/ 19 w 37"/>
                <a:gd name="T11" fmla="*/ 40 h 40"/>
                <a:gd name="T12" fmla="*/ 0 w 37"/>
                <a:gd name="T13" fmla="*/ 20 h 40"/>
                <a:gd name="T14" fmla="*/ 19 w 37"/>
                <a:gd name="T15" fmla="*/ 0 h 40"/>
                <a:gd name="T16" fmla="*/ 37 w 37"/>
                <a:gd name="T17" fmla="*/ 20 h 40"/>
                <a:gd name="T18" fmla="*/ 37 w 37"/>
                <a:gd name="T19" fmla="*/ 23 h 40"/>
                <a:gd name="T20" fmla="*/ 10 w 37"/>
                <a:gd name="T21" fmla="*/ 23 h 40"/>
                <a:gd name="T22" fmla="*/ 20 w 37"/>
                <a:gd name="T23" fmla="*/ 32 h 40"/>
                <a:gd name="T24" fmla="*/ 28 w 37"/>
                <a:gd name="T25" fmla="*/ 26 h 40"/>
                <a:gd name="T26" fmla="*/ 37 w 37"/>
                <a:gd name="T27"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0">
                  <a:moveTo>
                    <a:pt x="27" y="16"/>
                  </a:moveTo>
                  <a:cubicBezTo>
                    <a:pt x="27" y="12"/>
                    <a:pt x="25" y="8"/>
                    <a:pt x="19" y="8"/>
                  </a:cubicBezTo>
                  <a:cubicBezTo>
                    <a:pt x="13" y="8"/>
                    <a:pt x="10" y="12"/>
                    <a:pt x="10" y="16"/>
                  </a:cubicBezTo>
                  <a:lnTo>
                    <a:pt x="27" y="16"/>
                  </a:lnTo>
                  <a:close/>
                  <a:moveTo>
                    <a:pt x="37" y="28"/>
                  </a:moveTo>
                  <a:cubicBezTo>
                    <a:pt x="35" y="35"/>
                    <a:pt x="29" y="40"/>
                    <a:pt x="19" y="40"/>
                  </a:cubicBezTo>
                  <a:cubicBezTo>
                    <a:pt x="9" y="40"/>
                    <a:pt x="0" y="33"/>
                    <a:pt x="0" y="20"/>
                  </a:cubicBezTo>
                  <a:cubicBezTo>
                    <a:pt x="0" y="8"/>
                    <a:pt x="9" y="0"/>
                    <a:pt x="19" y="0"/>
                  </a:cubicBezTo>
                  <a:cubicBezTo>
                    <a:pt x="30" y="0"/>
                    <a:pt x="37" y="8"/>
                    <a:pt x="37" y="20"/>
                  </a:cubicBezTo>
                  <a:cubicBezTo>
                    <a:pt x="37" y="21"/>
                    <a:pt x="37" y="23"/>
                    <a:pt x="37" y="23"/>
                  </a:cubicBezTo>
                  <a:cubicBezTo>
                    <a:pt x="10" y="23"/>
                    <a:pt x="10" y="23"/>
                    <a:pt x="10" y="23"/>
                  </a:cubicBezTo>
                  <a:cubicBezTo>
                    <a:pt x="10" y="28"/>
                    <a:pt x="14" y="32"/>
                    <a:pt x="20" y="32"/>
                  </a:cubicBezTo>
                  <a:cubicBezTo>
                    <a:pt x="24" y="32"/>
                    <a:pt x="27" y="29"/>
                    <a:pt x="28" y="26"/>
                  </a:cubicBezTo>
                  <a:lnTo>
                    <a:pt x="37" y="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30" name="Freeform 23"/>
            <p:cNvSpPr>
              <a:spLocks noEditPoints="1"/>
            </p:cNvSpPr>
            <p:nvPr userDrawn="1"/>
          </p:nvSpPr>
          <p:spPr bwMode="auto">
            <a:xfrm>
              <a:off x="8980488" y="1987550"/>
              <a:ext cx="600075" cy="866775"/>
            </a:xfrm>
            <a:custGeom>
              <a:avLst/>
              <a:gdLst>
                <a:gd name="T0" fmla="*/ 20 w 40"/>
                <a:gd name="T1" fmla="*/ 48 h 57"/>
                <a:gd name="T2" fmla="*/ 30 w 40"/>
                <a:gd name="T3" fmla="*/ 37 h 57"/>
                <a:gd name="T4" fmla="*/ 20 w 40"/>
                <a:gd name="T5" fmla="*/ 26 h 57"/>
                <a:gd name="T6" fmla="*/ 11 w 40"/>
                <a:gd name="T7" fmla="*/ 37 h 57"/>
                <a:gd name="T8" fmla="*/ 20 w 40"/>
                <a:gd name="T9" fmla="*/ 48 h 57"/>
                <a:gd name="T10" fmla="*/ 40 w 40"/>
                <a:gd name="T11" fmla="*/ 49 h 57"/>
                <a:gd name="T12" fmla="*/ 40 w 40"/>
                <a:gd name="T13" fmla="*/ 56 h 57"/>
                <a:gd name="T14" fmla="*/ 30 w 40"/>
                <a:gd name="T15" fmla="*/ 56 h 57"/>
                <a:gd name="T16" fmla="*/ 30 w 40"/>
                <a:gd name="T17" fmla="*/ 52 h 57"/>
                <a:gd name="T18" fmla="*/ 19 w 40"/>
                <a:gd name="T19" fmla="*/ 57 h 57"/>
                <a:gd name="T20" fmla="*/ 0 w 40"/>
                <a:gd name="T21" fmla="*/ 37 h 57"/>
                <a:gd name="T22" fmla="*/ 19 w 40"/>
                <a:gd name="T23" fmla="*/ 17 h 57"/>
                <a:gd name="T24" fmla="*/ 30 w 40"/>
                <a:gd name="T25" fmla="*/ 22 h 57"/>
                <a:gd name="T26" fmla="*/ 30 w 40"/>
                <a:gd name="T27" fmla="*/ 0 h 57"/>
                <a:gd name="T28" fmla="*/ 40 w 40"/>
                <a:gd name="T29" fmla="*/ 0 h 57"/>
                <a:gd name="T30" fmla="*/ 40 w 40"/>
                <a:gd name="T31"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7">
                  <a:moveTo>
                    <a:pt x="20" y="48"/>
                  </a:moveTo>
                  <a:cubicBezTo>
                    <a:pt x="26" y="48"/>
                    <a:pt x="30" y="44"/>
                    <a:pt x="30" y="37"/>
                  </a:cubicBezTo>
                  <a:cubicBezTo>
                    <a:pt x="30" y="30"/>
                    <a:pt x="26" y="26"/>
                    <a:pt x="20" y="26"/>
                  </a:cubicBezTo>
                  <a:cubicBezTo>
                    <a:pt x="15" y="26"/>
                    <a:pt x="11" y="30"/>
                    <a:pt x="11" y="37"/>
                  </a:cubicBezTo>
                  <a:cubicBezTo>
                    <a:pt x="11" y="44"/>
                    <a:pt x="15" y="48"/>
                    <a:pt x="20" y="48"/>
                  </a:cubicBezTo>
                  <a:moveTo>
                    <a:pt x="40" y="49"/>
                  </a:moveTo>
                  <a:cubicBezTo>
                    <a:pt x="40" y="52"/>
                    <a:pt x="40" y="55"/>
                    <a:pt x="40" y="56"/>
                  </a:cubicBezTo>
                  <a:cubicBezTo>
                    <a:pt x="30" y="56"/>
                    <a:pt x="30" y="56"/>
                    <a:pt x="30" y="56"/>
                  </a:cubicBezTo>
                  <a:cubicBezTo>
                    <a:pt x="30" y="56"/>
                    <a:pt x="30" y="54"/>
                    <a:pt x="30" y="52"/>
                  </a:cubicBezTo>
                  <a:cubicBezTo>
                    <a:pt x="28" y="55"/>
                    <a:pt x="24" y="57"/>
                    <a:pt x="19" y="57"/>
                  </a:cubicBezTo>
                  <a:cubicBezTo>
                    <a:pt x="8" y="57"/>
                    <a:pt x="0" y="49"/>
                    <a:pt x="0" y="37"/>
                  </a:cubicBezTo>
                  <a:cubicBezTo>
                    <a:pt x="0" y="26"/>
                    <a:pt x="8" y="17"/>
                    <a:pt x="19" y="17"/>
                  </a:cubicBezTo>
                  <a:cubicBezTo>
                    <a:pt x="25" y="17"/>
                    <a:pt x="28" y="20"/>
                    <a:pt x="30" y="22"/>
                  </a:cubicBezTo>
                  <a:cubicBezTo>
                    <a:pt x="30" y="0"/>
                    <a:pt x="30" y="0"/>
                    <a:pt x="30" y="0"/>
                  </a:cubicBezTo>
                  <a:cubicBezTo>
                    <a:pt x="40" y="0"/>
                    <a:pt x="40" y="0"/>
                    <a:pt x="40" y="0"/>
                  </a:cubicBezTo>
                  <a:lnTo>
                    <a:pt x="40" y="4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31" name="Freeform 24"/>
            <p:cNvSpPr>
              <a:spLocks/>
            </p:cNvSpPr>
            <p:nvPr userDrawn="1"/>
          </p:nvSpPr>
          <p:spPr bwMode="auto">
            <a:xfrm>
              <a:off x="9925050" y="2093913"/>
              <a:ext cx="374650" cy="760412"/>
            </a:xfrm>
            <a:custGeom>
              <a:avLst/>
              <a:gdLst>
                <a:gd name="T0" fmla="*/ 17 w 25"/>
                <a:gd name="T1" fmla="*/ 11 h 50"/>
                <a:gd name="T2" fmla="*/ 25 w 25"/>
                <a:gd name="T3" fmla="*/ 11 h 50"/>
                <a:gd name="T4" fmla="*/ 25 w 25"/>
                <a:gd name="T5" fmla="*/ 20 h 50"/>
                <a:gd name="T6" fmla="*/ 17 w 25"/>
                <a:gd name="T7" fmla="*/ 20 h 50"/>
                <a:gd name="T8" fmla="*/ 17 w 25"/>
                <a:gd name="T9" fmla="*/ 36 h 50"/>
                <a:gd name="T10" fmla="*/ 22 w 25"/>
                <a:gd name="T11" fmla="*/ 41 h 50"/>
                <a:gd name="T12" fmla="*/ 25 w 25"/>
                <a:gd name="T13" fmla="*/ 40 h 50"/>
                <a:gd name="T14" fmla="*/ 25 w 25"/>
                <a:gd name="T15" fmla="*/ 49 h 50"/>
                <a:gd name="T16" fmla="*/ 19 w 25"/>
                <a:gd name="T17" fmla="*/ 50 h 50"/>
                <a:gd name="T18" fmla="*/ 7 w 25"/>
                <a:gd name="T19" fmla="*/ 38 h 50"/>
                <a:gd name="T20" fmla="*/ 7 w 25"/>
                <a:gd name="T21" fmla="*/ 20 h 50"/>
                <a:gd name="T22" fmla="*/ 0 w 25"/>
                <a:gd name="T23" fmla="*/ 20 h 50"/>
                <a:gd name="T24" fmla="*/ 0 w 25"/>
                <a:gd name="T25" fmla="*/ 11 h 50"/>
                <a:gd name="T26" fmla="*/ 2 w 25"/>
                <a:gd name="T27" fmla="*/ 11 h 50"/>
                <a:gd name="T28" fmla="*/ 8 w 25"/>
                <a:gd name="T29" fmla="*/ 5 h 50"/>
                <a:gd name="T30" fmla="*/ 8 w 25"/>
                <a:gd name="T31" fmla="*/ 0 h 50"/>
                <a:gd name="T32" fmla="*/ 17 w 25"/>
                <a:gd name="T33" fmla="*/ 0 h 50"/>
                <a:gd name="T34" fmla="*/ 17 w 25"/>
                <a:gd name="T35"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50">
                  <a:moveTo>
                    <a:pt x="17" y="11"/>
                  </a:moveTo>
                  <a:cubicBezTo>
                    <a:pt x="25" y="11"/>
                    <a:pt x="25" y="11"/>
                    <a:pt x="25" y="11"/>
                  </a:cubicBezTo>
                  <a:cubicBezTo>
                    <a:pt x="25" y="20"/>
                    <a:pt x="25" y="20"/>
                    <a:pt x="25" y="20"/>
                  </a:cubicBezTo>
                  <a:cubicBezTo>
                    <a:pt x="17" y="20"/>
                    <a:pt x="17" y="20"/>
                    <a:pt x="17" y="20"/>
                  </a:cubicBezTo>
                  <a:cubicBezTo>
                    <a:pt x="17" y="36"/>
                    <a:pt x="17" y="36"/>
                    <a:pt x="17" y="36"/>
                  </a:cubicBezTo>
                  <a:cubicBezTo>
                    <a:pt x="17" y="40"/>
                    <a:pt x="19" y="41"/>
                    <a:pt x="22" y="41"/>
                  </a:cubicBezTo>
                  <a:cubicBezTo>
                    <a:pt x="23" y="41"/>
                    <a:pt x="24" y="41"/>
                    <a:pt x="25" y="40"/>
                  </a:cubicBezTo>
                  <a:cubicBezTo>
                    <a:pt x="25" y="49"/>
                    <a:pt x="25" y="49"/>
                    <a:pt x="25" y="49"/>
                  </a:cubicBezTo>
                  <a:cubicBezTo>
                    <a:pt x="24" y="49"/>
                    <a:pt x="22" y="50"/>
                    <a:pt x="19" y="50"/>
                  </a:cubicBezTo>
                  <a:cubicBezTo>
                    <a:pt x="12" y="50"/>
                    <a:pt x="7" y="45"/>
                    <a:pt x="7" y="38"/>
                  </a:cubicBezTo>
                  <a:cubicBezTo>
                    <a:pt x="7" y="20"/>
                    <a:pt x="7" y="20"/>
                    <a:pt x="7" y="20"/>
                  </a:cubicBezTo>
                  <a:cubicBezTo>
                    <a:pt x="0" y="20"/>
                    <a:pt x="0" y="20"/>
                    <a:pt x="0" y="20"/>
                  </a:cubicBezTo>
                  <a:cubicBezTo>
                    <a:pt x="0" y="11"/>
                    <a:pt x="0" y="11"/>
                    <a:pt x="0" y="11"/>
                  </a:cubicBezTo>
                  <a:cubicBezTo>
                    <a:pt x="2" y="11"/>
                    <a:pt x="2" y="11"/>
                    <a:pt x="2" y="11"/>
                  </a:cubicBezTo>
                  <a:cubicBezTo>
                    <a:pt x="6" y="11"/>
                    <a:pt x="8" y="9"/>
                    <a:pt x="8" y="5"/>
                  </a:cubicBezTo>
                  <a:cubicBezTo>
                    <a:pt x="8" y="0"/>
                    <a:pt x="8" y="0"/>
                    <a:pt x="8" y="0"/>
                  </a:cubicBezTo>
                  <a:cubicBezTo>
                    <a:pt x="17" y="0"/>
                    <a:pt x="17" y="0"/>
                    <a:pt x="17" y="0"/>
                  </a:cubicBezTo>
                  <a:lnTo>
                    <a:pt x="17"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32" name="Freeform 25"/>
            <p:cNvSpPr>
              <a:spLocks noEditPoints="1"/>
            </p:cNvSpPr>
            <p:nvPr userDrawn="1"/>
          </p:nvSpPr>
          <p:spPr bwMode="auto">
            <a:xfrm>
              <a:off x="10374313" y="2246313"/>
              <a:ext cx="598488" cy="608012"/>
            </a:xfrm>
            <a:custGeom>
              <a:avLst/>
              <a:gdLst>
                <a:gd name="T0" fmla="*/ 30 w 40"/>
                <a:gd name="T1" fmla="*/ 20 h 40"/>
                <a:gd name="T2" fmla="*/ 20 w 40"/>
                <a:gd name="T3" fmla="*/ 9 h 40"/>
                <a:gd name="T4" fmla="*/ 10 w 40"/>
                <a:gd name="T5" fmla="*/ 20 h 40"/>
                <a:gd name="T6" fmla="*/ 20 w 40"/>
                <a:gd name="T7" fmla="*/ 31 h 40"/>
                <a:gd name="T8" fmla="*/ 30 w 40"/>
                <a:gd name="T9" fmla="*/ 20 h 40"/>
                <a:gd name="T10" fmla="*/ 40 w 40"/>
                <a:gd name="T11" fmla="*/ 20 h 40"/>
                <a:gd name="T12" fmla="*/ 20 w 40"/>
                <a:gd name="T13" fmla="*/ 40 h 40"/>
                <a:gd name="T14" fmla="*/ 0 w 40"/>
                <a:gd name="T15" fmla="*/ 20 h 40"/>
                <a:gd name="T16" fmla="*/ 20 w 40"/>
                <a:gd name="T17" fmla="*/ 0 h 40"/>
                <a:gd name="T18" fmla="*/ 40 w 40"/>
                <a:gd name="T19"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30" y="20"/>
                  </a:moveTo>
                  <a:cubicBezTo>
                    <a:pt x="30" y="13"/>
                    <a:pt x="25" y="9"/>
                    <a:pt x="20" y="9"/>
                  </a:cubicBezTo>
                  <a:cubicBezTo>
                    <a:pt x="15" y="9"/>
                    <a:pt x="10" y="13"/>
                    <a:pt x="10" y="20"/>
                  </a:cubicBezTo>
                  <a:cubicBezTo>
                    <a:pt x="10" y="27"/>
                    <a:pt x="15" y="31"/>
                    <a:pt x="20" y="31"/>
                  </a:cubicBezTo>
                  <a:cubicBezTo>
                    <a:pt x="25" y="31"/>
                    <a:pt x="30" y="27"/>
                    <a:pt x="30" y="20"/>
                  </a:cubicBezTo>
                  <a:moveTo>
                    <a:pt x="40" y="20"/>
                  </a:moveTo>
                  <a:cubicBezTo>
                    <a:pt x="40" y="32"/>
                    <a:pt x="31" y="40"/>
                    <a:pt x="20" y="40"/>
                  </a:cubicBezTo>
                  <a:cubicBezTo>
                    <a:pt x="9" y="40"/>
                    <a:pt x="0" y="32"/>
                    <a:pt x="0" y="20"/>
                  </a:cubicBezTo>
                  <a:cubicBezTo>
                    <a:pt x="0" y="8"/>
                    <a:pt x="9" y="0"/>
                    <a:pt x="20" y="0"/>
                  </a:cubicBezTo>
                  <a:cubicBezTo>
                    <a:pt x="31" y="0"/>
                    <a:pt x="40" y="8"/>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33" name="Freeform 26"/>
            <p:cNvSpPr>
              <a:spLocks/>
            </p:cNvSpPr>
            <p:nvPr userDrawn="1"/>
          </p:nvSpPr>
          <p:spPr bwMode="auto">
            <a:xfrm>
              <a:off x="11303000" y="2001838"/>
              <a:ext cx="538163" cy="836612"/>
            </a:xfrm>
            <a:custGeom>
              <a:avLst/>
              <a:gdLst>
                <a:gd name="T0" fmla="*/ 0 w 339"/>
                <a:gd name="T1" fmla="*/ 527 h 527"/>
                <a:gd name="T2" fmla="*/ 0 w 339"/>
                <a:gd name="T3" fmla="*/ 0 h 527"/>
                <a:gd name="T4" fmla="*/ 103 w 339"/>
                <a:gd name="T5" fmla="*/ 0 h 527"/>
                <a:gd name="T6" fmla="*/ 103 w 339"/>
                <a:gd name="T7" fmla="*/ 431 h 527"/>
                <a:gd name="T8" fmla="*/ 339 w 339"/>
                <a:gd name="T9" fmla="*/ 431 h 527"/>
                <a:gd name="T10" fmla="*/ 339 w 339"/>
                <a:gd name="T11" fmla="*/ 527 h 527"/>
                <a:gd name="T12" fmla="*/ 0 w 339"/>
                <a:gd name="T13" fmla="*/ 527 h 527"/>
              </a:gdLst>
              <a:ahLst/>
              <a:cxnLst>
                <a:cxn ang="0">
                  <a:pos x="T0" y="T1"/>
                </a:cxn>
                <a:cxn ang="0">
                  <a:pos x="T2" y="T3"/>
                </a:cxn>
                <a:cxn ang="0">
                  <a:pos x="T4" y="T5"/>
                </a:cxn>
                <a:cxn ang="0">
                  <a:pos x="T6" y="T7"/>
                </a:cxn>
                <a:cxn ang="0">
                  <a:pos x="T8" y="T9"/>
                </a:cxn>
                <a:cxn ang="0">
                  <a:pos x="T10" y="T11"/>
                </a:cxn>
                <a:cxn ang="0">
                  <a:pos x="T12" y="T13"/>
                </a:cxn>
              </a:cxnLst>
              <a:rect l="0" t="0" r="r" b="b"/>
              <a:pathLst>
                <a:path w="339" h="527">
                  <a:moveTo>
                    <a:pt x="0" y="527"/>
                  </a:moveTo>
                  <a:lnTo>
                    <a:pt x="0" y="0"/>
                  </a:lnTo>
                  <a:lnTo>
                    <a:pt x="103" y="0"/>
                  </a:lnTo>
                  <a:lnTo>
                    <a:pt x="103" y="431"/>
                  </a:lnTo>
                  <a:lnTo>
                    <a:pt x="339" y="431"/>
                  </a:lnTo>
                  <a:lnTo>
                    <a:pt x="339" y="527"/>
                  </a:lnTo>
                  <a:lnTo>
                    <a:pt x="0" y="52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34" name="Freeform 27"/>
            <p:cNvSpPr>
              <a:spLocks noEditPoints="1"/>
            </p:cNvSpPr>
            <p:nvPr userDrawn="1"/>
          </p:nvSpPr>
          <p:spPr bwMode="auto">
            <a:xfrm>
              <a:off x="11915775" y="1971675"/>
              <a:ext cx="195263" cy="866775"/>
            </a:xfrm>
            <a:custGeom>
              <a:avLst/>
              <a:gdLst>
                <a:gd name="T0" fmla="*/ 2 w 13"/>
                <a:gd name="T1" fmla="*/ 19 h 57"/>
                <a:gd name="T2" fmla="*/ 12 w 13"/>
                <a:gd name="T3" fmla="*/ 19 h 57"/>
                <a:gd name="T4" fmla="*/ 12 w 13"/>
                <a:gd name="T5" fmla="*/ 57 h 57"/>
                <a:gd name="T6" fmla="*/ 2 w 13"/>
                <a:gd name="T7" fmla="*/ 57 h 57"/>
                <a:gd name="T8" fmla="*/ 2 w 13"/>
                <a:gd name="T9" fmla="*/ 19 h 57"/>
                <a:gd name="T10" fmla="*/ 7 w 13"/>
                <a:gd name="T11" fmla="*/ 0 h 57"/>
                <a:gd name="T12" fmla="*/ 13 w 13"/>
                <a:gd name="T13" fmla="*/ 7 h 57"/>
                <a:gd name="T14" fmla="*/ 7 w 13"/>
                <a:gd name="T15" fmla="*/ 13 h 57"/>
                <a:gd name="T16" fmla="*/ 0 w 13"/>
                <a:gd name="T17" fmla="*/ 7 h 57"/>
                <a:gd name="T18" fmla="*/ 7 w 13"/>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57">
                  <a:moveTo>
                    <a:pt x="2" y="19"/>
                  </a:moveTo>
                  <a:cubicBezTo>
                    <a:pt x="12" y="19"/>
                    <a:pt x="12" y="19"/>
                    <a:pt x="12" y="19"/>
                  </a:cubicBezTo>
                  <a:cubicBezTo>
                    <a:pt x="12" y="57"/>
                    <a:pt x="12" y="57"/>
                    <a:pt x="12" y="57"/>
                  </a:cubicBezTo>
                  <a:cubicBezTo>
                    <a:pt x="2" y="57"/>
                    <a:pt x="2" y="57"/>
                    <a:pt x="2" y="57"/>
                  </a:cubicBezTo>
                  <a:lnTo>
                    <a:pt x="2" y="19"/>
                  </a:lnTo>
                  <a:close/>
                  <a:moveTo>
                    <a:pt x="7" y="0"/>
                  </a:moveTo>
                  <a:cubicBezTo>
                    <a:pt x="10" y="0"/>
                    <a:pt x="13" y="3"/>
                    <a:pt x="13" y="7"/>
                  </a:cubicBezTo>
                  <a:cubicBezTo>
                    <a:pt x="13" y="10"/>
                    <a:pt x="10" y="13"/>
                    <a:pt x="7" y="13"/>
                  </a:cubicBezTo>
                  <a:cubicBezTo>
                    <a:pt x="3" y="13"/>
                    <a:pt x="0" y="10"/>
                    <a:pt x="0" y="7"/>
                  </a:cubicBezTo>
                  <a:cubicBezTo>
                    <a:pt x="0" y="3"/>
                    <a:pt x="3" y="0"/>
                    <a:pt x="7"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35" name="Freeform 28"/>
            <p:cNvSpPr>
              <a:spLocks/>
            </p:cNvSpPr>
            <p:nvPr userDrawn="1"/>
          </p:nvSpPr>
          <p:spPr bwMode="auto">
            <a:xfrm>
              <a:off x="12215813" y="1987550"/>
              <a:ext cx="374650" cy="850900"/>
            </a:xfrm>
            <a:custGeom>
              <a:avLst/>
              <a:gdLst>
                <a:gd name="T0" fmla="*/ 16 w 25"/>
                <a:gd name="T1" fmla="*/ 14 h 56"/>
                <a:gd name="T2" fmla="*/ 16 w 25"/>
                <a:gd name="T3" fmla="*/ 18 h 56"/>
                <a:gd name="T4" fmla="*/ 25 w 25"/>
                <a:gd name="T5" fmla="*/ 18 h 56"/>
                <a:gd name="T6" fmla="*/ 25 w 25"/>
                <a:gd name="T7" fmla="*/ 27 h 56"/>
                <a:gd name="T8" fmla="*/ 16 w 25"/>
                <a:gd name="T9" fmla="*/ 27 h 56"/>
                <a:gd name="T10" fmla="*/ 16 w 25"/>
                <a:gd name="T11" fmla="*/ 56 h 56"/>
                <a:gd name="T12" fmla="*/ 6 w 25"/>
                <a:gd name="T13" fmla="*/ 56 h 56"/>
                <a:gd name="T14" fmla="*/ 6 w 25"/>
                <a:gd name="T15" fmla="*/ 27 h 56"/>
                <a:gd name="T16" fmla="*/ 0 w 25"/>
                <a:gd name="T17" fmla="*/ 27 h 56"/>
                <a:gd name="T18" fmla="*/ 0 w 25"/>
                <a:gd name="T19" fmla="*/ 18 h 56"/>
                <a:gd name="T20" fmla="*/ 6 w 25"/>
                <a:gd name="T21" fmla="*/ 18 h 56"/>
                <a:gd name="T22" fmla="*/ 6 w 25"/>
                <a:gd name="T23" fmla="*/ 14 h 56"/>
                <a:gd name="T24" fmla="*/ 20 w 25"/>
                <a:gd name="T25" fmla="*/ 0 h 56"/>
                <a:gd name="T26" fmla="*/ 25 w 25"/>
                <a:gd name="T27" fmla="*/ 0 h 56"/>
                <a:gd name="T28" fmla="*/ 25 w 25"/>
                <a:gd name="T29" fmla="*/ 9 h 56"/>
                <a:gd name="T30" fmla="*/ 22 w 25"/>
                <a:gd name="T31" fmla="*/ 9 h 56"/>
                <a:gd name="T32" fmla="*/ 16 w 25"/>
                <a:gd name="T33" fmla="*/ 1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56">
                  <a:moveTo>
                    <a:pt x="16" y="14"/>
                  </a:moveTo>
                  <a:cubicBezTo>
                    <a:pt x="16" y="18"/>
                    <a:pt x="16" y="18"/>
                    <a:pt x="16" y="18"/>
                  </a:cubicBezTo>
                  <a:cubicBezTo>
                    <a:pt x="25" y="18"/>
                    <a:pt x="25" y="18"/>
                    <a:pt x="25" y="18"/>
                  </a:cubicBezTo>
                  <a:cubicBezTo>
                    <a:pt x="25" y="27"/>
                    <a:pt x="25" y="27"/>
                    <a:pt x="25" y="27"/>
                  </a:cubicBezTo>
                  <a:cubicBezTo>
                    <a:pt x="16" y="27"/>
                    <a:pt x="16" y="27"/>
                    <a:pt x="16" y="27"/>
                  </a:cubicBezTo>
                  <a:cubicBezTo>
                    <a:pt x="16" y="56"/>
                    <a:pt x="16" y="56"/>
                    <a:pt x="16" y="56"/>
                  </a:cubicBezTo>
                  <a:cubicBezTo>
                    <a:pt x="6" y="56"/>
                    <a:pt x="6" y="56"/>
                    <a:pt x="6" y="56"/>
                  </a:cubicBezTo>
                  <a:cubicBezTo>
                    <a:pt x="6" y="27"/>
                    <a:pt x="6" y="27"/>
                    <a:pt x="6" y="27"/>
                  </a:cubicBezTo>
                  <a:cubicBezTo>
                    <a:pt x="0" y="27"/>
                    <a:pt x="0" y="27"/>
                    <a:pt x="0" y="27"/>
                  </a:cubicBezTo>
                  <a:cubicBezTo>
                    <a:pt x="0" y="18"/>
                    <a:pt x="0" y="18"/>
                    <a:pt x="0" y="18"/>
                  </a:cubicBezTo>
                  <a:cubicBezTo>
                    <a:pt x="6" y="18"/>
                    <a:pt x="6" y="18"/>
                    <a:pt x="6" y="18"/>
                  </a:cubicBezTo>
                  <a:cubicBezTo>
                    <a:pt x="6" y="14"/>
                    <a:pt x="6" y="14"/>
                    <a:pt x="6" y="14"/>
                  </a:cubicBezTo>
                  <a:cubicBezTo>
                    <a:pt x="6" y="5"/>
                    <a:pt x="11" y="0"/>
                    <a:pt x="20" y="0"/>
                  </a:cubicBezTo>
                  <a:cubicBezTo>
                    <a:pt x="22" y="0"/>
                    <a:pt x="24" y="0"/>
                    <a:pt x="25" y="0"/>
                  </a:cubicBezTo>
                  <a:cubicBezTo>
                    <a:pt x="25" y="9"/>
                    <a:pt x="25" y="9"/>
                    <a:pt x="25" y="9"/>
                  </a:cubicBezTo>
                  <a:cubicBezTo>
                    <a:pt x="24" y="9"/>
                    <a:pt x="23" y="9"/>
                    <a:pt x="22" y="9"/>
                  </a:cubicBezTo>
                  <a:cubicBezTo>
                    <a:pt x="19" y="9"/>
                    <a:pt x="16" y="10"/>
                    <a:pt x="16" y="1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36" name="Freeform 29"/>
            <p:cNvSpPr>
              <a:spLocks noEditPoints="1"/>
            </p:cNvSpPr>
            <p:nvPr userDrawn="1"/>
          </p:nvSpPr>
          <p:spPr bwMode="auto">
            <a:xfrm>
              <a:off x="12620625" y="2246313"/>
              <a:ext cx="568325" cy="608012"/>
            </a:xfrm>
            <a:custGeom>
              <a:avLst/>
              <a:gdLst>
                <a:gd name="T0" fmla="*/ 28 w 38"/>
                <a:gd name="T1" fmla="*/ 16 h 40"/>
                <a:gd name="T2" fmla="*/ 19 w 38"/>
                <a:gd name="T3" fmla="*/ 8 h 40"/>
                <a:gd name="T4" fmla="*/ 11 w 38"/>
                <a:gd name="T5" fmla="*/ 16 h 40"/>
                <a:gd name="T6" fmla="*/ 28 w 38"/>
                <a:gd name="T7" fmla="*/ 16 h 40"/>
                <a:gd name="T8" fmla="*/ 37 w 38"/>
                <a:gd name="T9" fmla="*/ 28 h 40"/>
                <a:gd name="T10" fmla="*/ 20 w 38"/>
                <a:gd name="T11" fmla="*/ 40 h 40"/>
                <a:gd name="T12" fmla="*/ 0 w 38"/>
                <a:gd name="T13" fmla="*/ 20 h 40"/>
                <a:gd name="T14" fmla="*/ 19 w 38"/>
                <a:gd name="T15" fmla="*/ 0 h 40"/>
                <a:gd name="T16" fmla="*/ 38 w 38"/>
                <a:gd name="T17" fmla="*/ 20 h 40"/>
                <a:gd name="T18" fmla="*/ 38 w 38"/>
                <a:gd name="T19" fmla="*/ 23 h 40"/>
                <a:gd name="T20" fmla="*/ 10 w 38"/>
                <a:gd name="T21" fmla="*/ 23 h 40"/>
                <a:gd name="T22" fmla="*/ 20 w 38"/>
                <a:gd name="T23" fmla="*/ 32 h 40"/>
                <a:gd name="T24" fmla="*/ 29 w 38"/>
                <a:gd name="T25" fmla="*/ 26 h 40"/>
                <a:gd name="T26" fmla="*/ 37 w 38"/>
                <a:gd name="T27"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0">
                  <a:moveTo>
                    <a:pt x="28" y="16"/>
                  </a:moveTo>
                  <a:cubicBezTo>
                    <a:pt x="28" y="12"/>
                    <a:pt x="25" y="8"/>
                    <a:pt x="19" y="8"/>
                  </a:cubicBezTo>
                  <a:cubicBezTo>
                    <a:pt x="14" y="8"/>
                    <a:pt x="11" y="12"/>
                    <a:pt x="11" y="16"/>
                  </a:cubicBezTo>
                  <a:lnTo>
                    <a:pt x="28" y="16"/>
                  </a:lnTo>
                  <a:close/>
                  <a:moveTo>
                    <a:pt x="37" y="28"/>
                  </a:moveTo>
                  <a:cubicBezTo>
                    <a:pt x="35" y="35"/>
                    <a:pt x="29" y="40"/>
                    <a:pt x="20" y="40"/>
                  </a:cubicBezTo>
                  <a:cubicBezTo>
                    <a:pt x="9" y="40"/>
                    <a:pt x="0" y="33"/>
                    <a:pt x="0" y="20"/>
                  </a:cubicBezTo>
                  <a:cubicBezTo>
                    <a:pt x="0" y="8"/>
                    <a:pt x="9" y="0"/>
                    <a:pt x="19" y="0"/>
                  </a:cubicBezTo>
                  <a:cubicBezTo>
                    <a:pt x="31" y="0"/>
                    <a:pt x="38" y="8"/>
                    <a:pt x="38" y="20"/>
                  </a:cubicBezTo>
                  <a:cubicBezTo>
                    <a:pt x="38" y="21"/>
                    <a:pt x="38" y="23"/>
                    <a:pt x="38" y="23"/>
                  </a:cubicBezTo>
                  <a:cubicBezTo>
                    <a:pt x="10" y="23"/>
                    <a:pt x="10" y="23"/>
                    <a:pt x="10" y="23"/>
                  </a:cubicBezTo>
                  <a:cubicBezTo>
                    <a:pt x="11" y="28"/>
                    <a:pt x="15" y="32"/>
                    <a:pt x="20" y="32"/>
                  </a:cubicBezTo>
                  <a:cubicBezTo>
                    <a:pt x="25" y="32"/>
                    <a:pt x="27" y="29"/>
                    <a:pt x="29" y="26"/>
                  </a:cubicBezTo>
                  <a:lnTo>
                    <a:pt x="37" y="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37" name="Oval 30"/>
            <p:cNvSpPr>
              <a:spLocks noChangeArrowheads="1"/>
            </p:cNvSpPr>
            <p:nvPr userDrawn="1"/>
          </p:nvSpPr>
          <p:spPr bwMode="auto">
            <a:xfrm>
              <a:off x="13279438" y="2641600"/>
              <a:ext cx="209550" cy="21272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38" name="Freeform 31"/>
            <p:cNvSpPr>
              <a:spLocks noEditPoints="1"/>
            </p:cNvSpPr>
            <p:nvPr userDrawn="1"/>
          </p:nvSpPr>
          <p:spPr bwMode="auto">
            <a:xfrm>
              <a:off x="593725" y="633413"/>
              <a:ext cx="4238625" cy="2266950"/>
            </a:xfrm>
            <a:custGeom>
              <a:avLst/>
              <a:gdLst>
                <a:gd name="T0" fmla="*/ 124 w 283"/>
                <a:gd name="T1" fmla="*/ 86 h 149"/>
                <a:gd name="T2" fmla="*/ 108 w 283"/>
                <a:gd name="T3" fmla="*/ 70 h 149"/>
                <a:gd name="T4" fmla="*/ 124 w 283"/>
                <a:gd name="T5" fmla="*/ 51 h 149"/>
                <a:gd name="T6" fmla="*/ 124 w 283"/>
                <a:gd name="T7" fmla="*/ 86 h 149"/>
                <a:gd name="T8" fmla="*/ 223 w 283"/>
                <a:gd name="T9" fmla="*/ 4 h 149"/>
                <a:gd name="T10" fmla="*/ 203 w 283"/>
                <a:gd name="T11" fmla="*/ 87 h 149"/>
                <a:gd name="T12" fmla="*/ 182 w 283"/>
                <a:gd name="T13" fmla="*/ 4 h 149"/>
                <a:gd name="T14" fmla="*/ 124 w 283"/>
                <a:gd name="T15" fmla="*/ 4 h 149"/>
                <a:gd name="T16" fmla="*/ 124 w 283"/>
                <a:gd name="T17" fmla="*/ 35 h 149"/>
                <a:gd name="T18" fmla="*/ 67 w 283"/>
                <a:gd name="T19" fmla="*/ 1 h 149"/>
                <a:gd name="T20" fmla="*/ 5 w 283"/>
                <a:gd name="T21" fmla="*/ 51 h 149"/>
                <a:gd name="T22" fmla="*/ 45 w 283"/>
                <a:gd name="T23" fmla="*/ 51 h 149"/>
                <a:gd name="T24" fmla="*/ 65 w 283"/>
                <a:gd name="T25" fmla="*/ 33 h 149"/>
                <a:gd name="T26" fmla="*/ 83 w 283"/>
                <a:gd name="T27" fmla="*/ 46 h 149"/>
                <a:gd name="T28" fmla="*/ 65 w 283"/>
                <a:gd name="T29" fmla="*/ 58 h 149"/>
                <a:gd name="T30" fmla="*/ 52 w 283"/>
                <a:gd name="T31" fmla="*/ 58 h 149"/>
                <a:gd name="T32" fmla="*/ 52 w 283"/>
                <a:gd name="T33" fmla="*/ 85 h 149"/>
                <a:gd name="T34" fmla="*/ 64 w 283"/>
                <a:gd name="T35" fmla="*/ 85 h 149"/>
                <a:gd name="T36" fmla="*/ 81 w 283"/>
                <a:gd name="T37" fmla="*/ 99 h 149"/>
                <a:gd name="T38" fmla="*/ 63 w 283"/>
                <a:gd name="T39" fmla="*/ 115 h 149"/>
                <a:gd name="T40" fmla="*/ 41 w 283"/>
                <a:gd name="T41" fmla="*/ 89 h 149"/>
                <a:gd name="T42" fmla="*/ 0 w 283"/>
                <a:gd name="T43" fmla="*/ 89 h 149"/>
                <a:gd name="T44" fmla="*/ 64 w 283"/>
                <a:gd name="T45" fmla="*/ 148 h 149"/>
                <a:gd name="T46" fmla="*/ 124 w 283"/>
                <a:gd name="T47" fmla="*/ 118 h 149"/>
                <a:gd name="T48" fmla="*/ 124 w 283"/>
                <a:gd name="T49" fmla="*/ 145 h 149"/>
                <a:gd name="T50" fmla="*/ 163 w 283"/>
                <a:gd name="T51" fmla="*/ 145 h 149"/>
                <a:gd name="T52" fmla="*/ 163 w 283"/>
                <a:gd name="T53" fmla="*/ 56 h 149"/>
                <a:gd name="T54" fmla="*/ 185 w 283"/>
                <a:gd name="T55" fmla="*/ 145 h 149"/>
                <a:gd name="T56" fmla="*/ 220 w 283"/>
                <a:gd name="T57" fmla="*/ 145 h 149"/>
                <a:gd name="T58" fmla="*/ 242 w 283"/>
                <a:gd name="T59" fmla="*/ 56 h 149"/>
                <a:gd name="T60" fmla="*/ 242 w 283"/>
                <a:gd name="T61" fmla="*/ 145 h 149"/>
                <a:gd name="T62" fmla="*/ 283 w 283"/>
                <a:gd name="T63" fmla="*/ 145 h 149"/>
                <a:gd name="T64" fmla="*/ 283 w 283"/>
                <a:gd name="T65" fmla="*/ 4 h 149"/>
                <a:gd name="T66" fmla="*/ 223 w 283"/>
                <a:gd name="T67" fmla="*/ 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3" h="149">
                  <a:moveTo>
                    <a:pt x="124" y="86"/>
                  </a:moveTo>
                  <a:cubicBezTo>
                    <a:pt x="119" y="76"/>
                    <a:pt x="112" y="71"/>
                    <a:pt x="108" y="70"/>
                  </a:cubicBezTo>
                  <a:cubicBezTo>
                    <a:pt x="116" y="66"/>
                    <a:pt x="120" y="61"/>
                    <a:pt x="124" y="51"/>
                  </a:cubicBezTo>
                  <a:lnTo>
                    <a:pt x="124" y="86"/>
                  </a:lnTo>
                  <a:close/>
                  <a:moveTo>
                    <a:pt x="223" y="4"/>
                  </a:moveTo>
                  <a:cubicBezTo>
                    <a:pt x="203" y="87"/>
                    <a:pt x="203" y="87"/>
                    <a:pt x="203" y="87"/>
                  </a:cubicBezTo>
                  <a:cubicBezTo>
                    <a:pt x="182" y="4"/>
                    <a:pt x="182" y="4"/>
                    <a:pt x="182" y="4"/>
                  </a:cubicBezTo>
                  <a:cubicBezTo>
                    <a:pt x="124" y="4"/>
                    <a:pt x="124" y="4"/>
                    <a:pt x="124" y="4"/>
                  </a:cubicBezTo>
                  <a:cubicBezTo>
                    <a:pt x="124" y="35"/>
                    <a:pt x="124" y="35"/>
                    <a:pt x="124" y="35"/>
                  </a:cubicBezTo>
                  <a:cubicBezTo>
                    <a:pt x="116" y="8"/>
                    <a:pt x="90" y="1"/>
                    <a:pt x="67" y="1"/>
                  </a:cubicBezTo>
                  <a:cubicBezTo>
                    <a:pt x="38" y="0"/>
                    <a:pt x="7" y="13"/>
                    <a:pt x="5" y="51"/>
                  </a:cubicBezTo>
                  <a:cubicBezTo>
                    <a:pt x="45" y="51"/>
                    <a:pt x="45" y="51"/>
                    <a:pt x="45" y="51"/>
                  </a:cubicBezTo>
                  <a:cubicBezTo>
                    <a:pt x="45" y="39"/>
                    <a:pt x="55" y="33"/>
                    <a:pt x="65" y="33"/>
                  </a:cubicBezTo>
                  <a:cubicBezTo>
                    <a:pt x="77" y="33"/>
                    <a:pt x="83" y="38"/>
                    <a:pt x="83" y="46"/>
                  </a:cubicBezTo>
                  <a:cubicBezTo>
                    <a:pt x="83" y="53"/>
                    <a:pt x="79" y="58"/>
                    <a:pt x="65" y="58"/>
                  </a:cubicBezTo>
                  <a:cubicBezTo>
                    <a:pt x="52" y="58"/>
                    <a:pt x="52" y="58"/>
                    <a:pt x="52" y="58"/>
                  </a:cubicBezTo>
                  <a:cubicBezTo>
                    <a:pt x="52" y="85"/>
                    <a:pt x="52" y="85"/>
                    <a:pt x="52" y="85"/>
                  </a:cubicBezTo>
                  <a:cubicBezTo>
                    <a:pt x="64" y="85"/>
                    <a:pt x="64" y="85"/>
                    <a:pt x="64" y="85"/>
                  </a:cubicBezTo>
                  <a:cubicBezTo>
                    <a:pt x="71" y="85"/>
                    <a:pt x="81" y="89"/>
                    <a:pt x="81" y="99"/>
                  </a:cubicBezTo>
                  <a:cubicBezTo>
                    <a:pt x="81" y="110"/>
                    <a:pt x="73" y="115"/>
                    <a:pt x="63" y="115"/>
                  </a:cubicBezTo>
                  <a:cubicBezTo>
                    <a:pt x="46" y="115"/>
                    <a:pt x="41" y="101"/>
                    <a:pt x="41" y="89"/>
                  </a:cubicBezTo>
                  <a:cubicBezTo>
                    <a:pt x="0" y="89"/>
                    <a:pt x="0" y="89"/>
                    <a:pt x="0" y="89"/>
                  </a:cubicBezTo>
                  <a:cubicBezTo>
                    <a:pt x="0" y="97"/>
                    <a:pt x="0" y="149"/>
                    <a:pt x="64" y="148"/>
                  </a:cubicBezTo>
                  <a:cubicBezTo>
                    <a:pt x="95" y="149"/>
                    <a:pt x="117" y="136"/>
                    <a:pt x="124" y="118"/>
                  </a:cubicBezTo>
                  <a:cubicBezTo>
                    <a:pt x="124" y="145"/>
                    <a:pt x="124" y="145"/>
                    <a:pt x="124" y="145"/>
                  </a:cubicBezTo>
                  <a:cubicBezTo>
                    <a:pt x="163" y="145"/>
                    <a:pt x="163" y="145"/>
                    <a:pt x="163" y="145"/>
                  </a:cubicBezTo>
                  <a:cubicBezTo>
                    <a:pt x="163" y="56"/>
                    <a:pt x="163" y="56"/>
                    <a:pt x="163" y="56"/>
                  </a:cubicBezTo>
                  <a:cubicBezTo>
                    <a:pt x="185" y="145"/>
                    <a:pt x="185" y="145"/>
                    <a:pt x="185" y="145"/>
                  </a:cubicBezTo>
                  <a:cubicBezTo>
                    <a:pt x="220" y="145"/>
                    <a:pt x="220" y="145"/>
                    <a:pt x="220" y="145"/>
                  </a:cubicBezTo>
                  <a:cubicBezTo>
                    <a:pt x="242" y="56"/>
                    <a:pt x="242" y="56"/>
                    <a:pt x="242" y="56"/>
                  </a:cubicBezTo>
                  <a:cubicBezTo>
                    <a:pt x="242" y="145"/>
                    <a:pt x="242" y="145"/>
                    <a:pt x="242" y="145"/>
                  </a:cubicBezTo>
                  <a:cubicBezTo>
                    <a:pt x="283" y="145"/>
                    <a:pt x="283" y="145"/>
                    <a:pt x="283" y="145"/>
                  </a:cubicBezTo>
                  <a:cubicBezTo>
                    <a:pt x="283" y="4"/>
                    <a:pt x="283" y="4"/>
                    <a:pt x="283" y="4"/>
                  </a:cubicBezTo>
                  <a:lnTo>
                    <a:pt x="223" y="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39" name="Freeform 32"/>
            <p:cNvSpPr>
              <a:spLocks/>
            </p:cNvSpPr>
            <p:nvPr userDrawn="1"/>
          </p:nvSpPr>
          <p:spPr bwMode="auto">
            <a:xfrm>
              <a:off x="13742988" y="2001838"/>
              <a:ext cx="285750" cy="258762"/>
            </a:xfrm>
            <a:custGeom>
              <a:avLst/>
              <a:gdLst>
                <a:gd name="T0" fmla="*/ 133 w 180"/>
                <a:gd name="T1" fmla="*/ 0 h 163"/>
                <a:gd name="T2" fmla="*/ 95 w 180"/>
                <a:gd name="T3" fmla="*/ 125 h 163"/>
                <a:gd name="T4" fmla="*/ 48 w 180"/>
                <a:gd name="T5" fmla="*/ 0 h 163"/>
                <a:gd name="T6" fmla="*/ 0 w 180"/>
                <a:gd name="T7" fmla="*/ 0 h 163"/>
                <a:gd name="T8" fmla="*/ 0 w 180"/>
                <a:gd name="T9" fmla="*/ 163 h 163"/>
                <a:gd name="T10" fmla="*/ 29 w 180"/>
                <a:gd name="T11" fmla="*/ 163 h 163"/>
                <a:gd name="T12" fmla="*/ 29 w 180"/>
                <a:gd name="T13" fmla="*/ 58 h 163"/>
                <a:gd name="T14" fmla="*/ 76 w 180"/>
                <a:gd name="T15" fmla="*/ 163 h 163"/>
                <a:gd name="T16" fmla="*/ 104 w 180"/>
                <a:gd name="T17" fmla="*/ 163 h 163"/>
                <a:gd name="T18" fmla="*/ 151 w 180"/>
                <a:gd name="T19" fmla="*/ 58 h 163"/>
                <a:gd name="T20" fmla="*/ 151 w 180"/>
                <a:gd name="T21" fmla="*/ 163 h 163"/>
                <a:gd name="T22" fmla="*/ 180 w 180"/>
                <a:gd name="T23" fmla="*/ 163 h 163"/>
                <a:gd name="T24" fmla="*/ 180 w 180"/>
                <a:gd name="T25" fmla="*/ 0 h 163"/>
                <a:gd name="T26" fmla="*/ 133 w 180"/>
                <a:gd name="T2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63">
                  <a:moveTo>
                    <a:pt x="133" y="0"/>
                  </a:moveTo>
                  <a:lnTo>
                    <a:pt x="95" y="125"/>
                  </a:lnTo>
                  <a:lnTo>
                    <a:pt x="48" y="0"/>
                  </a:lnTo>
                  <a:lnTo>
                    <a:pt x="0" y="0"/>
                  </a:lnTo>
                  <a:lnTo>
                    <a:pt x="0" y="163"/>
                  </a:lnTo>
                  <a:lnTo>
                    <a:pt x="29" y="163"/>
                  </a:lnTo>
                  <a:lnTo>
                    <a:pt x="29" y="58"/>
                  </a:lnTo>
                  <a:lnTo>
                    <a:pt x="76" y="163"/>
                  </a:lnTo>
                  <a:lnTo>
                    <a:pt x="104" y="163"/>
                  </a:lnTo>
                  <a:lnTo>
                    <a:pt x="151" y="58"/>
                  </a:lnTo>
                  <a:lnTo>
                    <a:pt x="151" y="163"/>
                  </a:lnTo>
                  <a:lnTo>
                    <a:pt x="180" y="163"/>
                  </a:lnTo>
                  <a:lnTo>
                    <a:pt x="180" y="0"/>
                  </a:lnTo>
                  <a:lnTo>
                    <a:pt x="13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40" name="Freeform 33"/>
            <p:cNvSpPr>
              <a:spLocks/>
            </p:cNvSpPr>
            <p:nvPr userDrawn="1"/>
          </p:nvSpPr>
          <p:spPr bwMode="auto">
            <a:xfrm>
              <a:off x="13488988" y="2001838"/>
              <a:ext cx="209550" cy="258762"/>
            </a:xfrm>
            <a:custGeom>
              <a:avLst/>
              <a:gdLst>
                <a:gd name="T0" fmla="*/ 0 w 132"/>
                <a:gd name="T1" fmla="*/ 0 h 163"/>
                <a:gd name="T2" fmla="*/ 132 w 132"/>
                <a:gd name="T3" fmla="*/ 0 h 163"/>
                <a:gd name="T4" fmla="*/ 132 w 132"/>
                <a:gd name="T5" fmla="*/ 39 h 163"/>
                <a:gd name="T6" fmla="*/ 85 w 132"/>
                <a:gd name="T7" fmla="*/ 39 h 163"/>
                <a:gd name="T8" fmla="*/ 85 w 132"/>
                <a:gd name="T9" fmla="*/ 163 h 163"/>
                <a:gd name="T10" fmla="*/ 57 w 132"/>
                <a:gd name="T11" fmla="*/ 163 h 163"/>
                <a:gd name="T12" fmla="*/ 57 w 132"/>
                <a:gd name="T13" fmla="*/ 39 h 163"/>
                <a:gd name="T14" fmla="*/ 0 w 132"/>
                <a:gd name="T15" fmla="*/ 39 h 163"/>
                <a:gd name="T16" fmla="*/ 0 w 132"/>
                <a:gd name="T1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63">
                  <a:moveTo>
                    <a:pt x="0" y="0"/>
                  </a:moveTo>
                  <a:lnTo>
                    <a:pt x="132" y="0"/>
                  </a:lnTo>
                  <a:lnTo>
                    <a:pt x="132" y="39"/>
                  </a:lnTo>
                  <a:lnTo>
                    <a:pt x="85" y="39"/>
                  </a:lnTo>
                  <a:lnTo>
                    <a:pt x="85" y="163"/>
                  </a:lnTo>
                  <a:lnTo>
                    <a:pt x="57" y="163"/>
                  </a:lnTo>
                  <a:lnTo>
                    <a:pt x="57" y="39"/>
                  </a:lnTo>
                  <a:lnTo>
                    <a:pt x="0" y="3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grpSp>
      <p:sp>
        <p:nvSpPr>
          <p:cNvPr id="42" name="Text Placeholder 2"/>
          <p:cNvSpPr>
            <a:spLocks noGrp="1"/>
          </p:cNvSpPr>
          <p:nvPr>
            <p:ph type="body" idx="1" hasCustomPrompt="1"/>
          </p:nvPr>
        </p:nvSpPr>
        <p:spPr>
          <a:xfrm>
            <a:off x="379413" y="3327356"/>
            <a:ext cx="9521825" cy="1477328"/>
          </a:xfrm>
        </p:spPr>
        <p:txBody>
          <a:bodyPr vert="horz" wrap="square" lIns="0" tIns="0" rIns="0" bIns="0" anchor="t" anchorCtr="0">
            <a:noAutofit/>
          </a:bodyPr>
          <a:lstStyle>
            <a:lvl1pPr marL="0" indent="0">
              <a:buNone/>
              <a:defRPr lang="en-US" sz="4800" kern="1200" dirty="0" smtClean="0">
                <a:solidFill>
                  <a:schemeClr val="tx1"/>
                </a:solidFill>
                <a:latin typeface="+mj-lt"/>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subtitle style</a:t>
            </a:r>
          </a:p>
        </p:txBody>
      </p:sp>
      <p:sp>
        <p:nvSpPr>
          <p:cNvPr id="49" name="Date Placeholder 3"/>
          <p:cNvSpPr>
            <a:spLocks noGrp="1"/>
          </p:cNvSpPr>
          <p:nvPr>
            <p:ph type="dt" sz="half" idx="12"/>
          </p:nvPr>
        </p:nvSpPr>
        <p:spPr>
          <a:xfrm>
            <a:off x="379413" y="6541346"/>
            <a:ext cx="1925637" cy="129600"/>
          </a:xfrm>
          <a:prstGeom prst="rect">
            <a:avLst/>
          </a:prstGeom>
        </p:spPr>
        <p:txBody>
          <a:bodyPr vert="horz" wrap="square" lIns="0" tIns="0" rIns="0" bIns="0" anchor="b" anchorCtr="0">
            <a:noAutofit/>
          </a:bodyPr>
          <a:lstStyle>
            <a:lvl1pPr>
              <a:defRPr sz="600">
                <a:latin typeface="+mj-lt"/>
              </a:defRPr>
            </a:lvl1pPr>
          </a:lstStyle>
          <a:p>
            <a:fld id="{90BFBC2B-DD7F-42A3-88FF-0CE1FD35A22A}" type="datetime6">
              <a:rPr lang="en-US" smtClean="0"/>
              <a:t>October 19</a:t>
            </a:fld>
            <a:endParaRPr lang="en-GB" dirty="0"/>
          </a:p>
        </p:txBody>
      </p:sp>
    </p:spTree>
    <p:extLst>
      <p:ext uri="{BB962C8B-B14F-4D97-AF65-F5344CB8AC3E}">
        <p14:creationId xmlns:p14="http://schemas.microsoft.com/office/powerpoint/2010/main" val="165122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MMM 2012 Title + Content">
    <p:spTree>
      <p:nvGrpSpPr>
        <p:cNvPr id="1" name=""/>
        <p:cNvGrpSpPr/>
        <p:nvPr/>
      </p:nvGrpSpPr>
      <p:grpSpPr>
        <a:xfrm>
          <a:off x="0" y="0"/>
          <a:ext cx="0" cy="0"/>
          <a:chOff x="0" y="0"/>
          <a:chExt cx="0" cy="0"/>
        </a:xfrm>
      </p:grpSpPr>
      <p:sp>
        <p:nvSpPr>
          <p:cNvPr id="19" name="Title 18"/>
          <p:cNvSpPr>
            <a:spLocks noGrp="1"/>
          </p:cNvSpPr>
          <p:nvPr>
            <p:ph type="title"/>
          </p:nvPr>
        </p:nvSpPr>
        <p:spPr>
          <a:xfrm>
            <a:off x="914400" y="478396"/>
            <a:ext cx="9906000" cy="381000"/>
          </a:xfrm>
          <a:prstGeom prst="rect">
            <a:avLst/>
          </a:prstGeom>
        </p:spPr>
        <p:txBody>
          <a:bodyPr lIns="0" tIns="0" rIns="0" bIns="0"/>
          <a:lstStyle>
            <a:lvl1pPr>
              <a:defRPr sz="2666"/>
            </a:lvl1pPr>
          </a:lstStyle>
          <a:p>
            <a:r>
              <a:rPr lang="en-US"/>
              <a:t>Click to edit Master title style</a:t>
            </a:r>
          </a:p>
        </p:txBody>
      </p:sp>
      <p:sp>
        <p:nvSpPr>
          <p:cNvPr id="23" name="Content Placeholder 22"/>
          <p:cNvSpPr>
            <a:spLocks noGrp="1"/>
          </p:cNvSpPr>
          <p:nvPr>
            <p:ph sz="quarter" idx="10"/>
          </p:nvPr>
        </p:nvSpPr>
        <p:spPr>
          <a:xfrm>
            <a:off x="914400" y="1508760"/>
            <a:ext cx="9906000" cy="4660028"/>
          </a:xfrm>
          <a:prstGeom prst="rect">
            <a:avLst/>
          </a:prstGeom>
        </p:spPr>
        <p:txBody>
          <a:bodyPr lIns="0" tIns="0" rIns="0" bIns="0"/>
          <a:lstStyle>
            <a:lvl1pPr>
              <a:buClr>
                <a:schemeClr val="accent3"/>
              </a:buClr>
              <a:defRPr lang="en-US" sz="2332" smtClean="0">
                <a:solidFill>
                  <a:schemeClr val="tx1"/>
                </a:solidFill>
                <a:latin typeface="+mn-lt"/>
                <a:ea typeface="+mn-ea"/>
                <a:cs typeface="+mn-cs"/>
              </a:defRPr>
            </a:lvl1pPr>
            <a:lvl2pPr>
              <a:buClr>
                <a:schemeClr val="tx1">
                  <a:lumMod val="50000"/>
                  <a:lumOff val="50000"/>
                </a:schemeClr>
              </a:buClr>
              <a:defRPr lang="en-US" sz="1999" i="0" smtClean="0">
                <a:solidFill>
                  <a:schemeClr val="tx1"/>
                </a:solidFill>
                <a:latin typeface="+mn-lt"/>
                <a:ea typeface="+mn-ea"/>
                <a:cs typeface="+mn-cs"/>
              </a:defRPr>
            </a:lvl2pPr>
            <a:lvl3pPr>
              <a:buClr>
                <a:schemeClr val="tx1">
                  <a:lumMod val="50000"/>
                  <a:lumOff val="50000"/>
                </a:schemeClr>
              </a:buClr>
              <a:buSzPct val="100000"/>
              <a:defRPr lang="en-US" sz="1666" i="0" smtClean="0">
                <a:solidFill>
                  <a:schemeClr val="tx1"/>
                </a:solidFill>
                <a:latin typeface="+mn-lt"/>
                <a:ea typeface="+mn-ea"/>
                <a:cs typeface="+mn-cs"/>
              </a:defRPr>
            </a:lvl3pPr>
            <a:lvl4pPr marL="1158046" indent="-279593">
              <a:buClr>
                <a:schemeClr val="tx1">
                  <a:lumMod val="50000"/>
                  <a:lumOff val="50000"/>
                </a:schemeClr>
              </a:buClr>
              <a:defRPr lang="en-US" i="0" smtClean="0">
                <a:solidFill>
                  <a:schemeClr val="tx1"/>
                </a:solidFill>
                <a:latin typeface="+mn-lt"/>
                <a:ea typeface="+mn-ea"/>
                <a:cs typeface="+mn-cs"/>
              </a:defRPr>
            </a:lvl4pPr>
            <a:lvl5pPr marL="1369630" indent="-211584">
              <a:buClr>
                <a:schemeClr val="tx1">
                  <a:lumMod val="50000"/>
                  <a:lumOff val="50000"/>
                </a:schemeClr>
              </a:buClr>
              <a:defRPr lang="en-US" sz="1333">
                <a:solidFill>
                  <a:schemeClr val="tx1"/>
                </a:solidFill>
                <a:latin typeface="+mn-lt"/>
                <a:ea typeface="+mn-ea"/>
                <a:cs typeface="+mn-cs"/>
              </a:defRPr>
            </a:lvl5pPr>
          </a:lstStyle>
          <a:p>
            <a:pPr marL="197048" lvl="0" indent="-197048" algn="l" rtl="0" eaLnBrk="0" fontAlgn="base" hangingPunct="0">
              <a:spcBef>
                <a:spcPct val="20000"/>
              </a:spcBef>
              <a:spcAft>
                <a:spcPts val="420"/>
              </a:spcAft>
              <a:buClr>
                <a:schemeClr val="accent3"/>
              </a:buClr>
              <a:buFont typeface="Wingdings" pitchFamily="2" charset="2"/>
              <a:buChar char="§"/>
            </a:pPr>
            <a:r>
              <a:rPr lang="en-US"/>
              <a:t>Click to edit Master text styles</a:t>
            </a:r>
          </a:p>
          <a:p>
            <a:pPr marL="478733" lvl="1" indent="-281685" algn="l" rtl="0" eaLnBrk="0" fontAlgn="base" hangingPunct="0">
              <a:spcBef>
                <a:spcPts val="500"/>
              </a:spcBef>
              <a:spcAft>
                <a:spcPts val="500"/>
              </a:spcAft>
              <a:buClr>
                <a:schemeClr val="tx1">
                  <a:lumMod val="50000"/>
                  <a:lumOff val="50000"/>
                </a:schemeClr>
              </a:buClr>
              <a:buSzPct val="100000"/>
              <a:buFont typeface="Arial Narrow" pitchFamily="34" charset="0"/>
              <a:buChar char="―"/>
            </a:pPr>
            <a:r>
              <a:rPr lang="en-US"/>
              <a:t>Second level</a:t>
            </a:r>
          </a:p>
          <a:p>
            <a:pPr marL="614947" lvl="2" indent="-136214" algn="l" rtl="0" eaLnBrk="0" fontAlgn="base" hangingPunct="0">
              <a:spcBef>
                <a:spcPts val="500"/>
              </a:spcBef>
              <a:spcAft>
                <a:spcPts val="500"/>
              </a:spcAft>
              <a:buClr>
                <a:schemeClr val="tx1">
                  <a:lumMod val="50000"/>
                  <a:lumOff val="50000"/>
                </a:schemeClr>
              </a:buClr>
              <a:buSzPct val="100000"/>
              <a:buFont typeface="Arial" pitchFamily="34" charset="0"/>
              <a:buChar char="•"/>
            </a:pPr>
            <a:r>
              <a:rPr lang="en-US"/>
              <a:t>Third level</a:t>
            </a:r>
          </a:p>
          <a:p>
            <a:pPr marL="810673" lvl="3" indent="-195725" algn="l" rtl="0" eaLnBrk="0" fontAlgn="base" hangingPunct="0">
              <a:spcBef>
                <a:spcPts val="500"/>
              </a:spcBef>
              <a:spcAft>
                <a:spcPts val="500"/>
              </a:spcAft>
              <a:buClr>
                <a:schemeClr val="tx1">
                  <a:lumMod val="50000"/>
                  <a:lumOff val="50000"/>
                </a:schemeClr>
              </a:buClr>
              <a:buSzPct val="100000"/>
              <a:buFont typeface="Arial Narrow" pitchFamily="34" charset="0"/>
              <a:buChar char="–"/>
            </a:pPr>
            <a:r>
              <a:rPr lang="en-US"/>
              <a:t>Fourth level</a:t>
            </a:r>
          </a:p>
          <a:p>
            <a:pPr marL="958789" lvl="4" indent="-148117" algn="l" rtl="0" eaLnBrk="0" fontAlgn="base" hangingPunct="0">
              <a:spcBef>
                <a:spcPts val="500"/>
              </a:spcBef>
              <a:spcAft>
                <a:spcPts val="500"/>
              </a:spcAft>
              <a:buClr>
                <a:schemeClr val="tx1">
                  <a:lumMod val="50000"/>
                  <a:lumOff val="50000"/>
                </a:schemeClr>
              </a:buClr>
              <a:buSzPct val="80000"/>
              <a:buFont typeface="Wingdings" pitchFamily="2" charset="2"/>
              <a:buChar char="§"/>
            </a:pPr>
            <a:r>
              <a:rPr lang="en-US"/>
              <a:t>Fifth level</a:t>
            </a:r>
          </a:p>
        </p:txBody>
      </p:sp>
    </p:spTree>
    <p:extLst>
      <p:ext uri="{BB962C8B-B14F-4D97-AF65-F5344CB8AC3E}">
        <p14:creationId xmlns:p14="http://schemas.microsoft.com/office/powerpoint/2010/main" val="1854107496"/>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dirty="0"/>
              <a:t>Click to edit Master text styles</a:t>
            </a:r>
          </a:p>
        </p:txBody>
      </p:sp>
      <p:sp>
        <p:nvSpPr>
          <p:cNvPr id="12" name="Freeform 5">
            <a:extLst>
              <a:ext uri="{FF2B5EF4-FFF2-40B4-BE49-F238E27FC236}">
                <a16:creationId xmlns:a16="http://schemas.microsoft.com/office/drawing/2014/main" id="{6948CEDD-4767-487C-B260-0084564DF333}"/>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3M Circular TT Book"/>
              <a:ea typeface="+mn-ea"/>
              <a:cs typeface="+mn-cs"/>
            </a:endParaRPr>
          </a:p>
        </p:txBody>
      </p:sp>
      <p:sp>
        <p:nvSpPr>
          <p:cNvPr id="13" name="TextBox 12">
            <a:extLst>
              <a:ext uri="{FF2B5EF4-FFF2-40B4-BE49-F238E27FC236}">
                <a16:creationId xmlns:a16="http://schemas.microsoft.com/office/drawing/2014/main" id="{8BBE9006-444E-486D-A6A8-F13E14664C4D}"/>
              </a:ext>
            </a:extLst>
          </p:cNvPr>
          <p:cNvSpPr txBox="1"/>
          <p:nvPr userDrawn="1"/>
        </p:nvSpPr>
        <p:spPr>
          <a:xfrm>
            <a:off x="11590811" y="6596401"/>
            <a:ext cx="218681"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B7B62B-0732-4BEA-A6C8-5CF96588F2B9}" type="slidenum">
              <a:rPr kumimoji="0" lang="en-US" sz="800" b="0" i="0" u="none" strike="noStrike" kern="1200" cap="none" spc="0" normalizeH="0" baseline="0" noProof="0" smtClean="0">
                <a:ln>
                  <a:noFill/>
                </a:ln>
                <a:solidFill>
                  <a:prstClr val="black"/>
                </a:solidFill>
                <a:effectLst/>
                <a:uLnTx/>
                <a:uFillTx/>
                <a:latin typeface="3M Circular TT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prstClr val="black"/>
              </a:solidFill>
              <a:effectLst/>
              <a:uLnTx/>
              <a:uFillTx/>
              <a:latin typeface="3M Circular TT Book"/>
              <a:ea typeface="+mn-ea"/>
              <a:cs typeface="+mn-cs"/>
            </a:endParaRPr>
          </a:p>
        </p:txBody>
      </p:sp>
      <p:grpSp>
        <p:nvGrpSpPr>
          <p:cNvPr id="14" name="Group 22">
            <a:extLst>
              <a:ext uri="{FF2B5EF4-FFF2-40B4-BE49-F238E27FC236}">
                <a16:creationId xmlns:a16="http://schemas.microsoft.com/office/drawing/2014/main" id="{9F06A308-7852-4A2E-963B-4A5B2EDF33E2}"/>
              </a:ext>
            </a:extLst>
          </p:cNvPr>
          <p:cNvGrpSpPr>
            <a:grpSpLocks/>
          </p:cNvGrpSpPr>
          <p:nvPr userDrawn="1"/>
        </p:nvGrpSpPr>
        <p:grpSpPr bwMode="auto">
          <a:xfrm>
            <a:off x="-264086" y="6596401"/>
            <a:ext cx="2147228" cy="184155"/>
            <a:chOff x="9374212" y="6574531"/>
            <a:chExt cx="2147228" cy="182885"/>
          </a:xfrm>
        </p:grpSpPr>
        <p:grpSp>
          <p:nvGrpSpPr>
            <p:cNvPr id="15" name="Group 14">
              <a:extLst>
                <a:ext uri="{FF2B5EF4-FFF2-40B4-BE49-F238E27FC236}">
                  <a16:creationId xmlns:a16="http://schemas.microsoft.com/office/drawing/2014/main" id="{369C6444-DF87-4D3B-8B67-6CE4F0CF689D}"/>
                </a:ext>
              </a:extLst>
            </p:cNvPr>
            <p:cNvGrpSpPr>
              <a:grpSpLocks/>
            </p:cNvGrpSpPr>
            <p:nvPr/>
          </p:nvGrpSpPr>
          <p:grpSpPr bwMode="auto">
            <a:xfrm>
              <a:off x="9374212" y="6574531"/>
              <a:ext cx="2147228" cy="182883"/>
              <a:chOff x="9378677" y="6574531"/>
              <a:chExt cx="2147228" cy="182883"/>
            </a:xfrm>
          </p:grpSpPr>
          <p:sp>
            <p:nvSpPr>
              <p:cNvPr id="17" name="Footer Placeholder 3">
                <a:extLst>
                  <a:ext uri="{FF2B5EF4-FFF2-40B4-BE49-F238E27FC236}">
                    <a16:creationId xmlns:a16="http://schemas.microsoft.com/office/drawing/2014/main" id="{1DF9D633-70B9-4C60-84B5-88944A20679E}"/>
                  </a:ext>
                </a:extLst>
              </p:cNvPr>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8" name="TextBox 25">
                <a:extLst>
                  <a:ext uri="{FF2B5EF4-FFF2-40B4-BE49-F238E27FC236}">
                    <a16:creationId xmlns:a16="http://schemas.microsoft.com/office/drawing/2014/main" id="{4A4CEEC4-188F-469C-8815-16F972BEA79C}"/>
                  </a:ext>
                </a:extLst>
              </p:cNvPr>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9" name="Rectangle 26">
                <a:extLst>
                  <a:ext uri="{FF2B5EF4-FFF2-40B4-BE49-F238E27FC236}">
                    <a16:creationId xmlns:a16="http://schemas.microsoft.com/office/drawing/2014/main" id="{E57A1BFA-5677-493D-AEF6-C83C0B436C68}"/>
                  </a:ext>
                </a:extLst>
              </p:cNvPr>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16" name="TextBox 24">
              <a:extLst>
                <a:ext uri="{FF2B5EF4-FFF2-40B4-BE49-F238E27FC236}">
                  <a16:creationId xmlns:a16="http://schemas.microsoft.com/office/drawing/2014/main" id="{BBFF39A7-0044-4E4E-936D-BBFEC0A73EB6}"/>
                </a:ext>
              </a:extLst>
            </p:cNvPr>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Tree>
    <p:extLst>
      <p:ext uri="{BB962C8B-B14F-4D97-AF65-F5344CB8AC3E}">
        <p14:creationId xmlns:p14="http://schemas.microsoft.com/office/powerpoint/2010/main" val="1623692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3"/>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2"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3"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4"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32760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9" name="Group 22"/>
          <p:cNvGrpSpPr>
            <a:grpSpLocks/>
          </p:cNvGrpSpPr>
          <p:nvPr userDrawn="1"/>
        </p:nvGrpSpPr>
        <p:grpSpPr bwMode="auto">
          <a:xfrm>
            <a:off x="-264086" y="6596401"/>
            <a:ext cx="2147228" cy="184155"/>
            <a:chOff x="9374212" y="6574531"/>
            <a:chExt cx="2147228" cy="182885"/>
          </a:xfrm>
        </p:grpSpPr>
        <p:grpSp>
          <p:nvGrpSpPr>
            <p:cNvPr id="10"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96086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3"/>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2"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3"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4"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60750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9" name="Group 22"/>
          <p:cNvGrpSpPr>
            <a:grpSpLocks/>
          </p:cNvGrpSpPr>
          <p:nvPr userDrawn="1"/>
        </p:nvGrpSpPr>
        <p:grpSpPr bwMode="auto">
          <a:xfrm>
            <a:off x="-264086" y="6596401"/>
            <a:ext cx="2147228" cy="184155"/>
            <a:chOff x="9374212" y="6574531"/>
            <a:chExt cx="2147228" cy="182885"/>
          </a:xfrm>
        </p:grpSpPr>
        <p:grpSp>
          <p:nvGrpSpPr>
            <p:cNvPr id="10"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61540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Ins="0"/>
          <a:lstStyle/>
          <a:p>
            <a:r>
              <a:rPr lang="en-US" dirty="0"/>
              <a:t>Click to edit Master title style</a:t>
            </a:r>
            <a:endParaRPr lang="en-GB" dirty="0"/>
          </a:p>
        </p:txBody>
      </p:sp>
      <p:sp>
        <p:nvSpPr>
          <p:cNvPr id="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5" name="Group 22"/>
          <p:cNvGrpSpPr>
            <a:grpSpLocks/>
          </p:cNvGrpSpPr>
          <p:nvPr userDrawn="1"/>
        </p:nvGrpSpPr>
        <p:grpSpPr bwMode="auto">
          <a:xfrm>
            <a:off x="-264086" y="6596401"/>
            <a:ext cx="2147228" cy="184155"/>
            <a:chOff x="9374212" y="6574531"/>
            <a:chExt cx="2147228" cy="182885"/>
          </a:xfrm>
        </p:grpSpPr>
        <p:grpSp>
          <p:nvGrpSpPr>
            <p:cNvPr id="6" name="Group 8"/>
            <p:cNvGrpSpPr>
              <a:grpSpLocks/>
            </p:cNvGrpSpPr>
            <p:nvPr/>
          </p:nvGrpSpPr>
          <p:grpSpPr bwMode="auto">
            <a:xfrm>
              <a:off x="9374212" y="6574531"/>
              <a:ext cx="2147228" cy="182883"/>
              <a:chOff x="9378677" y="6574531"/>
              <a:chExt cx="2147228" cy="182883"/>
            </a:xfrm>
          </p:grpSpPr>
          <p:sp>
            <p:nvSpPr>
              <p:cNvPr id="8"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9"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0"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7"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1"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81667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283"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79412" y="381000"/>
            <a:ext cx="11425237" cy="457200"/>
          </a:xfrm>
        </p:spPr>
        <p:txBody>
          <a:bodyPr rIns="0"/>
          <a:lstStyle/>
          <a:p>
            <a:r>
              <a:rPr lang="en-US" dirty="0"/>
              <a:t>Click to edit Master title style</a:t>
            </a:r>
            <a:endParaRPr lang="en-GB" dirty="0"/>
          </a:p>
        </p:txBody>
      </p:sp>
      <p:sp>
        <p:nvSpPr>
          <p:cNvPr id="5"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6" name="TextBox 5"/>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7" name="Group 22"/>
          <p:cNvGrpSpPr>
            <a:grpSpLocks/>
          </p:cNvGrpSpPr>
          <p:nvPr userDrawn="1"/>
        </p:nvGrpSpPr>
        <p:grpSpPr bwMode="auto">
          <a:xfrm>
            <a:off x="-264086" y="6596401"/>
            <a:ext cx="2147228" cy="184155"/>
            <a:chOff x="9374212" y="6574531"/>
            <a:chExt cx="2147228" cy="182885"/>
          </a:xfrm>
        </p:grpSpPr>
        <p:grpSp>
          <p:nvGrpSpPr>
            <p:cNvPr id="8" name="Group 8"/>
            <p:cNvGrpSpPr>
              <a:grpSpLocks/>
            </p:cNvGrpSpPr>
            <p:nvPr/>
          </p:nvGrpSpPr>
          <p:grpSpPr bwMode="auto">
            <a:xfrm>
              <a:off x="9374212" y="6574531"/>
              <a:ext cx="2147228" cy="182883"/>
              <a:chOff x="9378677" y="6574531"/>
              <a:chExt cx="2147228"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1"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2"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83870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56931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795803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2" name="Picture Placeholder 9"/>
          <p:cNvSpPr>
            <a:spLocks noGrp="1"/>
          </p:cNvSpPr>
          <p:nvPr>
            <p:ph type="pic" sz="quarter" idx="21"/>
          </p:nvPr>
        </p:nvSpPr>
        <p:spPr>
          <a:xfrm>
            <a:off x="4178340" y="379413"/>
            <a:ext cx="3800450" cy="2935224"/>
          </a:xfrm>
          <a:solidFill>
            <a:schemeClr val="bg1">
              <a:lumMod val="85000"/>
            </a:schemeClr>
          </a:solidFill>
        </p:spPr>
        <p:txBody>
          <a:bodyPr lIns="0" rIns="0"/>
          <a:lstStyle/>
          <a:p>
            <a:r>
              <a:rPr lang="en-US" dirty="0"/>
              <a:t>Click icon to add picture</a:t>
            </a:r>
            <a:endParaRPr lang="en-GB" dirty="0"/>
          </a:p>
        </p:txBody>
      </p:sp>
      <p:sp>
        <p:nvSpPr>
          <p:cNvPr id="23" name="Picture Placeholder 9"/>
          <p:cNvSpPr>
            <a:spLocks noGrp="1"/>
          </p:cNvSpPr>
          <p:nvPr>
            <p:ph type="pic" sz="quarter" idx="22"/>
          </p:nvPr>
        </p:nvSpPr>
        <p:spPr>
          <a:xfrm>
            <a:off x="7978790" y="379413"/>
            <a:ext cx="3825860" cy="2935224"/>
          </a:xfrm>
          <a:solidFill>
            <a:schemeClr val="bg1">
              <a:lumMod val="85000"/>
            </a:schemeClr>
          </a:solidFill>
        </p:spPr>
        <p:txBody>
          <a:bodyPr lIns="0" rIns="0"/>
          <a:lstStyle/>
          <a:p>
            <a:r>
              <a:rPr lang="en-US" dirty="0"/>
              <a:t>Click icon to add picture</a:t>
            </a:r>
            <a:endParaRPr lang="en-GB" dirty="0"/>
          </a:p>
        </p:txBody>
      </p:sp>
      <p:sp>
        <p:nvSpPr>
          <p:cNvPr id="24" name="Picture Placeholder 9"/>
          <p:cNvSpPr>
            <a:spLocks noGrp="1"/>
          </p:cNvSpPr>
          <p:nvPr>
            <p:ph type="pic" sz="quarter" idx="23"/>
          </p:nvPr>
        </p:nvSpPr>
        <p:spPr>
          <a:xfrm>
            <a:off x="4178340" y="3314637"/>
            <a:ext cx="3800449" cy="2938526"/>
          </a:xfrm>
          <a:solidFill>
            <a:schemeClr val="bg1">
              <a:lumMod val="85000"/>
            </a:schemeClr>
          </a:solidFill>
        </p:spPr>
        <p:txBody>
          <a:bodyPr lIns="0" rIns="0"/>
          <a:lstStyle/>
          <a:p>
            <a:r>
              <a:rPr lang="en-US" dirty="0"/>
              <a:t>Click icon to add picture</a:t>
            </a:r>
            <a:endParaRPr lang="en-GB" dirty="0"/>
          </a:p>
        </p:txBody>
      </p:sp>
      <p:sp>
        <p:nvSpPr>
          <p:cNvPr id="25" name="Picture Placeholder 9"/>
          <p:cNvSpPr>
            <a:spLocks noGrp="1"/>
          </p:cNvSpPr>
          <p:nvPr>
            <p:ph type="pic" sz="quarter" idx="24"/>
          </p:nvPr>
        </p:nvSpPr>
        <p:spPr>
          <a:xfrm>
            <a:off x="7978788" y="3314637"/>
            <a:ext cx="3825861" cy="2938526"/>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4" name="TextBox 1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15" name="Group 22"/>
          <p:cNvGrpSpPr>
            <a:grpSpLocks/>
          </p:cNvGrpSpPr>
          <p:nvPr userDrawn="1"/>
        </p:nvGrpSpPr>
        <p:grpSpPr bwMode="auto">
          <a:xfrm>
            <a:off x="-264086" y="6596401"/>
            <a:ext cx="2147228" cy="184155"/>
            <a:chOff x="9374212" y="6574531"/>
            <a:chExt cx="2147228" cy="182885"/>
          </a:xfrm>
        </p:grpSpPr>
        <p:grpSp>
          <p:nvGrpSpPr>
            <p:cNvPr id="16" name="Group 8"/>
            <p:cNvGrpSpPr>
              <a:grpSpLocks/>
            </p:cNvGrpSpPr>
            <p:nvPr/>
          </p:nvGrpSpPr>
          <p:grpSpPr bwMode="auto">
            <a:xfrm>
              <a:off x="9374212" y="6574531"/>
              <a:ext cx="2147228" cy="182883"/>
              <a:chOff x="9378677" y="6574531"/>
              <a:chExt cx="2147228" cy="182883"/>
            </a:xfrm>
          </p:grpSpPr>
          <p:sp>
            <p:nvSpPr>
              <p:cNvPr id="18"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9"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29 October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20"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7"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21"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75515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Title, 2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07"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79412" y="379414"/>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20280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933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9" name="Group 22"/>
          <p:cNvGrpSpPr>
            <a:grpSpLocks/>
          </p:cNvGrpSpPr>
          <p:nvPr userDrawn="1"/>
        </p:nvGrpSpPr>
        <p:grpSpPr bwMode="auto">
          <a:xfrm>
            <a:off x="-264086" y="6596401"/>
            <a:ext cx="2147228" cy="184155"/>
            <a:chOff x="9374212" y="6574531"/>
            <a:chExt cx="2147228" cy="182885"/>
          </a:xfrm>
        </p:grpSpPr>
        <p:grpSp>
          <p:nvGrpSpPr>
            <p:cNvPr id="11"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14464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Title, Subtitle, 2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35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9" name="Group 22"/>
          <p:cNvGrpSpPr>
            <a:grpSpLocks/>
          </p:cNvGrpSpPr>
          <p:nvPr userDrawn="1"/>
        </p:nvGrpSpPr>
        <p:grpSpPr bwMode="auto">
          <a:xfrm>
            <a:off x="-264086" y="6596401"/>
            <a:ext cx="2147228" cy="184155"/>
            <a:chOff x="9374212" y="6574531"/>
            <a:chExt cx="2147228" cy="182885"/>
          </a:xfrm>
        </p:grpSpPr>
        <p:grpSp>
          <p:nvGrpSpPr>
            <p:cNvPr id="11"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43053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3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37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79412" y="380999"/>
            <a:ext cx="11425237" cy="821373"/>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4"/>
          <p:cNvSpPr>
            <a:spLocks noGrp="1"/>
          </p:cNvSpPr>
          <p:nvPr>
            <p:ph sz="quarter" idx="14"/>
          </p:nvPr>
        </p:nvSpPr>
        <p:spPr>
          <a:xfrm>
            <a:off x="4187952" y="1295401"/>
            <a:ext cx="3803904"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4"/>
          <p:cNvSpPr>
            <a:spLocks noGrp="1"/>
          </p:cNvSpPr>
          <p:nvPr>
            <p:ph sz="quarter" idx="15"/>
          </p:nvPr>
        </p:nvSpPr>
        <p:spPr>
          <a:xfrm>
            <a:off x="8010144" y="1295401"/>
            <a:ext cx="3794760"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05987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Sub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1425237" cy="457200"/>
          </a:xfrm>
        </p:spPr>
        <p:txBody>
          <a:bodyPr/>
          <a:lstStyle/>
          <a:p>
            <a:r>
              <a:rPr lang="en-US" dirty="0"/>
              <a:t>Click to edit Master title style</a:t>
            </a:r>
            <a:endParaRPr lang="en-GB" dirty="0"/>
          </a:p>
        </p:txBody>
      </p:sp>
      <p:sp>
        <p:nvSpPr>
          <p:cNvPr id="6" name="Text Placeholder 4"/>
          <p:cNvSpPr>
            <a:spLocks noGrp="1"/>
          </p:cNvSpPr>
          <p:nvPr>
            <p:ph type="body" sz="quarter" idx="10"/>
          </p:nvPr>
        </p:nvSpPr>
        <p:spPr>
          <a:xfrm>
            <a:off x="384048" y="841248"/>
            <a:ext cx="11430000" cy="365760"/>
          </a:xfrm>
        </p:spPr>
        <p:txBody>
          <a:bodyPr/>
          <a:lstStyle>
            <a:lvl1pPr>
              <a:defRPr sz="2400"/>
            </a:lvl1pPr>
          </a:lstStyle>
          <a:p>
            <a:pPr lvl="0"/>
            <a:r>
              <a:rPr lang="en-US"/>
              <a:t>Click to edit Master text styles</a:t>
            </a:r>
          </a:p>
        </p:txBody>
      </p:sp>
      <p:sp>
        <p:nvSpPr>
          <p:cNvPr id="7"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Content Placeholder 4"/>
          <p:cNvSpPr>
            <a:spLocks noGrp="1"/>
          </p:cNvSpPr>
          <p:nvPr>
            <p:ph sz="quarter" idx="14"/>
          </p:nvPr>
        </p:nvSpPr>
        <p:spPr>
          <a:xfrm>
            <a:off x="4187952" y="1295401"/>
            <a:ext cx="3803904"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4"/>
          <p:cNvSpPr>
            <a:spLocks noGrp="1"/>
          </p:cNvSpPr>
          <p:nvPr>
            <p:ph sz="quarter" idx="15"/>
          </p:nvPr>
        </p:nvSpPr>
        <p:spPr>
          <a:xfrm>
            <a:off x="8010144" y="1295401"/>
            <a:ext cx="3794760"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11" name="TextBox 10"/>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2" name="Group 22"/>
          <p:cNvGrpSpPr>
            <a:grpSpLocks/>
          </p:cNvGrpSpPr>
          <p:nvPr userDrawn="1"/>
        </p:nvGrpSpPr>
        <p:grpSpPr bwMode="auto">
          <a:xfrm>
            <a:off x="-264086" y="6596401"/>
            <a:ext cx="2147228" cy="184155"/>
            <a:chOff x="9374212" y="6574531"/>
            <a:chExt cx="2147228" cy="182885"/>
          </a:xfrm>
        </p:grpSpPr>
        <p:grpSp>
          <p:nvGrpSpPr>
            <p:cNvPr id="13" name="Group 8"/>
            <p:cNvGrpSpPr>
              <a:grpSpLocks/>
            </p:cNvGrpSpPr>
            <p:nvPr/>
          </p:nvGrpSpPr>
          <p:grpSpPr bwMode="auto">
            <a:xfrm>
              <a:off x="9374212" y="6574531"/>
              <a:ext cx="2147228" cy="182883"/>
              <a:chOff x="9378677" y="6574531"/>
              <a:chExt cx="2147228" cy="182883"/>
            </a:xfrm>
          </p:grpSpPr>
          <p:sp>
            <p:nvSpPr>
              <p:cNvPr id="15"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6"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7"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4"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8"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56281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Large Message">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379410" y="1298448"/>
            <a:ext cx="11431590" cy="4956048"/>
          </a:xfrm>
        </p:spPr>
        <p:txBody>
          <a:bodyPr/>
          <a:lstStyle>
            <a:lvl1pPr>
              <a:lnSpc>
                <a:spcPct val="90000"/>
              </a:lnSpc>
              <a:defRPr sz="4800">
                <a:latin typeface="+mj-lt"/>
              </a:defRPr>
            </a:lvl1pPr>
            <a:lvl2pPr>
              <a:defRPr sz="4400">
                <a:latin typeface="+mj-lt"/>
              </a:defRPr>
            </a:lvl2pPr>
            <a:lvl3pPr>
              <a:defRPr sz="4000">
                <a:latin typeface="+mj-lt"/>
              </a:defRPr>
            </a:lvl3pPr>
            <a:lvl4pPr>
              <a:defRPr sz="3600">
                <a:latin typeface="+mj-lt"/>
              </a:defRPr>
            </a:lvl4pPr>
            <a:lvl5pPr>
              <a:defRPr sz="3200">
                <a:latin typeface="+mj-lt"/>
              </a:defRPr>
            </a:lvl5pPr>
          </a:lstStyle>
          <a:p>
            <a:pPr lvl="0"/>
            <a:r>
              <a:rPr lang="en-US" dirty="0"/>
              <a:t>Click to edit Master </a:t>
            </a:r>
            <a:r>
              <a:rPr lang="en-US"/>
              <a:t>text styles</a:t>
            </a:r>
            <a:endParaRPr lang="en-US" dirty="0"/>
          </a:p>
        </p:txBody>
      </p:sp>
      <p:sp>
        <p:nvSpPr>
          <p:cNvPr id="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13452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384048"/>
            <a:ext cx="11430000" cy="5864352"/>
          </a:xfrm>
        </p:spPr>
        <p:txBody>
          <a:bodyPr rIns="0"/>
          <a:lstStyle>
            <a:lvl1pPr>
              <a:lnSpc>
                <a:spcPct val="90000"/>
              </a:lnSpc>
              <a:defRPr sz="3200">
                <a:latin typeface="+mj-lt"/>
              </a:defRPr>
            </a:lvl1pPr>
            <a:lvl2pPr marL="0" indent="0">
              <a:spcAft>
                <a:spcPts val="1200"/>
              </a:spcAft>
              <a:buNone/>
              <a:defRPr sz="2200">
                <a:latin typeface="+mj-lt"/>
              </a:defRPr>
            </a:lvl2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74368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048" y="384048"/>
            <a:ext cx="11426952" cy="5861304"/>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46720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2 Content Only_ 1/3  2/3">
    <p:spTree>
      <p:nvGrpSpPr>
        <p:cNvPr id="1" name=""/>
        <p:cNvGrpSpPr/>
        <p:nvPr/>
      </p:nvGrpSpPr>
      <p:grpSpPr>
        <a:xfrm>
          <a:off x="0" y="0"/>
          <a:ext cx="0" cy="0"/>
          <a:chOff x="0" y="0"/>
          <a:chExt cx="0" cy="0"/>
        </a:xfrm>
      </p:grpSpPr>
      <p:sp>
        <p:nvSpPr>
          <p:cNvPr id="4" name="Content Placeholder 4"/>
          <p:cNvSpPr>
            <a:spLocks noGrp="1"/>
          </p:cNvSpPr>
          <p:nvPr>
            <p:ph sz="quarter" idx="13"/>
          </p:nvPr>
        </p:nvSpPr>
        <p:spPr>
          <a:xfrm>
            <a:off x="379412" y="384048"/>
            <a:ext cx="3794760" cy="5861304"/>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5" name="Content Placeholder 4"/>
          <p:cNvSpPr>
            <a:spLocks noGrp="1"/>
          </p:cNvSpPr>
          <p:nvPr>
            <p:ph sz="quarter" idx="14"/>
          </p:nvPr>
        </p:nvSpPr>
        <p:spPr>
          <a:xfrm>
            <a:off x="4187952" y="384048"/>
            <a:ext cx="7623048" cy="5861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2"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3"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4"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75260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 Content Only">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79412" y="384048"/>
            <a:ext cx="3794760" cy="5861304"/>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Content Placeholder 4"/>
          <p:cNvSpPr>
            <a:spLocks noGrp="1"/>
          </p:cNvSpPr>
          <p:nvPr>
            <p:ph sz="quarter" idx="14"/>
          </p:nvPr>
        </p:nvSpPr>
        <p:spPr>
          <a:xfrm>
            <a:off x="4187952" y="384048"/>
            <a:ext cx="3803904" cy="5861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4"/>
          <p:cNvSpPr>
            <a:spLocks noGrp="1"/>
          </p:cNvSpPr>
          <p:nvPr>
            <p:ph sz="quarter" idx="15"/>
          </p:nvPr>
        </p:nvSpPr>
        <p:spPr>
          <a:xfrm>
            <a:off x="8010144" y="384048"/>
            <a:ext cx="3794760" cy="5861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0" name="Group 22"/>
          <p:cNvGrpSpPr>
            <a:grpSpLocks/>
          </p:cNvGrpSpPr>
          <p:nvPr userDrawn="1"/>
        </p:nvGrpSpPr>
        <p:grpSpPr bwMode="auto">
          <a:xfrm>
            <a:off x="-264086" y="6596401"/>
            <a:ext cx="2147228" cy="184155"/>
            <a:chOff x="9374212" y="6574531"/>
            <a:chExt cx="2147228" cy="182885"/>
          </a:xfrm>
        </p:grpSpPr>
        <p:grpSp>
          <p:nvGrpSpPr>
            <p:cNvPr id="11"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426649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504101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9"/>
          <p:cNvSpPr>
            <a:spLocks noGrp="1"/>
          </p:cNvSpPr>
          <p:nvPr>
            <p:ph type="pic" sz="quarter" idx="22"/>
          </p:nvPr>
        </p:nvSpPr>
        <p:spPr>
          <a:xfrm>
            <a:off x="4178340" y="379413"/>
            <a:ext cx="3821690" cy="2938526"/>
          </a:xfrm>
          <a:solidFill>
            <a:schemeClr val="bg1">
              <a:lumMod val="85000"/>
            </a:schemeClr>
          </a:solidFill>
        </p:spPr>
        <p:txBody>
          <a:bodyPr lIns="0" rIns="0"/>
          <a:lstStyle/>
          <a:p>
            <a:r>
              <a:rPr lang="en-US" dirty="0"/>
              <a:t>Click icon to add picture</a:t>
            </a:r>
            <a:endParaRPr lang="en-GB" dirty="0"/>
          </a:p>
        </p:txBody>
      </p:sp>
      <p:sp>
        <p:nvSpPr>
          <p:cNvPr id="24" name="Picture Placeholder 9"/>
          <p:cNvSpPr>
            <a:spLocks noGrp="1"/>
          </p:cNvSpPr>
          <p:nvPr>
            <p:ph type="pic" sz="quarter" idx="23"/>
          </p:nvPr>
        </p:nvSpPr>
        <p:spPr>
          <a:xfrm>
            <a:off x="8005720" y="379413"/>
            <a:ext cx="3798929" cy="2938526"/>
          </a:xfrm>
          <a:solidFill>
            <a:schemeClr val="bg1">
              <a:lumMod val="85000"/>
            </a:schemeClr>
          </a:solidFill>
        </p:spPr>
        <p:txBody>
          <a:bodyPr lIns="0" rIns="0"/>
          <a:lstStyle/>
          <a:p>
            <a:r>
              <a:rPr lang="en-US" dirty="0"/>
              <a:t>Click icon to add picture</a:t>
            </a:r>
            <a:endParaRPr lang="en-GB" dirty="0"/>
          </a:p>
        </p:txBody>
      </p:sp>
      <p:sp>
        <p:nvSpPr>
          <p:cNvPr id="25" name="Picture Placeholder 9"/>
          <p:cNvSpPr>
            <a:spLocks noGrp="1"/>
          </p:cNvSpPr>
          <p:nvPr>
            <p:ph type="pic" sz="quarter" idx="24"/>
          </p:nvPr>
        </p:nvSpPr>
        <p:spPr>
          <a:xfrm>
            <a:off x="4178340" y="3314637"/>
            <a:ext cx="2538579" cy="2938526"/>
          </a:xfrm>
          <a:solidFill>
            <a:schemeClr val="bg1">
              <a:lumMod val="85000"/>
            </a:schemeClr>
          </a:solidFill>
        </p:spPr>
        <p:txBody>
          <a:bodyPr lIns="0" rIns="0"/>
          <a:lstStyle/>
          <a:p>
            <a:r>
              <a:rPr lang="en-US" dirty="0"/>
              <a:t>Click icon to add picture</a:t>
            </a:r>
            <a:endParaRPr lang="en-GB" dirty="0"/>
          </a:p>
        </p:txBody>
      </p:sp>
      <p:sp>
        <p:nvSpPr>
          <p:cNvPr id="26" name="Picture Placeholder 9"/>
          <p:cNvSpPr>
            <a:spLocks noGrp="1"/>
          </p:cNvSpPr>
          <p:nvPr>
            <p:ph type="pic" sz="quarter" idx="25"/>
          </p:nvPr>
        </p:nvSpPr>
        <p:spPr>
          <a:xfrm>
            <a:off x="6716918" y="3314637"/>
            <a:ext cx="2516935" cy="2938526"/>
          </a:xfrm>
          <a:solidFill>
            <a:schemeClr val="bg1">
              <a:lumMod val="85000"/>
            </a:schemeClr>
          </a:solidFill>
        </p:spPr>
        <p:txBody>
          <a:bodyPr lIns="0" rIns="0"/>
          <a:lstStyle/>
          <a:p>
            <a:r>
              <a:rPr lang="en-US" dirty="0"/>
              <a:t>Click icon to add picture</a:t>
            </a:r>
            <a:endParaRPr lang="en-GB" dirty="0"/>
          </a:p>
        </p:txBody>
      </p:sp>
      <p:sp>
        <p:nvSpPr>
          <p:cNvPr id="27" name="Picture Placeholder 9"/>
          <p:cNvSpPr>
            <a:spLocks noGrp="1"/>
          </p:cNvSpPr>
          <p:nvPr>
            <p:ph type="pic" sz="quarter" idx="26"/>
          </p:nvPr>
        </p:nvSpPr>
        <p:spPr>
          <a:xfrm>
            <a:off x="9247520" y="3314637"/>
            <a:ext cx="2557130" cy="2938526"/>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5" name="TextBox 1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16" name="Group 22"/>
          <p:cNvGrpSpPr>
            <a:grpSpLocks/>
          </p:cNvGrpSpPr>
          <p:nvPr userDrawn="1"/>
        </p:nvGrpSpPr>
        <p:grpSpPr bwMode="auto">
          <a:xfrm>
            <a:off x="-264086" y="6596401"/>
            <a:ext cx="2147228" cy="184155"/>
            <a:chOff x="9374212" y="6574531"/>
            <a:chExt cx="2147228" cy="182885"/>
          </a:xfrm>
        </p:grpSpPr>
        <p:grpSp>
          <p:nvGrpSpPr>
            <p:cNvPr id="17" name="Group 8"/>
            <p:cNvGrpSpPr>
              <a:grpSpLocks/>
            </p:cNvGrpSpPr>
            <p:nvPr/>
          </p:nvGrpSpPr>
          <p:grpSpPr bwMode="auto">
            <a:xfrm>
              <a:off x="9374212" y="6574531"/>
              <a:ext cx="2147228" cy="182883"/>
              <a:chOff x="9378677" y="6574531"/>
              <a:chExt cx="2147228" cy="182883"/>
            </a:xfrm>
          </p:grpSpPr>
          <p:sp>
            <p:nvSpPr>
              <p:cNvPr id="1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2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29 October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2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2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90448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8019288" y="381000"/>
            <a:ext cx="3794760" cy="5864225"/>
          </a:xfrm>
          <a:solidFill>
            <a:schemeClr val="bg1">
              <a:lumMod val="85000"/>
            </a:schemeClr>
          </a:solidFill>
        </p:spPr>
        <p:txBody>
          <a:bodyPr/>
          <a:lstStyle/>
          <a:p>
            <a:endParaRPr lang="en-US" dirty="0"/>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1"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2"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4" name="Title 3">
            <a:extLst>
              <a:ext uri="{FF2B5EF4-FFF2-40B4-BE49-F238E27FC236}">
                <a16:creationId xmlns:a16="http://schemas.microsoft.com/office/drawing/2014/main" id="{8DD7D68D-E290-458D-BAC4-322800794D85}"/>
              </a:ext>
            </a:extLst>
          </p:cNvPr>
          <p:cNvSpPr>
            <a:spLocks noGrp="1"/>
          </p:cNvSpPr>
          <p:nvPr>
            <p:ph type="title"/>
          </p:nvPr>
        </p:nvSpPr>
        <p:spPr>
          <a:xfrm>
            <a:off x="379413" y="379413"/>
            <a:ext cx="7616952" cy="1012825"/>
          </a:xfrm>
        </p:spPr>
        <p:txBody>
          <a:bodyPr/>
          <a:lstStyle/>
          <a:p>
            <a:r>
              <a:rPr lang="en-US" dirty="0"/>
              <a:t>Click to edit Master title style</a:t>
            </a:r>
            <a:endParaRPr lang="en-GB" dirty="0"/>
          </a:p>
        </p:txBody>
      </p:sp>
      <p:sp>
        <p:nvSpPr>
          <p:cNvPr id="15" name="Content Placeholder 4">
            <a:extLst>
              <a:ext uri="{FF2B5EF4-FFF2-40B4-BE49-F238E27FC236}">
                <a16:creationId xmlns:a16="http://schemas.microsoft.com/office/drawing/2014/main" id="{BCBBD942-C63D-4382-9F7B-D285F53A7F60}"/>
              </a:ext>
            </a:extLst>
          </p:cNvPr>
          <p:cNvSpPr>
            <a:spLocks noGrp="1"/>
          </p:cNvSpPr>
          <p:nvPr>
            <p:ph sz="quarter" idx="15"/>
          </p:nvPr>
        </p:nvSpPr>
        <p:spPr>
          <a:xfrm>
            <a:off x="379412" y="1392238"/>
            <a:ext cx="7616952"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1991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0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9" name="Picture Placeholder 9"/>
          <p:cNvSpPr>
            <a:spLocks noGrp="1"/>
          </p:cNvSpPr>
          <p:nvPr>
            <p:ph type="pic" sz="quarter" idx="17"/>
          </p:nvPr>
        </p:nvSpPr>
        <p:spPr>
          <a:xfrm>
            <a:off x="4178340" y="379413"/>
            <a:ext cx="3821072" cy="5873750"/>
          </a:xfrm>
          <a:solidFill>
            <a:schemeClr val="bg1">
              <a:lumMod val="85000"/>
            </a:schemeClr>
          </a:solidFill>
        </p:spPr>
        <p:txBody>
          <a:bodyPr lIns="0" rIns="0"/>
          <a:lstStyle/>
          <a:p>
            <a:r>
              <a:rPr lang="en-US" dirty="0"/>
              <a:t>Click icon to add picture</a:t>
            </a:r>
            <a:endParaRPr lang="en-GB" dirty="0"/>
          </a:p>
        </p:txBody>
      </p:sp>
      <p:sp>
        <p:nvSpPr>
          <p:cNvPr id="20" name="Picture Placeholder 9"/>
          <p:cNvSpPr>
            <a:spLocks noGrp="1"/>
          </p:cNvSpPr>
          <p:nvPr>
            <p:ph type="pic" sz="quarter" idx="18"/>
          </p:nvPr>
        </p:nvSpPr>
        <p:spPr>
          <a:xfrm>
            <a:off x="7988648" y="379413"/>
            <a:ext cx="3816002" cy="5873750"/>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12" name="Group 22"/>
          <p:cNvGrpSpPr>
            <a:grpSpLocks/>
          </p:cNvGrpSpPr>
          <p:nvPr userDrawn="1"/>
        </p:nvGrpSpPr>
        <p:grpSpPr bwMode="auto">
          <a:xfrm>
            <a:off x="-264086" y="6596401"/>
            <a:ext cx="2147228" cy="184155"/>
            <a:chOff x="9374212" y="6574531"/>
            <a:chExt cx="2147228" cy="182885"/>
          </a:xfrm>
        </p:grpSpPr>
        <p:grpSp>
          <p:nvGrpSpPr>
            <p:cNvPr id="13" name="Group 8"/>
            <p:cNvGrpSpPr>
              <a:grpSpLocks/>
            </p:cNvGrpSpPr>
            <p:nvPr/>
          </p:nvGrpSpPr>
          <p:grpSpPr bwMode="auto">
            <a:xfrm>
              <a:off x="9374212" y="6574531"/>
              <a:ext cx="2147228" cy="182883"/>
              <a:chOff x="9378677" y="6574531"/>
              <a:chExt cx="2147228" cy="182883"/>
            </a:xfrm>
          </p:grpSpPr>
          <p:sp>
            <p:nvSpPr>
              <p:cNvPr id="15"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6"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29 October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7"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4"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8"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49805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2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Picture Placeholder 9"/>
          <p:cNvSpPr>
            <a:spLocks noGrp="1"/>
          </p:cNvSpPr>
          <p:nvPr>
            <p:ph type="pic" sz="quarter" idx="18"/>
          </p:nvPr>
        </p:nvSpPr>
        <p:spPr>
          <a:xfrm>
            <a:off x="4178340" y="379413"/>
            <a:ext cx="2538578" cy="5873750"/>
          </a:xfrm>
          <a:solidFill>
            <a:schemeClr val="bg1">
              <a:lumMod val="85000"/>
            </a:schemeClr>
          </a:solidFill>
        </p:spPr>
        <p:txBody>
          <a:bodyPr lIns="0" rIns="0"/>
          <a:lstStyle/>
          <a:p>
            <a:r>
              <a:rPr lang="en-US" dirty="0"/>
              <a:t>Click icon to add picture</a:t>
            </a:r>
            <a:endParaRPr lang="en-GB" dirty="0"/>
          </a:p>
        </p:txBody>
      </p:sp>
      <p:sp>
        <p:nvSpPr>
          <p:cNvPr id="21" name="Picture Placeholder 9"/>
          <p:cNvSpPr>
            <a:spLocks noGrp="1"/>
          </p:cNvSpPr>
          <p:nvPr>
            <p:ph type="pic" sz="quarter" idx="19"/>
          </p:nvPr>
        </p:nvSpPr>
        <p:spPr>
          <a:xfrm>
            <a:off x="6716918" y="379413"/>
            <a:ext cx="2576798" cy="5873750"/>
          </a:xfrm>
          <a:solidFill>
            <a:schemeClr val="bg1">
              <a:lumMod val="85000"/>
            </a:schemeClr>
          </a:solidFill>
        </p:spPr>
        <p:txBody>
          <a:bodyPr lIns="0" rIns="0"/>
          <a:lstStyle/>
          <a:p>
            <a:r>
              <a:rPr lang="en-US" dirty="0"/>
              <a:t>Click icon to add picture</a:t>
            </a:r>
            <a:endParaRPr lang="en-GB" dirty="0"/>
          </a:p>
        </p:txBody>
      </p:sp>
      <p:sp>
        <p:nvSpPr>
          <p:cNvPr id="22" name="Picture Placeholder 9"/>
          <p:cNvSpPr>
            <a:spLocks noGrp="1"/>
          </p:cNvSpPr>
          <p:nvPr>
            <p:ph type="pic" sz="quarter" idx="20"/>
          </p:nvPr>
        </p:nvSpPr>
        <p:spPr>
          <a:xfrm>
            <a:off x="9293716" y="379413"/>
            <a:ext cx="2510933" cy="5873750"/>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2" name="TextBox 11"/>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13" name="Group 22"/>
          <p:cNvGrpSpPr>
            <a:grpSpLocks/>
          </p:cNvGrpSpPr>
          <p:nvPr userDrawn="1"/>
        </p:nvGrpSpPr>
        <p:grpSpPr bwMode="auto">
          <a:xfrm>
            <a:off x="-264086" y="6596401"/>
            <a:ext cx="2147228" cy="184155"/>
            <a:chOff x="9374212" y="6574531"/>
            <a:chExt cx="2147228" cy="182885"/>
          </a:xfrm>
        </p:grpSpPr>
        <p:grpSp>
          <p:nvGrpSpPr>
            <p:cNvPr id="14" name="Group 8"/>
            <p:cNvGrpSpPr>
              <a:grpSpLocks/>
            </p:cNvGrpSpPr>
            <p:nvPr/>
          </p:nvGrpSpPr>
          <p:grpSpPr bwMode="auto">
            <a:xfrm>
              <a:off x="9374212" y="6574531"/>
              <a:ext cx="2147228" cy="182883"/>
              <a:chOff x="9378677" y="6574531"/>
              <a:chExt cx="2147228" cy="182883"/>
            </a:xfrm>
          </p:grpSpPr>
          <p:sp>
            <p:nvSpPr>
              <p:cNvPr id="16"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7"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29 October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8"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5"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9"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09580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2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5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2" name="Picture Placeholder 9"/>
          <p:cNvSpPr>
            <a:spLocks noGrp="1"/>
          </p:cNvSpPr>
          <p:nvPr>
            <p:ph type="pic" sz="quarter" idx="21"/>
          </p:nvPr>
        </p:nvSpPr>
        <p:spPr>
          <a:xfrm>
            <a:off x="4178340" y="379413"/>
            <a:ext cx="3800450" cy="2935224"/>
          </a:xfrm>
          <a:solidFill>
            <a:schemeClr val="bg1">
              <a:lumMod val="85000"/>
            </a:schemeClr>
          </a:solidFill>
        </p:spPr>
        <p:txBody>
          <a:bodyPr lIns="0" rIns="0"/>
          <a:lstStyle/>
          <a:p>
            <a:r>
              <a:rPr lang="en-US" dirty="0"/>
              <a:t>Click icon to add picture</a:t>
            </a:r>
            <a:endParaRPr lang="en-GB" dirty="0"/>
          </a:p>
        </p:txBody>
      </p:sp>
      <p:sp>
        <p:nvSpPr>
          <p:cNvPr id="23" name="Picture Placeholder 9"/>
          <p:cNvSpPr>
            <a:spLocks noGrp="1"/>
          </p:cNvSpPr>
          <p:nvPr>
            <p:ph type="pic" sz="quarter" idx="22"/>
          </p:nvPr>
        </p:nvSpPr>
        <p:spPr>
          <a:xfrm>
            <a:off x="7978790" y="379413"/>
            <a:ext cx="3825860" cy="2935224"/>
          </a:xfrm>
          <a:solidFill>
            <a:schemeClr val="bg1">
              <a:lumMod val="85000"/>
            </a:schemeClr>
          </a:solidFill>
        </p:spPr>
        <p:txBody>
          <a:bodyPr lIns="0" rIns="0"/>
          <a:lstStyle/>
          <a:p>
            <a:r>
              <a:rPr lang="en-US" dirty="0"/>
              <a:t>Click icon to add picture</a:t>
            </a:r>
            <a:endParaRPr lang="en-GB" dirty="0"/>
          </a:p>
        </p:txBody>
      </p:sp>
      <p:sp>
        <p:nvSpPr>
          <p:cNvPr id="24" name="Picture Placeholder 9"/>
          <p:cNvSpPr>
            <a:spLocks noGrp="1"/>
          </p:cNvSpPr>
          <p:nvPr>
            <p:ph type="pic" sz="quarter" idx="23"/>
          </p:nvPr>
        </p:nvSpPr>
        <p:spPr>
          <a:xfrm>
            <a:off x="4178340" y="3314637"/>
            <a:ext cx="3800449" cy="2938526"/>
          </a:xfrm>
          <a:solidFill>
            <a:schemeClr val="bg1">
              <a:lumMod val="85000"/>
            </a:schemeClr>
          </a:solidFill>
        </p:spPr>
        <p:txBody>
          <a:bodyPr lIns="0" rIns="0"/>
          <a:lstStyle/>
          <a:p>
            <a:r>
              <a:rPr lang="en-US" dirty="0"/>
              <a:t>Click icon to add picture</a:t>
            </a:r>
            <a:endParaRPr lang="en-GB" dirty="0"/>
          </a:p>
        </p:txBody>
      </p:sp>
      <p:sp>
        <p:nvSpPr>
          <p:cNvPr id="25" name="Picture Placeholder 9"/>
          <p:cNvSpPr>
            <a:spLocks noGrp="1"/>
          </p:cNvSpPr>
          <p:nvPr>
            <p:ph type="pic" sz="quarter" idx="24"/>
          </p:nvPr>
        </p:nvSpPr>
        <p:spPr>
          <a:xfrm>
            <a:off x="7978788" y="3314637"/>
            <a:ext cx="3825861" cy="2938526"/>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4" name="TextBox 1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15" name="Group 22"/>
          <p:cNvGrpSpPr>
            <a:grpSpLocks/>
          </p:cNvGrpSpPr>
          <p:nvPr userDrawn="1"/>
        </p:nvGrpSpPr>
        <p:grpSpPr bwMode="auto">
          <a:xfrm>
            <a:off x="-264086" y="6596401"/>
            <a:ext cx="2147228" cy="184155"/>
            <a:chOff x="9374212" y="6574531"/>
            <a:chExt cx="2147228" cy="182885"/>
          </a:xfrm>
        </p:grpSpPr>
        <p:grpSp>
          <p:nvGrpSpPr>
            <p:cNvPr id="16" name="Group 8"/>
            <p:cNvGrpSpPr>
              <a:grpSpLocks/>
            </p:cNvGrpSpPr>
            <p:nvPr/>
          </p:nvGrpSpPr>
          <p:grpSpPr bwMode="auto">
            <a:xfrm>
              <a:off x="9374212" y="6574531"/>
              <a:ext cx="2147228" cy="182883"/>
              <a:chOff x="9378677" y="6574531"/>
              <a:chExt cx="2147228" cy="182883"/>
            </a:xfrm>
          </p:grpSpPr>
          <p:sp>
            <p:nvSpPr>
              <p:cNvPr id="18"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9"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29 October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20"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7"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21"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42930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3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47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9"/>
          <p:cNvSpPr>
            <a:spLocks noGrp="1"/>
          </p:cNvSpPr>
          <p:nvPr>
            <p:ph type="pic" sz="quarter" idx="22"/>
          </p:nvPr>
        </p:nvSpPr>
        <p:spPr>
          <a:xfrm>
            <a:off x="4178340" y="379413"/>
            <a:ext cx="3821690" cy="2938526"/>
          </a:xfrm>
          <a:solidFill>
            <a:schemeClr val="bg1">
              <a:lumMod val="85000"/>
            </a:schemeClr>
          </a:solidFill>
        </p:spPr>
        <p:txBody>
          <a:bodyPr lIns="0" rIns="0"/>
          <a:lstStyle/>
          <a:p>
            <a:r>
              <a:rPr lang="en-US" dirty="0"/>
              <a:t>Click icon to add picture</a:t>
            </a:r>
            <a:endParaRPr lang="en-GB" dirty="0"/>
          </a:p>
        </p:txBody>
      </p:sp>
      <p:sp>
        <p:nvSpPr>
          <p:cNvPr id="24" name="Picture Placeholder 9"/>
          <p:cNvSpPr>
            <a:spLocks noGrp="1"/>
          </p:cNvSpPr>
          <p:nvPr>
            <p:ph type="pic" sz="quarter" idx="23"/>
          </p:nvPr>
        </p:nvSpPr>
        <p:spPr>
          <a:xfrm>
            <a:off x="8005720" y="379413"/>
            <a:ext cx="3798929" cy="2938526"/>
          </a:xfrm>
          <a:solidFill>
            <a:schemeClr val="bg1">
              <a:lumMod val="85000"/>
            </a:schemeClr>
          </a:solidFill>
        </p:spPr>
        <p:txBody>
          <a:bodyPr lIns="0" rIns="0"/>
          <a:lstStyle/>
          <a:p>
            <a:r>
              <a:rPr lang="en-US" dirty="0"/>
              <a:t>Click icon to add picture</a:t>
            </a:r>
            <a:endParaRPr lang="en-GB" dirty="0"/>
          </a:p>
        </p:txBody>
      </p:sp>
      <p:sp>
        <p:nvSpPr>
          <p:cNvPr id="25" name="Picture Placeholder 9"/>
          <p:cNvSpPr>
            <a:spLocks noGrp="1"/>
          </p:cNvSpPr>
          <p:nvPr>
            <p:ph type="pic" sz="quarter" idx="24"/>
          </p:nvPr>
        </p:nvSpPr>
        <p:spPr>
          <a:xfrm>
            <a:off x="4178340" y="3314637"/>
            <a:ext cx="2538579" cy="2938526"/>
          </a:xfrm>
          <a:solidFill>
            <a:schemeClr val="bg1">
              <a:lumMod val="85000"/>
            </a:schemeClr>
          </a:solidFill>
        </p:spPr>
        <p:txBody>
          <a:bodyPr lIns="0" rIns="0"/>
          <a:lstStyle/>
          <a:p>
            <a:r>
              <a:rPr lang="en-US" dirty="0"/>
              <a:t>Click icon to add picture</a:t>
            </a:r>
            <a:endParaRPr lang="en-GB" dirty="0"/>
          </a:p>
        </p:txBody>
      </p:sp>
      <p:sp>
        <p:nvSpPr>
          <p:cNvPr id="26" name="Picture Placeholder 9"/>
          <p:cNvSpPr>
            <a:spLocks noGrp="1"/>
          </p:cNvSpPr>
          <p:nvPr>
            <p:ph type="pic" sz="quarter" idx="25"/>
          </p:nvPr>
        </p:nvSpPr>
        <p:spPr>
          <a:xfrm>
            <a:off x="6716918" y="3314637"/>
            <a:ext cx="2516935" cy="2938526"/>
          </a:xfrm>
          <a:solidFill>
            <a:schemeClr val="bg1">
              <a:lumMod val="85000"/>
            </a:schemeClr>
          </a:solidFill>
        </p:spPr>
        <p:txBody>
          <a:bodyPr lIns="0" rIns="0"/>
          <a:lstStyle/>
          <a:p>
            <a:r>
              <a:rPr lang="en-US" dirty="0"/>
              <a:t>Click icon to add picture</a:t>
            </a:r>
            <a:endParaRPr lang="en-GB" dirty="0"/>
          </a:p>
        </p:txBody>
      </p:sp>
      <p:sp>
        <p:nvSpPr>
          <p:cNvPr id="27" name="Picture Placeholder 9"/>
          <p:cNvSpPr>
            <a:spLocks noGrp="1"/>
          </p:cNvSpPr>
          <p:nvPr>
            <p:ph type="pic" sz="quarter" idx="26"/>
          </p:nvPr>
        </p:nvSpPr>
        <p:spPr>
          <a:xfrm>
            <a:off x="9247520" y="3314637"/>
            <a:ext cx="2557130" cy="2938526"/>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5" name="TextBox 1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16" name="Group 22"/>
          <p:cNvGrpSpPr>
            <a:grpSpLocks/>
          </p:cNvGrpSpPr>
          <p:nvPr userDrawn="1"/>
        </p:nvGrpSpPr>
        <p:grpSpPr bwMode="auto">
          <a:xfrm>
            <a:off x="-264086" y="6596401"/>
            <a:ext cx="2147228" cy="184155"/>
            <a:chOff x="9374212" y="6574531"/>
            <a:chExt cx="2147228" cy="182885"/>
          </a:xfrm>
        </p:grpSpPr>
        <p:grpSp>
          <p:nvGrpSpPr>
            <p:cNvPr id="17" name="Group 8"/>
            <p:cNvGrpSpPr>
              <a:grpSpLocks/>
            </p:cNvGrpSpPr>
            <p:nvPr/>
          </p:nvGrpSpPr>
          <p:grpSpPr bwMode="auto">
            <a:xfrm>
              <a:off x="9374212" y="6574531"/>
              <a:ext cx="2147228" cy="182883"/>
              <a:chOff x="9378677" y="6574531"/>
              <a:chExt cx="2147228" cy="182883"/>
            </a:xfrm>
          </p:grpSpPr>
          <p:sp>
            <p:nvSpPr>
              <p:cNvPr id="1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2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29 October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2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2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3081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4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49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5" name="Picture Placeholder 9"/>
          <p:cNvSpPr>
            <a:spLocks noGrp="1"/>
          </p:cNvSpPr>
          <p:nvPr>
            <p:ph type="pic" sz="quarter" idx="25"/>
          </p:nvPr>
        </p:nvSpPr>
        <p:spPr>
          <a:xfrm>
            <a:off x="4178340" y="379413"/>
            <a:ext cx="2538579" cy="2935224"/>
          </a:xfrm>
          <a:solidFill>
            <a:schemeClr val="bg1">
              <a:lumMod val="85000"/>
            </a:schemeClr>
          </a:solidFill>
        </p:spPr>
        <p:txBody>
          <a:bodyPr lIns="0" rIns="0"/>
          <a:lstStyle/>
          <a:p>
            <a:r>
              <a:rPr lang="en-US" dirty="0"/>
              <a:t>Click icon to add picture</a:t>
            </a:r>
            <a:endParaRPr lang="en-GB" dirty="0"/>
          </a:p>
        </p:txBody>
      </p:sp>
      <p:sp>
        <p:nvSpPr>
          <p:cNvPr id="26" name="Picture Placeholder 9"/>
          <p:cNvSpPr>
            <a:spLocks noGrp="1"/>
          </p:cNvSpPr>
          <p:nvPr>
            <p:ph type="pic" sz="quarter" idx="26"/>
          </p:nvPr>
        </p:nvSpPr>
        <p:spPr>
          <a:xfrm>
            <a:off x="6716918" y="379413"/>
            <a:ext cx="2533915" cy="2928620"/>
          </a:xfrm>
          <a:solidFill>
            <a:schemeClr val="bg1">
              <a:lumMod val="85000"/>
            </a:schemeClr>
          </a:solidFill>
        </p:spPr>
        <p:txBody>
          <a:bodyPr lIns="0" rIns="0"/>
          <a:lstStyle/>
          <a:p>
            <a:r>
              <a:rPr lang="en-US" dirty="0"/>
              <a:t>Click icon to add picture</a:t>
            </a:r>
            <a:endParaRPr lang="en-GB" dirty="0"/>
          </a:p>
        </p:txBody>
      </p:sp>
      <p:sp>
        <p:nvSpPr>
          <p:cNvPr id="27" name="Picture Placeholder 9"/>
          <p:cNvSpPr>
            <a:spLocks noGrp="1"/>
          </p:cNvSpPr>
          <p:nvPr>
            <p:ph type="pic" sz="quarter" idx="27"/>
          </p:nvPr>
        </p:nvSpPr>
        <p:spPr>
          <a:xfrm>
            <a:off x="9254144" y="379413"/>
            <a:ext cx="2550505" cy="2935224"/>
          </a:xfrm>
          <a:solidFill>
            <a:schemeClr val="bg1">
              <a:lumMod val="85000"/>
            </a:schemeClr>
          </a:solidFill>
        </p:spPr>
        <p:txBody>
          <a:bodyPr lIns="0" rIns="0"/>
          <a:lstStyle/>
          <a:p>
            <a:r>
              <a:rPr lang="en-US" dirty="0"/>
              <a:t>Click icon to add picture</a:t>
            </a:r>
            <a:endParaRPr lang="en-GB" dirty="0"/>
          </a:p>
        </p:txBody>
      </p:sp>
      <p:sp>
        <p:nvSpPr>
          <p:cNvPr id="28" name="Picture Placeholder 9"/>
          <p:cNvSpPr>
            <a:spLocks noGrp="1"/>
          </p:cNvSpPr>
          <p:nvPr>
            <p:ph type="pic" sz="quarter" idx="28"/>
          </p:nvPr>
        </p:nvSpPr>
        <p:spPr>
          <a:xfrm>
            <a:off x="4178340" y="3308033"/>
            <a:ext cx="2538579" cy="2935224"/>
          </a:xfrm>
          <a:solidFill>
            <a:schemeClr val="bg1">
              <a:lumMod val="85000"/>
            </a:schemeClr>
          </a:solidFill>
        </p:spPr>
        <p:txBody>
          <a:bodyPr lIns="0" rIns="0"/>
          <a:lstStyle/>
          <a:p>
            <a:r>
              <a:rPr lang="en-US" dirty="0"/>
              <a:t>Click icon to add picture</a:t>
            </a:r>
            <a:endParaRPr lang="en-GB" dirty="0"/>
          </a:p>
        </p:txBody>
      </p:sp>
      <p:sp>
        <p:nvSpPr>
          <p:cNvPr id="29" name="Picture Placeholder 9"/>
          <p:cNvSpPr>
            <a:spLocks noGrp="1"/>
          </p:cNvSpPr>
          <p:nvPr>
            <p:ph type="pic" sz="quarter" idx="29"/>
          </p:nvPr>
        </p:nvSpPr>
        <p:spPr>
          <a:xfrm>
            <a:off x="6716918" y="3308033"/>
            <a:ext cx="2533915" cy="2928620"/>
          </a:xfrm>
          <a:solidFill>
            <a:schemeClr val="bg1">
              <a:lumMod val="85000"/>
            </a:schemeClr>
          </a:solidFill>
        </p:spPr>
        <p:txBody>
          <a:bodyPr lIns="0" rIns="0"/>
          <a:lstStyle/>
          <a:p>
            <a:r>
              <a:rPr lang="en-US" dirty="0"/>
              <a:t>Click icon to add picture</a:t>
            </a:r>
            <a:endParaRPr lang="en-GB" dirty="0"/>
          </a:p>
        </p:txBody>
      </p:sp>
      <p:sp>
        <p:nvSpPr>
          <p:cNvPr id="30" name="Picture Placeholder 9"/>
          <p:cNvSpPr>
            <a:spLocks noGrp="1"/>
          </p:cNvSpPr>
          <p:nvPr>
            <p:ph type="pic" sz="quarter" idx="30"/>
          </p:nvPr>
        </p:nvSpPr>
        <p:spPr>
          <a:xfrm>
            <a:off x="9254144" y="3308033"/>
            <a:ext cx="2550505" cy="2935224"/>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7" name="TextBox 1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18" name="Group 22"/>
          <p:cNvGrpSpPr>
            <a:grpSpLocks/>
          </p:cNvGrpSpPr>
          <p:nvPr userDrawn="1"/>
        </p:nvGrpSpPr>
        <p:grpSpPr bwMode="auto">
          <a:xfrm>
            <a:off x="-264086" y="6596401"/>
            <a:ext cx="2147228" cy="184155"/>
            <a:chOff x="9374212" y="6574531"/>
            <a:chExt cx="2147228" cy="182885"/>
          </a:xfrm>
        </p:grpSpPr>
        <p:grpSp>
          <p:nvGrpSpPr>
            <p:cNvPr id="19" name="Group 8"/>
            <p:cNvGrpSpPr>
              <a:grpSpLocks/>
            </p:cNvGrpSpPr>
            <p:nvPr/>
          </p:nvGrpSpPr>
          <p:grpSpPr bwMode="auto">
            <a:xfrm>
              <a:off x="9374212" y="6574531"/>
              <a:ext cx="2147228" cy="182883"/>
              <a:chOff x="9378677" y="6574531"/>
              <a:chExt cx="2147228" cy="182883"/>
            </a:xfrm>
          </p:grpSpPr>
          <p:sp>
            <p:nvSpPr>
              <p:cNvPr id="2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22"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29 October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23"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2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24"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07982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6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384048" y="384048"/>
            <a:ext cx="3816000" cy="2930652"/>
          </a:xfrm>
          <a:solidFill>
            <a:schemeClr val="bg1">
              <a:lumMod val="85000"/>
            </a:schemeClr>
          </a:solidFill>
        </p:spPr>
        <p:txBody>
          <a:bodyPr lIns="0" rIns="0"/>
          <a:lstStyle/>
          <a:p>
            <a:r>
              <a:rPr lang="en-US" dirty="0"/>
              <a:t>Click icon to add picture</a:t>
            </a:r>
            <a:endParaRPr lang="en-GB" dirty="0"/>
          </a:p>
        </p:txBody>
      </p:sp>
      <p:sp>
        <p:nvSpPr>
          <p:cNvPr id="13" name="Picture Placeholder 9"/>
          <p:cNvSpPr>
            <a:spLocks noGrp="1"/>
          </p:cNvSpPr>
          <p:nvPr>
            <p:ph type="pic" sz="quarter" idx="16"/>
          </p:nvPr>
        </p:nvSpPr>
        <p:spPr>
          <a:xfrm>
            <a:off x="384048" y="3314646"/>
            <a:ext cx="3816000" cy="2935224"/>
          </a:xfrm>
          <a:solidFill>
            <a:schemeClr val="bg1">
              <a:lumMod val="85000"/>
            </a:schemeClr>
          </a:solidFill>
        </p:spPr>
        <p:txBody>
          <a:bodyPr lIns="0" rIns="0"/>
          <a:lstStyle/>
          <a:p>
            <a:r>
              <a:rPr lang="en-US" dirty="0"/>
              <a:t>Click icon to add picture</a:t>
            </a:r>
            <a:endParaRPr lang="en-GB" dirty="0"/>
          </a:p>
        </p:txBody>
      </p:sp>
      <p:sp>
        <p:nvSpPr>
          <p:cNvPr id="11" name="Picture Placeholder 9"/>
          <p:cNvSpPr>
            <a:spLocks noGrp="1"/>
          </p:cNvSpPr>
          <p:nvPr>
            <p:ph type="pic" sz="quarter" idx="14"/>
          </p:nvPr>
        </p:nvSpPr>
        <p:spPr>
          <a:xfrm>
            <a:off x="4187310" y="384048"/>
            <a:ext cx="3816000" cy="2930652"/>
          </a:xfrm>
          <a:solidFill>
            <a:schemeClr val="bg1">
              <a:lumMod val="85000"/>
            </a:schemeClr>
          </a:solidFill>
        </p:spPr>
        <p:txBody>
          <a:bodyPr lIns="0" rIns="0"/>
          <a:lstStyle/>
          <a:p>
            <a:r>
              <a:rPr lang="en-US" dirty="0"/>
              <a:t>Click icon to add picture</a:t>
            </a:r>
            <a:endParaRPr lang="en-GB" dirty="0"/>
          </a:p>
        </p:txBody>
      </p:sp>
      <p:sp>
        <p:nvSpPr>
          <p:cNvPr id="14" name="Picture Placeholder 9"/>
          <p:cNvSpPr>
            <a:spLocks noGrp="1"/>
          </p:cNvSpPr>
          <p:nvPr>
            <p:ph type="pic" sz="quarter" idx="17"/>
          </p:nvPr>
        </p:nvSpPr>
        <p:spPr>
          <a:xfrm>
            <a:off x="4187310" y="3314646"/>
            <a:ext cx="3816000" cy="2938462"/>
          </a:xfrm>
          <a:solidFill>
            <a:schemeClr val="bg1">
              <a:lumMod val="85000"/>
            </a:schemeClr>
          </a:solidFill>
        </p:spPr>
        <p:txBody>
          <a:bodyPr lIns="0" rIns="0"/>
          <a:lstStyle/>
          <a:p>
            <a:r>
              <a:rPr lang="en-US" dirty="0"/>
              <a:t>Click icon to add picture</a:t>
            </a:r>
            <a:endParaRPr lang="en-GB" dirty="0"/>
          </a:p>
        </p:txBody>
      </p:sp>
      <p:sp>
        <p:nvSpPr>
          <p:cNvPr id="12" name="Picture Placeholder 9"/>
          <p:cNvSpPr>
            <a:spLocks noGrp="1"/>
          </p:cNvSpPr>
          <p:nvPr>
            <p:ph type="pic" sz="quarter" idx="15"/>
          </p:nvPr>
        </p:nvSpPr>
        <p:spPr>
          <a:xfrm>
            <a:off x="8001000" y="384048"/>
            <a:ext cx="3816000" cy="2930652"/>
          </a:xfrm>
          <a:solidFill>
            <a:schemeClr val="bg1">
              <a:lumMod val="85000"/>
            </a:schemeClr>
          </a:solidFill>
        </p:spPr>
        <p:txBody>
          <a:bodyPr lIns="0" rIns="0"/>
          <a:lstStyle/>
          <a:p>
            <a:r>
              <a:rPr lang="en-US" dirty="0"/>
              <a:t>Click icon to add picture</a:t>
            </a:r>
            <a:endParaRPr lang="en-GB" dirty="0"/>
          </a:p>
        </p:txBody>
      </p:sp>
      <p:sp>
        <p:nvSpPr>
          <p:cNvPr id="15" name="Picture Placeholder 9"/>
          <p:cNvSpPr>
            <a:spLocks noGrp="1"/>
          </p:cNvSpPr>
          <p:nvPr>
            <p:ph type="pic" sz="quarter" idx="18"/>
          </p:nvPr>
        </p:nvSpPr>
        <p:spPr>
          <a:xfrm>
            <a:off x="8001000" y="3314646"/>
            <a:ext cx="3816000" cy="2938462"/>
          </a:xfrm>
          <a:solidFill>
            <a:schemeClr val="bg1">
              <a:lumMod val="85000"/>
            </a:schemeClr>
          </a:solidFill>
        </p:spPr>
        <p:txBody>
          <a:bodyPr lIns="0" rIns="0"/>
          <a:lstStyle/>
          <a:p>
            <a:r>
              <a:rPr lang="en-US" dirty="0"/>
              <a:t>Click icon to add picture</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6" name="Group 22"/>
          <p:cNvGrpSpPr>
            <a:grpSpLocks/>
          </p:cNvGrpSpPr>
          <p:nvPr userDrawn="1"/>
        </p:nvGrpSpPr>
        <p:grpSpPr bwMode="auto">
          <a:xfrm>
            <a:off x="-264086" y="6596401"/>
            <a:ext cx="2147228" cy="184155"/>
            <a:chOff x="9374212" y="6574531"/>
            <a:chExt cx="2147228" cy="182885"/>
          </a:xfrm>
        </p:grpSpPr>
        <p:grpSp>
          <p:nvGrpSpPr>
            <p:cNvPr id="17" name="Group 8"/>
            <p:cNvGrpSpPr>
              <a:grpSpLocks/>
            </p:cNvGrpSpPr>
            <p:nvPr/>
          </p:nvGrpSpPr>
          <p:grpSpPr bwMode="auto">
            <a:xfrm>
              <a:off x="9374212" y="6574531"/>
              <a:ext cx="2147228" cy="182883"/>
              <a:chOff x="9378677" y="6574531"/>
              <a:chExt cx="2147228" cy="182883"/>
            </a:xfrm>
          </p:grpSpPr>
          <p:sp>
            <p:nvSpPr>
              <p:cNvPr id="1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31985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_6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384048" y="1395358"/>
            <a:ext cx="3816000" cy="2423745"/>
          </a:xfrm>
          <a:solidFill>
            <a:schemeClr val="bg1">
              <a:lumMod val="85000"/>
            </a:schemeClr>
          </a:solidFill>
        </p:spPr>
        <p:txBody>
          <a:bodyPr lIns="0" rIns="0"/>
          <a:lstStyle/>
          <a:p>
            <a:r>
              <a:rPr lang="en-US" dirty="0"/>
              <a:t>Click icon to add picture</a:t>
            </a:r>
            <a:endParaRPr lang="en-GB" dirty="0"/>
          </a:p>
        </p:txBody>
      </p:sp>
      <p:sp>
        <p:nvSpPr>
          <p:cNvPr id="13" name="Picture Placeholder 9"/>
          <p:cNvSpPr>
            <a:spLocks noGrp="1"/>
          </p:cNvSpPr>
          <p:nvPr>
            <p:ph type="pic" sz="quarter" idx="16"/>
          </p:nvPr>
        </p:nvSpPr>
        <p:spPr>
          <a:xfrm>
            <a:off x="384048" y="3822342"/>
            <a:ext cx="3816000" cy="2427527"/>
          </a:xfrm>
          <a:solidFill>
            <a:schemeClr val="bg1">
              <a:lumMod val="85000"/>
            </a:schemeClr>
          </a:solidFill>
        </p:spPr>
        <p:txBody>
          <a:bodyPr lIns="0" rIns="0"/>
          <a:lstStyle/>
          <a:p>
            <a:r>
              <a:rPr lang="en-US" dirty="0"/>
              <a:t>Click icon to add picture</a:t>
            </a:r>
            <a:endParaRPr lang="en-GB" dirty="0"/>
          </a:p>
        </p:txBody>
      </p:sp>
      <p:sp>
        <p:nvSpPr>
          <p:cNvPr id="11" name="Picture Placeholder 9"/>
          <p:cNvSpPr>
            <a:spLocks noGrp="1"/>
          </p:cNvSpPr>
          <p:nvPr>
            <p:ph type="pic" sz="quarter" idx="14"/>
          </p:nvPr>
        </p:nvSpPr>
        <p:spPr>
          <a:xfrm>
            <a:off x="4187310" y="1395358"/>
            <a:ext cx="3816000" cy="2423745"/>
          </a:xfrm>
          <a:solidFill>
            <a:schemeClr val="bg1">
              <a:lumMod val="85000"/>
            </a:schemeClr>
          </a:solidFill>
        </p:spPr>
        <p:txBody>
          <a:bodyPr lIns="0" rIns="0"/>
          <a:lstStyle/>
          <a:p>
            <a:r>
              <a:rPr lang="en-US" dirty="0"/>
              <a:t>Click icon to add picture</a:t>
            </a:r>
            <a:endParaRPr lang="en-GB" dirty="0"/>
          </a:p>
        </p:txBody>
      </p:sp>
      <p:sp>
        <p:nvSpPr>
          <p:cNvPr id="14" name="Picture Placeholder 9"/>
          <p:cNvSpPr>
            <a:spLocks noGrp="1"/>
          </p:cNvSpPr>
          <p:nvPr>
            <p:ph type="pic" sz="quarter" idx="17"/>
          </p:nvPr>
        </p:nvSpPr>
        <p:spPr>
          <a:xfrm>
            <a:off x="4187310" y="3822904"/>
            <a:ext cx="3816000" cy="2430204"/>
          </a:xfrm>
          <a:solidFill>
            <a:schemeClr val="bg1">
              <a:lumMod val="85000"/>
            </a:schemeClr>
          </a:solidFill>
        </p:spPr>
        <p:txBody>
          <a:bodyPr lIns="0" rIns="0"/>
          <a:lstStyle/>
          <a:p>
            <a:r>
              <a:rPr lang="en-US" dirty="0"/>
              <a:t>Click icon to add picture</a:t>
            </a:r>
            <a:endParaRPr lang="en-GB" dirty="0"/>
          </a:p>
        </p:txBody>
      </p:sp>
      <p:sp>
        <p:nvSpPr>
          <p:cNvPr id="12" name="Picture Placeholder 9"/>
          <p:cNvSpPr>
            <a:spLocks noGrp="1"/>
          </p:cNvSpPr>
          <p:nvPr>
            <p:ph type="pic" sz="quarter" idx="15"/>
          </p:nvPr>
        </p:nvSpPr>
        <p:spPr>
          <a:xfrm>
            <a:off x="8001000" y="1395358"/>
            <a:ext cx="3816000" cy="2423745"/>
          </a:xfrm>
          <a:solidFill>
            <a:schemeClr val="bg1">
              <a:lumMod val="85000"/>
            </a:schemeClr>
          </a:solidFill>
        </p:spPr>
        <p:txBody>
          <a:bodyPr lIns="0" rIns="0"/>
          <a:lstStyle/>
          <a:p>
            <a:r>
              <a:rPr lang="en-US" dirty="0"/>
              <a:t>Click icon to add picture</a:t>
            </a:r>
            <a:endParaRPr lang="en-GB" dirty="0"/>
          </a:p>
        </p:txBody>
      </p:sp>
      <p:sp>
        <p:nvSpPr>
          <p:cNvPr id="15" name="Picture Placeholder 9"/>
          <p:cNvSpPr>
            <a:spLocks noGrp="1"/>
          </p:cNvSpPr>
          <p:nvPr>
            <p:ph type="pic" sz="quarter" idx="18"/>
          </p:nvPr>
        </p:nvSpPr>
        <p:spPr>
          <a:xfrm>
            <a:off x="8001000" y="3822904"/>
            <a:ext cx="3816000" cy="2430204"/>
          </a:xfrm>
          <a:solidFill>
            <a:schemeClr val="bg1">
              <a:lumMod val="85000"/>
            </a:schemeClr>
          </a:solidFill>
        </p:spPr>
        <p:txBody>
          <a:bodyPr lIns="0" rIns="0"/>
          <a:lstStyle/>
          <a:p>
            <a:r>
              <a:rPr lang="en-US" dirty="0"/>
              <a:t>Click icon to add picture</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6" name="Group 22"/>
          <p:cNvGrpSpPr>
            <a:grpSpLocks/>
          </p:cNvGrpSpPr>
          <p:nvPr userDrawn="1"/>
        </p:nvGrpSpPr>
        <p:grpSpPr bwMode="auto">
          <a:xfrm>
            <a:off x="-264086" y="6596401"/>
            <a:ext cx="2147228" cy="184155"/>
            <a:chOff x="9374212" y="6574531"/>
            <a:chExt cx="2147228" cy="182885"/>
          </a:xfrm>
        </p:grpSpPr>
        <p:grpSp>
          <p:nvGrpSpPr>
            <p:cNvPr id="17" name="Group 8"/>
            <p:cNvGrpSpPr>
              <a:grpSpLocks/>
            </p:cNvGrpSpPr>
            <p:nvPr/>
          </p:nvGrpSpPr>
          <p:grpSpPr bwMode="auto">
            <a:xfrm>
              <a:off x="9374212" y="6574531"/>
              <a:ext cx="2147228" cy="182883"/>
              <a:chOff x="9378677" y="6574531"/>
              <a:chExt cx="2147228" cy="182883"/>
            </a:xfrm>
          </p:grpSpPr>
          <p:sp>
            <p:nvSpPr>
              <p:cNvPr id="1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23"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24"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Tree>
    <p:extLst>
      <p:ext uri="{BB962C8B-B14F-4D97-AF65-F5344CB8AC3E}">
        <p14:creationId xmlns:p14="http://schemas.microsoft.com/office/powerpoint/2010/main" val="391183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4_Title, Subtit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23"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93902" y="381000"/>
            <a:ext cx="11425237" cy="457200"/>
          </a:xfrm>
        </p:spPr>
        <p:txBody>
          <a:bodyPr rIns="0"/>
          <a:lstStyle/>
          <a:p>
            <a:r>
              <a:rPr lang="en-US" dirty="0"/>
              <a:t>Click to edit Master title style</a:t>
            </a:r>
            <a:endParaRPr lang="en-GB" dirty="0"/>
          </a:p>
        </p:txBody>
      </p:sp>
      <p:sp>
        <p:nvSpPr>
          <p:cNvPr id="5"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6" name="TextBox 5"/>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7" name="Group 22"/>
          <p:cNvGrpSpPr>
            <a:grpSpLocks/>
          </p:cNvGrpSpPr>
          <p:nvPr userDrawn="1"/>
        </p:nvGrpSpPr>
        <p:grpSpPr bwMode="auto">
          <a:xfrm>
            <a:off x="-264086" y="6596401"/>
            <a:ext cx="2147228" cy="184155"/>
            <a:chOff x="9374212" y="6574531"/>
            <a:chExt cx="2147228" cy="182885"/>
          </a:xfrm>
        </p:grpSpPr>
        <p:grpSp>
          <p:nvGrpSpPr>
            <p:cNvPr id="8" name="Group 8"/>
            <p:cNvGrpSpPr>
              <a:grpSpLocks/>
            </p:cNvGrpSpPr>
            <p:nvPr/>
          </p:nvGrpSpPr>
          <p:grpSpPr bwMode="auto">
            <a:xfrm>
              <a:off x="9374212" y="6574531"/>
              <a:ext cx="2147228" cy="182883"/>
              <a:chOff x="9378677" y="6574531"/>
              <a:chExt cx="2147228"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1"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2"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4" name="Picture Placeholder 9">
            <a:extLst>
              <a:ext uri="{FF2B5EF4-FFF2-40B4-BE49-F238E27FC236}">
                <a16:creationId xmlns:a16="http://schemas.microsoft.com/office/drawing/2014/main" id="{869F272B-875D-4A55-9573-CE9FC38344EC}"/>
              </a:ext>
            </a:extLst>
          </p:cNvPr>
          <p:cNvSpPr>
            <a:spLocks noGrp="1"/>
          </p:cNvSpPr>
          <p:nvPr>
            <p:ph type="pic" sz="quarter" idx="17"/>
          </p:nvPr>
        </p:nvSpPr>
        <p:spPr>
          <a:xfrm>
            <a:off x="378794" y="1763734"/>
            <a:ext cx="3657600" cy="3657600"/>
          </a:xfrm>
          <a:solidFill>
            <a:schemeClr val="bg1">
              <a:lumMod val="85000"/>
            </a:schemeClr>
          </a:solidFill>
        </p:spPr>
        <p:txBody>
          <a:bodyPr lIns="0" rIns="0"/>
          <a:lstStyle/>
          <a:p>
            <a:r>
              <a:rPr lang="en-US" dirty="0"/>
              <a:t>Click icon to add picture</a:t>
            </a:r>
            <a:endParaRPr lang="en-GB" dirty="0"/>
          </a:p>
        </p:txBody>
      </p:sp>
      <p:sp>
        <p:nvSpPr>
          <p:cNvPr id="15" name="Picture Placeholder 9">
            <a:extLst>
              <a:ext uri="{FF2B5EF4-FFF2-40B4-BE49-F238E27FC236}">
                <a16:creationId xmlns:a16="http://schemas.microsoft.com/office/drawing/2014/main" id="{6A3664C0-3C68-4E38-B0D1-971BDD72FB74}"/>
              </a:ext>
            </a:extLst>
          </p:cNvPr>
          <p:cNvSpPr>
            <a:spLocks noGrp="1"/>
          </p:cNvSpPr>
          <p:nvPr>
            <p:ph type="pic" sz="quarter" idx="18"/>
          </p:nvPr>
        </p:nvSpPr>
        <p:spPr>
          <a:xfrm>
            <a:off x="4261022" y="1763734"/>
            <a:ext cx="3657600" cy="3657600"/>
          </a:xfrm>
          <a:solidFill>
            <a:schemeClr val="bg1">
              <a:lumMod val="85000"/>
            </a:schemeClr>
          </a:solidFill>
        </p:spPr>
        <p:txBody>
          <a:bodyPr lIns="0" rIns="0"/>
          <a:lstStyle/>
          <a:p>
            <a:r>
              <a:rPr lang="en-US" dirty="0"/>
              <a:t>Click icon to add picture</a:t>
            </a:r>
            <a:endParaRPr lang="en-GB" dirty="0"/>
          </a:p>
        </p:txBody>
      </p:sp>
      <p:sp>
        <p:nvSpPr>
          <p:cNvPr id="16" name="Picture Placeholder 9">
            <a:extLst>
              <a:ext uri="{FF2B5EF4-FFF2-40B4-BE49-F238E27FC236}">
                <a16:creationId xmlns:a16="http://schemas.microsoft.com/office/drawing/2014/main" id="{342C45B5-25BB-499C-8B36-30F3080FC7AE}"/>
              </a:ext>
            </a:extLst>
          </p:cNvPr>
          <p:cNvSpPr>
            <a:spLocks noGrp="1"/>
          </p:cNvSpPr>
          <p:nvPr>
            <p:ph type="pic" sz="quarter" idx="19"/>
          </p:nvPr>
        </p:nvSpPr>
        <p:spPr>
          <a:xfrm>
            <a:off x="8161539" y="1763734"/>
            <a:ext cx="3657600" cy="3657600"/>
          </a:xfrm>
          <a:solidFill>
            <a:schemeClr val="bg1">
              <a:lumMod val="85000"/>
            </a:schemeClr>
          </a:solidFill>
        </p:spPr>
        <p:txBody>
          <a:bodyPr lIns="0" rIns="0"/>
          <a:lstStyle/>
          <a:p>
            <a:r>
              <a:rPr lang="en-US" dirty="0"/>
              <a:t>Click icon to add picture</a:t>
            </a:r>
            <a:endParaRPr lang="en-GB" dirty="0"/>
          </a:p>
        </p:txBody>
      </p:sp>
      <p:sp>
        <p:nvSpPr>
          <p:cNvPr id="20" name="Rectangle 19">
            <a:extLst>
              <a:ext uri="{FF2B5EF4-FFF2-40B4-BE49-F238E27FC236}">
                <a16:creationId xmlns:a16="http://schemas.microsoft.com/office/drawing/2014/main" id="{79C0EA6D-AC2C-4BCE-A958-30D488939B20}"/>
              </a:ext>
            </a:extLst>
          </p:cNvPr>
          <p:cNvSpPr/>
          <p:nvPr userDrawn="1"/>
        </p:nvSpPr>
        <p:spPr>
          <a:xfrm>
            <a:off x="369649" y="5473963"/>
            <a:ext cx="11449489" cy="110483"/>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1" name="Rectangle 20">
            <a:extLst>
              <a:ext uri="{FF2B5EF4-FFF2-40B4-BE49-F238E27FC236}">
                <a16:creationId xmlns:a16="http://schemas.microsoft.com/office/drawing/2014/main" id="{837CE3AB-4191-49D1-B7D5-160A2B4E8EC1}"/>
              </a:ext>
            </a:extLst>
          </p:cNvPr>
          <p:cNvSpPr/>
          <p:nvPr userDrawn="1"/>
        </p:nvSpPr>
        <p:spPr>
          <a:xfrm>
            <a:off x="4039604" y="1679448"/>
            <a:ext cx="221417" cy="4431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2" name="Rectangle 21">
            <a:extLst>
              <a:ext uri="{FF2B5EF4-FFF2-40B4-BE49-F238E27FC236}">
                <a16:creationId xmlns:a16="http://schemas.microsoft.com/office/drawing/2014/main" id="{5806494E-2E66-4112-B78D-7989C985FD44}"/>
              </a:ext>
            </a:extLst>
          </p:cNvPr>
          <p:cNvSpPr/>
          <p:nvPr userDrawn="1"/>
        </p:nvSpPr>
        <p:spPr>
          <a:xfrm>
            <a:off x="7929371" y="1679448"/>
            <a:ext cx="221417" cy="4337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348670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5_Title, Subtit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547"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93902" y="381000"/>
            <a:ext cx="11425237" cy="457200"/>
          </a:xfrm>
        </p:spPr>
        <p:txBody>
          <a:bodyPr rIns="0"/>
          <a:lstStyle/>
          <a:p>
            <a:r>
              <a:rPr lang="en-US" dirty="0"/>
              <a:t>Click to edit Master title style</a:t>
            </a:r>
            <a:endParaRPr lang="en-GB" dirty="0"/>
          </a:p>
        </p:txBody>
      </p:sp>
      <p:sp>
        <p:nvSpPr>
          <p:cNvPr id="5"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6" name="TextBox 5"/>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7" name="Group 22"/>
          <p:cNvGrpSpPr>
            <a:grpSpLocks/>
          </p:cNvGrpSpPr>
          <p:nvPr userDrawn="1"/>
        </p:nvGrpSpPr>
        <p:grpSpPr bwMode="auto">
          <a:xfrm>
            <a:off x="-264086" y="6596401"/>
            <a:ext cx="2147228" cy="184155"/>
            <a:chOff x="9374212" y="6574531"/>
            <a:chExt cx="2147228" cy="182885"/>
          </a:xfrm>
        </p:grpSpPr>
        <p:grpSp>
          <p:nvGrpSpPr>
            <p:cNvPr id="8" name="Group 8"/>
            <p:cNvGrpSpPr>
              <a:grpSpLocks/>
            </p:cNvGrpSpPr>
            <p:nvPr/>
          </p:nvGrpSpPr>
          <p:grpSpPr bwMode="auto">
            <a:xfrm>
              <a:off x="9374212" y="6574531"/>
              <a:ext cx="2147228" cy="182883"/>
              <a:chOff x="9378677" y="6574531"/>
              <a:chExt cx="2147228"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1"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2" name="Rectangle 26"/>
              <p:cNvSpPr>
                <a:spLocks noChangeArrowheads="1"/>
              </p:cNvSpPr>
              <p:nvPr/>
            </p:nvSpPr>
            <p:spPr bwMode="auto">
              <a:xfrm>
                <a:off x="9513906" y="6589264"/>
                <a:ext cx="812067" cy="153425"/>
              </a:xfrm>
              <a:prstGeom prst="rect">
                <a:avLst/>
              </a:prstGeom>
              <a:solidFill>
                <a:schemeClr val="tx2">
                  <a:lumMod val="20000"/>
                  <a:lumOff val="8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23" name="Picture Placeholder 9">
            <a:extLst>
              <a:ext uri="{FF2B5EF4-FFF2-40B4-BE49-F238E27FC236}">
                <a16:creationId xmlns:a16="http://schemas.microsoft.com/office/drawing/2014/main" id="{71A3B95F-EA1E-425D-9CA6-29BBC3BC1BE4}"/>
              </a:ext>
            </a:extLst>
          </p:cNvPr>
          <p:cNvSpPr>
            <a:spLocks noGrp="1"/>
          </p:cNvSpPr>
          <p:nvPr>
            <p:ph type="pic" sz="quarter" idx="17"/>
          </p:nvPr>
        </p:nvSpPr>
        <p:spPr>
          <a:xfrm>
            <a:off x="378794" y="1469401"/>
            <a:ext cx="3657600" cy="3657600"/>
          </a:xfrm>
          <a:solidFill>
            <a:schemeClr val="bg1">
              <a:lumMod val="85000"/>
            </a:schemeClr>
          </a:solidFill>
        </p:spPr>
        <p:txBody>
          <a:bodyPr lIns="0" rIns="0"/>
          <a:lstStyle/>
          <a:p>
            <a:r>
              <a:rPr lang="en-US" dirty="0"/>
              <a:t>Click icon to add picture</a:t>
            </a:r>
            <a:endParaRPr lang="en-GB" dirty="0"/>
          </a:p>
        </p:txBody>
      </p:sp>
      <p:sp>
        <p:nvSpPr>
          <p:cNvPr id="24" name="Picture Placeholder 9">
            <a:extLst>
              <a:ext uri="{FF2B5EF4-FFF2-40B4-BE49-F238E27FC236}">
                <a16:creationId xmlns:a16="http://schemas.microsoft.com/office/drawing/2014/main" id="{685DBB55-2206-4ED1-85CD-B2A5B0626F8B}"/>
              </a:ext>
            </a:extLst>
          </p:cNvPr>
          <p:cNvSpPr>
            <a:spLocks noGrp="1"/>
          </p:cNvSpPr>
          <p:nvPr>
            <p:ph type="pic" sz="quarter" idx="18"/>
          </p:nvPr>
        </p:nvSpPr>
        <p:spPr>
          <a:xfrm>
            <a:off x="4261022" y="1469401"/>
            <a:ext cx="3657600" cy="3657600"/>
          </a:xfrm>
          <a:solidFill>
            <a:schemeClr val="bg1">
              <a:lumMod val="85000"/>
            </a:schemeClr>
          </a:solidFill>
        </p:spPr>
        <p:txBody>
          <a:bodyPr lIns="0" rIns="0"/>
          <a:lstStyle/>
          <a:p>
            <a:r>
              <a:rPr lang="en-US" dirty="0"/>
              <a:t>Click icon to add picture</a:t>
            </a:r>
            <a:endParaRPr lang="en-GB" dirty="0"/>
          </a:p>
        </p:txBody>
      </p:sp>
      <p:sp>
        <p:nvSpPr>
          <p:cNvPr id="25" name="Picture Placeholder 9">
            <a:extLst>
              <a:ext uri="{FF2B5EF4-FFF2-40B4-BE49-F238E27FC236}">
                <a16:creationId xmlns:a16="http://schemas.microsoft.com/office/drawing/2014/main" id="{30443675-EA97-48CC-A60D-D00AA47050BE}"/>
              </a:ext>
            </a:extLst>
          </p:cNvPr>
          <p:cNvSpPr>
            <a:spLocks noGrp="1"/>
          </p:cNvSpPr>
          <p:nvPr>
            <p:ph type="pic" sz="quarter" idx="19"/>
          </p:nvPr>
        </p:nvSpPr>
        <p:spPr>
          <a:xfrm>
            <a:off x="8161539" y="1469401"/>
            <a:ext cx="3657600" cy="3657600"/>
          </a:xfrm>
          <a:solidFill>
            <a:schemeClr val="bg1">
              <a:lumMod val="85000"/>
            </a:schemeClr>
          </a:solidFill>
        </p:spPr>
        <p:txBody>
          <a:bodyPr lIns="0" rIns="0"/>
          <a:lstStyle/>
          <a:p>
            <a:r>
              <a:rPr lang="en-US" dirty="0"/>
              <a:t>Click icon to add picture</a:t>
            </a:r>
            <a:endParaRPr lang="en-GB" dirty="0"/>
          </a:p>
        </p:txBody>
      </p:sp>
    </p:spTree>
    <p:extLst>
      <p:ext uri="{BB962C8B-B14F-4D97-AF65-F5344CB8AC3E}">
        <p14:creationId xmlns:p14="http://schemas.microsoft.com/office/powerpoint/2010/main" val="56826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65497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5" name="Picture Placeholder 9"/>
          <p:cNvSpPr>
            <a:spLocks noGrp="1"/>
          </p:cNvSpPr>
          <p:nvPr>
            <p:ph type="pic" sz="quarter" idx="25"/>
          </p:nvPr>
        </p:nvSpPr>
        <p:spPr>
          <a:xfrm>
            <a:off x="4178340" y="379413"/>
            <a:ext cx="2538579" cy="2935224"/>
          </a:xfrm>
          <a:solidFill>
            <a:schemeClr val="bg1">
              <a:lumMod val="85000"/>
            </a:schemeClr>
          </a:solidFill>
        </p:spPr>
        <p:txBody>
          <a:bodyPr lIns="0" rIns="0"/>
          <a:lstStyle/>
          <a:p>
            <a:r>
              <a:rPr lang="en-US" dirty="0"/>
              <a:t>Click icon to add picture</a:t>
            </a:r>
            <a:endParaRPr lang="en-GB" dirty="0"/>
          </a:p>
        </p:txBody>
      </p:sp>
      <p:sp>
        <p:nvSpPr>
          <p:cNvPr id="26" name="Picture Placeholder 9"/>
          <p:cNvSpPr>
            <a:spLocks noGrp="1"/>
          </p:cNvSpPr>
          <p:nvPr>
            <p:ph type="pic" sz="quarter" idx="26"/>
          </p:nvPr>
        </p:nvSpPr>
        <p:spPr>
          <a:xfrm>
            <a:off x="6716918" y="379413"/>
            <a:ext cx="2533915" cy="2928620"/>
          </a:xfrm>
          <a:solidFill>
            <a:schemeClr val="bg1">
              <a:lumMod val="85000"/>
            </a:schemeClr>
          </a:solidFill>
        </p:spPr>
        <p:txBody>
          <a:bodyPr lIns="0" rIns="0"/>
          <a:lstStyle/>
          <a:p>
            <a:r>
              <a:rPr lang="en-US" dirty="0"/>
              <a:t>Click icon to add picture</a:t>
            </a:r>
            <a:endParaRPr lang="en-GB" dirty="0"/>
          </a:p>
        </p:txBody>
      </p:sp>
      <p:sp>
        <p:nvSpPr>
          <p:cNvPr id="27" name="Picture Placeholder 9"/>
          <p:cNvSpPr>
            <a:spLocks noGrp="1"/>
          </p:cNvSpPr>
          <p:nvPr>
            <p:ph type="pic" sz="quarter" idx="27"/>
          </p:nvPr>
        </p:nvSpPr>
        <p:spPr>
          <a:xfrm>
            <a:off x="9254144" y="379413"/>
            <a:ext cx="2550505" cy="2935224"/>
          </a:xfrm>
          <a:solidFill>
            <a:schemeClr val="bg1">
              <a:lumMod val="85000"/>
            </a:schemeClr>
          </a:solidFill>
        </p:spPr>
        <p:txBody>
          <a:bodyPr lIns="0" rIns="0"/>
          <a:lstStyle/>
          <a:p>
            <a:r>
              <a:rPr lang="en-US" dirty="0"/>
              <a:t>Click icon to add picture</a:t>
            </a:r>
            <a:endParaRPr lang="en-GB" dirty="0"/>
          </a:p>
        </p:txBody>
      </p:sp>
      <p:sp>
        <p:nvSpPr>
          <p:cNvPr id="28" name="Picture Placeholder 9"/>
          <p:cNvSpPr>
            <a:spLocks noGrp="1"/>
          </p:cNvSpPr>
          <p:nvPr>
            <p:ph type="pic" sz="quarter" idx="28"/>
          </p:nvPr>
        </p:nvSpPr>
        <p:spPr>
          <a:xfrm>
            <a:off x="4178340" y="3308033"/>
            <a:ext cx="2538579" cy="2935224"/>
          </a:xfrm>
          <a:solidFill>
            <a:schemeClr val="bg1">
              <a:lumMod val="85000"/>
            </a:schemeClr>
          </a:solidFill>
        </p:spPr>
        <p:txBody>
          <a:bodyPr lIns="0" rIns="0"/>
          <a:lstStyle/>
          <a:p>
            <a:r>
              <a:rPr lang="en-US" dirty="0"/>
              <a:t>Click icon to add picture</a:t>
            </a:r>
            <a:endParaRPr lang="en-GB" dirty="0"/>
          </a:p>
        </p:txBody>
      </p:sp>
      <p:sp>
        <p:nvSpPr>
          <p:cNvPr id="29" name="Picture Placeholder 9"/>
          <p:cNvSpPr>
            <a:spLocks noGrp="1"/>
          </p:cNvSpPr>
          <p:nvPr>
            <p:ph type="pic" sz="quarter" idx="29"/>
          </p:nvPr>
        </p:nvSpPr>
        <p:spPr>
          <a:xfrm>
            <a:off x="6716918" y="3308033"/>
            <a:ext cx="2533915" cy="2928620"/>
          </a:xfrm>
          <a:solidFill>
            <a:schemeClr val="bg1">
              <a:lumMod val="85000"/>
            </a:schemeClr>
          </a:solidFill>
        </p:spPr>
        <p:txBody>
          <a:bodyPr lIns="0" rIns="0"/>
          <a:lstStyle/>
          <a:p>
            <a:r>
              <a:rPr lang="en-US" dirty="0"/>
              <a:t>Click icon to add picture</a:t>
            </a:r>
            <a:endParaRPr lang="en-GB" dirty="0"/>
          </a:p>
        </p:txBody>
      </p:sp>
      <p:sp>
        <p:nvSpPr>
          <p:cNvPr id="30" name="Picture Placeholder 9"/>
          <p:cNvSpPr>
            <a:spLocks noGrp="1"/>
          </p:cNvSpPr>
          <p:nvPr>
            <p:ph type="pic" sz="quarter" idx="30"/>
          </p:nvPr>
        </p:nvSpPr>
        <p:spPr>
          <a:xfrm>
            <a:off x="9254144" y="3308033"/>
            <a:ext cx="2550505" cy="2935224"/>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7" name="TextBox 1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18" name="Group 22"/>
          <p:cNvGrpSpPr>
            <a:grpSpLocks/>
          </p:cNvGrpSpPr>
          <p:nvPr userDrawn="1"/>
        </p:nvGrpSpPr>
        <p:grpSpPr bwMode="auto">
          <a:xfrm>
            <a:off x="-264086" y="6596401"/>
            <a:ext cx="2147228" cy="184155"/>
            <a:chOff x="9374212" y="6574531"/>
            <a:chExt cx="2147228" cy="182885"/>
          </a:xfrm>
        </p:grpSpPr>
        <p:grpSp>
          <p:nvGrpSpPr>
            <p:cNvPr id="19" name="Group 8"/>
            <p:cNvGrpSpPr>
              <a:grpSpLocks/>
            </p:cNvGrpSpPr>
            <p:nvPr/>
          </p:nvGrpSpPr>
          <p:grpSpPr bwMode="auto">
            <a:xfrm>
              <a:off x="9374212" y="6574531"/>
              <a:ext cx="2147228" cy="182883"/>
              <a:chOff x="9378677" y="6574531"/>
              <a:chExt cx="2147228" cy="182883"/>
            </a:xfrm>
          </p:grpSpPr>
          <p:sp>
            <p:nvSpPr>
              <p:cNvPr id="2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22"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29 October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23"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2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24"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41025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2_Content,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049E49-A973-44EF-9013-26AEDDEBD3DB}"/>
              </a:ext>
            </a:extLst>
          </p:cNvPr>
          <p:cNvSpPr/>
          <p:nvPr userDrawn="1"/>
        </p:nvSpPr>
        <p:spPr>
          <a:xfrm>
            <a:off x="7996364" y="0"/>
            <a:ext cx="419563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 name="Picture Placeholder 2"/>
          <p:cNvSpPr>
            <a:spLocks noGrp="1"/>
          </p:cNvSpPr>
          <p:nvPr>
            <p:ph type="pic" sz="quarter" idx="14"/>
          </p:nvPr>
        </p:nvSpPr>
        <p:spPr>
          <a:xfrm>
            <a:off x="0" y="0"/>
            <a:ext cx="7996364" cy="6858000"/>
          </a:xfrm>
          <a:solidFill>
            <a:schemeClr val="bg1">
              <a:lumMod val="85000"/>
            </a:schemeClr>
          </a:solidFill>
        </p:spPr>
        <p:txBody>
          <a:bodyPr/>
          <a:lstStyle/>
          <a:p>
            <a:endParaRPr lang="en-US" dirty="0"/>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sp>
        <p:nvSpPr>
          <p:cNvPr id="14" name="Title 3">
            <a:extLst>
              <a:ext uri="{FF2B5EF4-FFF2-40B4-BE49-F238E27FC236}">
                <a16:creationId xmlns:a16="http://schemas.microsoft.com/office/drawing/2014/main" id="{8DD7D68D-E290-458D-BAC4-322800794D85}"/>
              </a:ext>
            </a:extLst>
          </p:cNvPr>
          <p:cNvSpPr>
            <a:spLocks noGrp="1"/>
          </p:cNvSpPr>
          <p:nvPr>
            <p:ph type="title"/>
          </p:nvPr>
        </p:nvSpPr>
        <p:spPr>
          <a:xfrm>
            <a:off x="8543636" y="2895214"/>
            <a:ext cx="3101092" cy="801111"/>
          </a:xfrm>
        </p:spPr>
        <p:txBody>
          <a:bodyPr/>
          <a:lstStyle>
            <a:lvl1pPr algn="ctr">
              <a:defRPr sz="2800">
                <a:solidFill>
                  <a:schemeClr val="tx1"/>
                </a:solidFill>
              </a:defRPr>
            </a:lvl1pPr>
          </a:lstStyle>
          <a:p>
            <a:r>
              <a:rPr lang="en-US" dirty="0"/>
              <a:t>Click to edit Master title style</a:t>
            </a:r>
            <a:endParaRPr lang="en-GB" dirty="0"/>
          </a:p>
        </p:txBody>
      </p:sp>
      <p:sp>
        <p:nvSpPr>
          <p:cNvPr id="15" name="Content Placeholder 4">
            <a:extLst>
              <a:ext uri="{FF2B5EF4-FFF2-40B4-BE49-F238E27FC236}">
                <a16:creationId xmlns:a16="http://schemas.microsoft.com/office/drawing/2014/main" id="{BCBBD942-C63D-4382-9F7B-D285F53A7F60}"/>
              </a:ext>
            </a:extLst>
          </p:cNvPr>
          <p:cNvSpPr>
            <a:spLocks noGrp="1"/>
          </p:cNvSpPr>
          <p:nvPr>
            <p:ph sz="quarter" idx="15"/>
          </p:nvPr>
        </p:nvSpPr>
        <p:spPr>
          <a:xfrm>
            <a:off x="8543635" y="4038599"/>
            <a:ext cx="3101092" cy="2024015"/>
          </a:xfrm>
        </p:spPr>
        <p:txBody>
          <a:bodyPr/>
          <a:lstStyle>
            <a:lvl1pPr algn="ctr">
              <a:defRPr sz="1800">
                <a:solidFill>
                  <a:schemeClr val="tx1"/>
                </a:solidFill>
              </a:defRPr>
            </a:lvl1pPr>
            <a:lvl2pPr marL="92075" indent="-92075" algn="ctr">
              <a:defRPr sz="1800">
                <a:solidFill>
                  <a:schemeClr val="tx1"/>
                </a:solidFill>
              </a:defRPr>
            </a:lvl2pPr>
            <a:lvl3pPr marL="182563" indent="-90488" algn="ctr">
              <a:defRPr sz="1800">
                <a:solidFill>
                  <a:schemeClr val="tx1"/>
                </a:solidFill>
              </a:defRPr>
            </a:lvl3pPr>
            <a:lvl4pPr marL="266700" indent="-84138" algn="ctr">
              <a:defRPr sz="1800">
                <a:solidFill>
                  <a:schemeClr val="tx1"/>
                </a:solidFill>
              </a:defRPr>
            </a:lvl4pPr>
            <a:lvl5pPr marL="357188" indent="-90488" algn="ct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2430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3" name="TextBox 2"/>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4" name="Group 22"/>
          <p:cNvGrpSpPr>
            <a:grpSpLocks/>
          </p:cNvGrpSpPr>
          <p:nvPr userDrawn="1"/>
        </p:nvGrpSpPr>
        <p:grpSpPr bwMode="auto">
          <a:xfrm>
            <a:off x="-264086" y="6596401"/>
            <a:ext cx="2147228" cy="184155"/>
            <a:chOff x="9374212" y="6574531"/>
            <a:chExt cx="2147228" cy="182885"/>
          </a:xfrm>
        </p:grpSpPr>
        <p:grpSp>
          <p:nvGrpSpPr>
            <p:cNvPr id="5" name="Group 8"/>
            <p:cNvGrpSpPr>
              <a:grpSpLocks/>
            </p:cNvGrpSpPr>
            <p:nvPr/>
          </p:nvGrpSpPr>
          <p:grpSpPr bwMode="auto">
            <a:xfrm>
              <a:off x="9374212" y="6574531"/>
              <a:ext cx="2147228" cy="182883"/>
              <a:chOff x="9378677" y="6574531"/>
              <a:chExt cx="2147228" cy="182883"/>
            </a:xfrm>
          </p:grpSpPr>
          <p:sp>
            <p:nvSpPr>
              <p:cNvPr id="7"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8"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9"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6"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0"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65798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3"/>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solidFill>
                  <a:schemeClr val="bg1"/>
                </a:solidFill>
              </a:defRPr>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solidFill>
                  <a:schemeClr val="bg1"/>
                </a:solidFill>
              </a:defRPr>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solidFill>
                  <a:schemeClr val="bg1"/>
                </a:solidFill>
              </a:defRPr>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solidFill>
                  <a:schemeClr val="bg1"/>
                </a:solidFill>
              </a:defRPr>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solidFill>
                  <a:schemeClr val="bg1"/>
                </a:solidFill>
              </a:defRPr>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13" name="Rectangle 26"/>
          <p:cNvSpPr>
            <a:spLocks noChangeArrowheads="1"/>
          </p:cNvSpPr>
          <p:nvPr/>
        </p:nvSpPr>
        <p:spPr bwMode="auto">
          <a:xfrm>
            <a:off x="-128857" y="6611241"/>
            <a:ext cx="812067" cy="154490"/>
          </a:xfrm>
          <a:prstGeom prst="rect">
            <a:avLst/>
          </a:prstGeom>
          <a:no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sp>
        <p:nvSpPr>
          <p:cNvPr id="8" name="TextBox 7">
            <a:extLst>
              <a:ext uri="{FF2B5EF4-FFF2-40B4-BE49-F238E27FC236}">
                <a16:creationId xmlns:a16="http://schemas.microsoft.com/office/drawing/2014/main" id="{BEA1BF25-F2CB-4C61-B5C3-55ADF506901B}"/>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302068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9" name="TextBox 8">
            <a:extLst>
              <a:ext uri="{FF2B5EF4-FFF2-40B4-BE49-F238E27FC236}">
                <a16:creationId xmlns:a16="http://schemas.microsoft.com/office/drawing/2014/main" id="{4E626D9B-544C-4E66-8574-DFECA9B63DDC}"/>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87794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_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3"/>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8" name="TextBox 7">
            <a:extLst>
              <a:ext uri="{FF2B5EF4-FFF2-40B4-BE49-F238E27FC236}">
                <a16:creationId xmlns:a16="http://schemas.microsoft.com/office/drawing/2014/main" id="{715E8359-0697-4C4B-8FFA-28ED82D127A1}"/>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289490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Ins="0"/>
          <a:lstStyle/>
          <a:p>
            <a:r>
              <a:rPr lang="en-US" dirty="0"/>
              <a:t>Click to edit Master title style</a:t>
            </a:r>
            <a:endParaRPr lang="en-GB" dirty="0"/>
          </a:p>
        </p:txBody>
      </p:sp>
      <p:sp>
        <p:nvSpPr>
          <p:cNvPr id="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5" name="TextBox 4">
            <a:extLst>
              <a:ext uri="{FF2B5EF4-FFF2-40B4-BE49-F238E27FC236}">
                <a16:creationId xmlns:a16="http://schemas.microsoft.com/office/drawing/2014/main" id="{1DDD5284-4987-4B7D-BC7A-FE7625996518}"/>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4543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595"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79412" y="381000"/>
            <a:ext cx="11425237" cy="457200"/>
          </a:xfrm>
        </p:spPr>
        <p:txBody>
          <a:bodyPr rIns="0"/>
          <a:lstStyle/>
          <a:p>
            <a:r>
              <a:rPr lang="en-US" dirty="0"/>
              <a:t>Click to edit Master title style</a:t>
            </a:r>
            <a:endParaRPr lang="en-GB" dirty="0"/>
          </a:p>
        </p:txBody>
      </p:sp>
      <p:sp>
        <p:nvSpPr>
          <p:cNvPr id="5"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a:extLst>
              <a:ext uri="{FF2B5EF4-FFF2-40B4-BE49-F238E27FC236}">
                <a16:creationId xmlns:a16="http://schemas.microsoft.com/office/drawing/2014/main" id="{80454E05-7901-420B-AA47-C07B16C84AA4}"/>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321091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8" name="TextBox 7">
            <a:extLst>
              <a:ext uri="{FF2B5EF4-FFF2-40B4-BE49-F238E27FC236}">
                <a16:creationId xmlns:a16="http://schemas.microsoft.com/office/drawing/2014/main" id="{3F7CAB57-0233-401A-AB42-B9893D1E6CC0}"/>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93939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61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9" name="TextBox 8">
            <a:extLst>
              <a:ext uri="{FF2B5EF4-FFF2-40B4-BE49-F238E27FC236}">
                <a16:creationId xmlns:a16="http://schemas.microsoft.com/office/drawing/2014/main" id="{C0CAD6B4-B63F-431D-9AA9-2EBCB3680F76}"/>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130040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3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4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79412" y="380999"/>
            <a:ext cx="11425237" cy="821373"/>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4"/>
          <p:cNvSpPr>
            <a:spLocks noGrp="1"/>
          </p:cNvSpPr>
          <p:nvPr>
            <p:ph sz="quarter" idx="14"/>
          </p:nvPr>
        </p:nvSpPr>
        <p:spPr>
          <a:xfrm>
            <a:off x="4187952" y="1295401"/>
            <a:ext cx="3803904"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4"/>
          <p:cNvSpPr>
            <a:spLocks noGrp="1"/>
          </p:cNvSpPr>
          <p:nvPr>
            <p:ph sz="quarter" idx="15"/>
          </p:nvPr>
        </p:nvSpPr>
        <p:spPr>
          <a:xfrm>
            <a:off x="8010144" y="1295401"/>
            <a:ext cx="3794760"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9" name="TextBox 8">
            <a:extLst>
              <a:ext uri="{FF2B5EF4-FFF2-40B4-BE49-F238E27FC236}">
                <a16:creationId xmlns:a16="http://schemas.microsoft.com/office/drawing/2014/main" id="{02C4E689-AC24-41B6-8DC9-AE840EF55ADF}"/>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281671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9" name="Group 22"/>
          <p:cNvGrpSpPr>
            <a:grpSpLocks/>
          </p:cNvGrpSpPr>
          <p:nvPr userDrawn="1"/>
        </p:nvGrpSpPr>
        <p:grpSpPr bwMode="auto">
          <a:xfrm>
            <a:off x="-264086" y="6596401"/>
            <a:ext cx="2147228" cy="184155"/>
            <a:chOff x="9374212" y="6574531"/>
            <a:chExt cx="2147228" cy="182885"/>
          </a:xfrm>
        </p:grpSpPr>
        <p:grpSp>
          <p:nvGrpSpPr>
            <p:cNvPr id="10"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0071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ubtit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7"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93902" y="381000"/>
            <a:ext cx="11425237" cy="457200"/>
          </a:xfrm>
        </p:spPr>
        <p:txBody>
          <a:bodyPr rIns="0"/>
          <a:lstStyle/>
          <a:p>
            <a:r>
              <a:rPr lang="en-US" dirty="0"/>
              <a:t>Click to edit Master title style</a:t>
            </a:r>
            <a:endParaRPr lang="en-GB" dirty="0"/>
          </a:p>
        </p:txBody>
      </p:sp>
      <p:sp>
        <p:nvSpPr>
          <p:cNvPr id="5"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6" name="TextBox 5"/>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7" name="Group 22"/>
          <p:cNvGrpSpPr>
            <a:grpSpLocks/>
          </p:cNvGrpSpPr>
          <p:nvPr userDrawn="1"/>
        </p:nvGrpSpPr>
        <p:grpSpPr bwMode="auto">
          <a:xfrm>
            <a:off x="-264086" y="6596401"/>
            <a:ext cx="2147228" cy="184155"/>
            <a:chOff x="9374212" y="6574531"/>
            <a:chExt cx="2147228" cy="182885"/>
          </a:xfrm>
        </p:grpSpPr>
        <p:grpSp>
          <p:nvGrpSpPr>
            <p:cNvPr id="8" name="Group 8"/>
            <p:cNvGrpSpPr>
              <a:grpSpLocks/>
            </p:cNvGrpSpPr>
            <p:nvPr/>
          </p:nvGrpSpPr>
          <p:grpSpPr bwMode="auto">
            <a:xfrm>
              <a:off x="9374212" y="6574531"/>
              <a:ext cx="2147228" cy="182883"/>
              <a:chOff x="9378677" y="6574531"/>
              <a:chExt cx="2147228"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1"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2"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4" name="Picture Placeholder 9">
            <a:extLst>
              <a:ext uri="{FF2B5EF4-FFF2-40B4-BE49-F238E27FC236}">
                <a16:creationId xmlns:a16="http://schemas.microsoft.com/office/drawing/2014/main" id="{869F272B-875D-4A55-9573-CE9FC38344EC}"/>
              </a:ext>
            </a:extLst>
          </p:cNvPr>
          <p:cNvSpPr>
            <a:spLocks noGrp="1"/>
          </p:cNvSpPr>
          <p:nvPr>
            <p:ph type="pic" sz="quarter" idx="17"/>
          </p:nvPr>
        </p:nvSpPr>
        <p:spPr>
          <a:xfrm>
            <a:off x="378794" y="1763734"/>
            <a:ext cx="3657600" cy="3657600"/>
          </a:xfrm>
          <a:solidFill>
            <a:schemeClr val="bg1">
              <a:lumMod val="85000"/>
            </a:schemeClr>
          </a:solidFill>
        </p:spPr>
        <p:txBody>
          <a:bodyPr lIns="0" rIns="0"/>
          <a:lstStyle/>
          <a:p>
            <a:r>
              <a:rPr lang="en-US" dirty="0"/>
              <a:t>Click icon to add picture</a:t>
            </a:r>
            <a:endParaRPr lang="en-GB" dirty="0"/>
          </a:p>
        </p:txBody>
      </p:sp>
      <p:sp>
        <p:nvSpPr>
          <p:cNvPr id="15" name="Picture Placeholder 9">
            <a:extLst>
              <a:ext uri="{FF2B5EF4-FFF2-40B4-BE49-F238E27FC236}">
                <a16:creationId xmlns:a16="http://schemas.microsoft.com/office/drawing/2014/main" id="{6A3664C0-3C68-4E38-B0D1-971BDD72FB74}"/>
              </a:ext>
            </a:extLst>
          </p:cNvPr>
          <p:cNvSpPr>
            <a:spLocks noGrp="1"/>
          </p:cNvSpPr>
          <p:nvPr>
            <p:ph type="pic" sz="quarter" idx="18"/>
          </p:nvPr>
        </p:nvSpPr>
        <p:spPr>
          <a:xfrm>
            <a:off x="4261022" y="1763734"/>
            <a:ext cx="3657600" cy="3657600"/>
          </a:xfrm>
          <a:solidFill>
            <a:schemeClr val="bg1">
              <a:lumMod val="85000"/>
            </a:schemeClr>
          </a:solidFill>
        </p:spPr>
        <p:txBody>
          <a:bodyPr lIns="0" rIns="0"/>
          <a:lstStyle/>
          <a:p>
            <a:r>
              <a:rPr lang="en-US" dirty="0"/>
              <a:t>Click icon to add picture</a:t>
            </a:r>
            <a:endParaRPr lang="en-GB" dirty="0"/>
          </a:p>
        </p:txBody>
      </p:sp>
      <p:sp>
        <p:nvSpPr>
          <p:cNvPr id="16" name="Picture Placeholder 9">
            <a:extLst>
              <a:ext uri="{FF2B5EF4-FFF2-40B4-BE49-F238E27FC236}">
                <a16:creationId xmlns:a16="http://schemas.microsoft.com/office/drawing/2014/main" id="{342C45B5-25BB-499C-8B36-30F3080FC7AE}"/>
              </a:ext>
            </a:extLst>
          </p:cNvPr>
          <p:cNvSpPr>
            <a:spLocks noGrp="1"/>
          </p:cNvSpPr>
          <p:nvPr>
            <p:ph type="pic" sz="quarter" idx="19"/>
          </p:nvPr>
        </p:nvSpPr>
        <p:spPr>
          <a:xfrm>
            <a:off x="8161539" y="1763734"/>
            <a:ext cx="3657600" cy="3657600"/>
          </a:xfrm>
          <a:solidFill>
            <a:schemeClr val="bg1">
              <a:lumMod val="85000"/>
            </a:schemeClr>
          </a:solidFill>
        </p:spPr>
        <p:txBody>
          <a:bodyPr lIns="0" rIns="0"/>
          <a:lstStyle/>
          <a:p>
            <a:r>
              <a:rPr lang="en-US" dirty="0"/>
              <a:t>Click icon to add picture</a:t>
            </a:r>
            <a:endParaRPr lang="en-GB" dirty="0"/>
          </a:p>
        </p:txBody>
      </p:sp>
      <p:sp>
        <p:nvSpPr>
          <p:cNvPr id="20" name="Rectangle 19">
            <a:extLst>
              <a:ext uri="{FF2B5EF4-FFF2-40B4-BE49-F238E27FC236}">
                <a16:creationId xmlns:a16="http://schemas.microsoft.com/office/drawing/2014/main" id="{32E776BE-0927-4EC3-8540-7F81122A8EC1}"/>
              </a:ext>
            </a:extLst>
          </p:cNvPr>
          <p:cNvSpPr/>
          <p:nvPr userDrawn="1"/>
        </p:nvSpPr>
        <p:spPr>
          <a:xfrm>
            <a:off x="369649" y="5473963"/>
            <a:ext cx="11449489" cy="110483"/>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1" name="Rectangle 20">
            <a:extLst>
              <a:ext uri="{FF2B5EF4-FFF2-40B4-BE49-F238E27FC236}">
                <a16:creationId xmlns:a16="http://schemas.microsoft.com/office/drawing/2014/main" id="{E700D334-7B0B-4855-876C-3BE277A4DC9C}"/>
              </a:ext>
            </a:extLst>
          </p:cNvPr>
          <p:cNvSpPr/>
          <p:nvPr userDrawn="1"/>
        </p:nvSpPr>
        <p:spPr>
          <a:xfrm>
            <a:off x="4039604" y="1679448"/>
            <a:ext cx="221417" cy="4431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2" name="Rectangle 21">
            <a:extLst>
              <a:ext uri="{FF2B5EF4-FFF2-40B4-BE49-F238E27FC236}">
                <a16:creationId xmlns:a16="http://schemas.microsoft.com/office/drawing/2014/main" id="{268DFA4F-6B29-4BE6-9DA4-75A7A94F2D4A}"/>
              </a:ext>
            </a:extLst>
          </p:cNvPr>
          <p:cNvSpPr/>
          <p:nvPr userDrawn="1"/>
        </p:nvSpPr>
        <p:spPr>
          <a:xfrm>
            <a:off x="7929371" y="1679448"/>
            <a:ext cx="221417" cy="4337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38469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Sub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1425237" cy="457200"/>
          </a:xfrm>
        </p:spPr>
        <p:txBody>
          <a:bodyPr/>
          <a:lstStyle/>
          <a:p>
            <a:r>
              <a:rPr lang="en-US" dirty="0"/>
              <a:t>Click to edit Master title style</a:t>
            </a:r>
            <a:endParaRPr lang="en-GB" dirty="0"/>
          </a:p>
        </p:txBody>
      </p:sp>
      <p:sp>
        <p:nvSpPr>
          <p:cNvPr id="6" name="Text Placeholder 4"/>
          <p:cNvSpPr>
            <a:spLocks noGrp="1"/>
          </p:cNvSpPr>
          <p:nvPr>
            <p:ph type="body" sz="quarter" idx="10"/>
          </p:nvPr>
        </p:nvSpPr>
        <p:spPr>
          <a:xfrm>
            <a:off x="384048" y="841248"/>
            <a:ext cx="11430000" cy="365760"/>
          </a:xfrm>
        </p:spPr>
        <p:txBody>
          <a:bodyPr/>
          <a:lstStyle>
            <a:lvl1pPr>
              <a:defRPr sz="2400"/>
            </a:lvl1pPr>
          </a:lstStyle>
          <a:p>
            <a:pPr lvl="0"/>
            <a:r>
              <a:rPr lang="en-US"/>
              <a:t>Click to edit Master text styles</a:t>
            </a:r>
          </a:p>
        </p:txBody>
      </p:sp>
      <p:sp>
        <p:nvSpPr>
          <p:cNvPr id="7"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Content Placeholder 4"/>
          <p:cNvSpPr>
            <a:spLocks noGrp="1"/>
          </p:cNvSpPr>
          <p:nvPr>
            <p:ph sz="quarter" idx="14"/>
          </p:nvPr>
        </p:nvSpPr>
        <p:spPr>
          <a:xfrm>
            <a:off x="4187952" y="1295401"/>
            <a:ext cx="3803904"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4"/>
          <p:cNvSpPr>
            <a:spLocks noGrp="1"/>
          </p:cNvSpPr>
          <p:nvPr>
            <p:ph sz="quarter" idx="15"/>
          </p:nvPr>
        </p:nvSpPr>
        <p:spPr>
          <a:xfrm>
            <a:off x="8010144" y="1295401"/>
            <a:ext cx="3794760"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12" name="TextBox 11">
            <a:extLst>
              <a:ext uri="{FF2B5EF4-FFF2-40B4-BE49-F238E27FC236}">
                <a16:creationId xmlns:a16="http://schemas.microsoft.com/office/drawing/2014/main" id="{C3FE8D31-992D-4667-98FC-DE870B555FF9}"/>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378294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3 Content Only">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79412" y="384048"/>
            <a:ext cx="3794760" cy="5861304"/>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Content Placeholder 4"/>
          <p:cNvSpPr>
            <a:spLocks noGrp="1"/>
          </p:cNvSpPr>
          <p:nvPr>
            <p:ph sz="quarter" idx="14"/>
          </p:nvPr>
        </p:nvSpPr>
        <p:spPr>
          <a:xfrm>
            <a:off x="4187952" y="384048"/>
            <a:ext cx="3803904" cy="5861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4"/>
          <p:cNvSpPr>
            <a:spLocks noGrp="1"/>
          </p:cNvSpPr>
          <p:nvPr>
            <p:ph sz="quarter" idx="15"/>
          </p:nvPr>
        </p:nvSpPr>
        <p:spPr>
          <a:xfrm>
            <a:off x="8010144" y="384048"/>
            <a:ext cx="3794760" cy="5861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10" name="TextBox 9">
            <a:extLst>
              <a:ext uri="{FF2B5EF4-FFF2-40B4-BE49-F238E27FC236}">
                <a16:creationId xmlns:a16="http://schemas.microsoft.com/office/drawing/2014/main" id="{184C579B-7C6E-4509-AB4D-85D950CC8D1A}"/>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29914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6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384048" y="1395358"/>
            <a:ext cx="3816000" cy="2423745"/>
          </a:xfrm>
          <a:solidFill>
            <a:schemeClr val="bg1">
              <a:lumMod val="85000"/>
            </a:schemeClr>
          </a:solidFill>
        </p:spPr>
        <p:txBody>
          <a:bodyPr lIns="0" rIns="0"/>
          <a:lstStyle/>
          <a:p>
            <a:r>
              <a:rPr lang="en-US" dirty="0"/>
              <a:t>Click icon to add picture</a:t>
            </a:r>
            <a:endParaRPr lang="en-GB" dirty="0"/>
          </a:p>
        </p:txBody>
      </p:sp>
      <p:sp>
        <p:nvSpPr>
          <p:cNvPr id="13" name="Picture Placeholder 9"/>
          <p:cNvSpPr>
            <a:spLocks noGrp="1"/>
          </p:cNvSpPr>
          <p:nvPr>
            <p:ph type="pic" sz="quarter" idx="16"/>
          </p:nvPr>
        </p:nvSpPr>
        <p:spPr>
          <a:xfrm>
            <a:off x="384048" y="3822342"/>
            <a:ext cx="3816000" cy="2427527"/>
          </a:xfrm>
          <a:solidFill>
            <a:schemeClr val="bg1">
              <a:lumMod val="85000"/>
            </a:schemeClr>
          </a:solidFill>
        </p:spPr>
        <p:txBody>
          <a:bodyPr lIns="0" rIns="0"/>
          <a:lstStyle/>
          <a:p>
            <a:r>
              <a:rPr lang="en-US" dirty="0"/>
              <a:t>Click icon to add picture</a:t>
            </a:r>
            <a:endParaRPr lang="en-GB" dirty="0"/>
          </a:p>
        </p:txBody>
      </p:sp>
      <p:sp>
        <p:nvSpPr>
          <p:cNvPr id="11" name="Picture Placeholder 9"/>
          <p:cNvSpPr>
            <a:spLocks noGrp="1"/>
          </p:cNvSpPr>
          <p:nvPr>
            <p:ph type="pic" sz="quarter" idx="14"/>
          </p:nvPr>
        </p:nvSpPr>
        <p:spPr>
          <a:xfrm>
            <a:off x="4187310" y="1395358"/>
            <a:ext cx="3816000" cy="2423745"/>
          </a:xfrm>
          <a:solidFill>
            <a:schemeClr val="bg1">
              <a:lumMod val="85000"/>
            </a:schemeClr>
          </a:solidFill>
        </p:spPr>
        <p:txBody>
          <a:bodyPr lIns="0" rIns="0"/>
          <a:lstStyle/>
          <a:p>
            <a:r>
              <a:rPr lang="en-US" dirty="0"/>
              <a:t>Click icon to add picture</a:t>
            </a:r>
            <a:endParaRPr lang="en-GB" dirty="0"/>
          </a:p>
        </p:txBody>
      </p:sp>
      <p:sp>
        <p:nvSpPr>
          <p:cNvPr id="14" name="Picture Placeholder 9"/>
          <p:cNvSpPr>
            <a:spLocks noGrp="1"/>
          </p:cNvSpPr>
          <p:nvPr>
            <p:ph type="pic" sz="quarter" idx="17"/>
          </p:nvPr>
        </p:nvSpPr>
        <p:spPr>
          <a:xfrm>
            <a:off x="4187310" y="3822904"/>
            <a:ext cx="3816000" cy="2430204"/>
          </a:xfrm>
          <a:solidFill>
            <a:schemeClr val="bg1">
              <a:lumMod val="85000"/>
            </a:schemeClr>
          </a:solidFill>
        </p:spPr>
        <p:txBody>
          <a:bodyPr lIns="0" rIns="0"/>
          <a:lstStyle/>
          <a:p>
            <a:r>
              <a:rPr lang="en-US" dirty="0"/>
              <a:t>Click icon to add picture</a:t>
            </a:r>
            <a:endParaRPr lang="en-GB" dirty="0"/>
          </a:p>
        </p:txBody>
      </p:sp>
      <p:sp>
        <p:nvSpPr>
          <p:cNvPr id="12" name="Picture Placeholder 9"/>
          <p:cNvSpPr>
            <a:spLocks noGrp="1"/>
          </p:cNvSpPr>
          <p:nvPr>
            <p:ph type="pic" sz="quarter" idx="15"/>
          </p:nvPr>
        </p:nvSpPr>
        <p:spPr>
          <a:xfrm>
            <a:off x="8001000" y="1395358"/>
            <a:ext cx="3816000" cy="2423745"/>
          </a:xfrm>
          <a:solidFill>
            <a:schemeClr val="bg1">
              <a:lumMod val="85000"/>
            </a:schemeClr>
          </a:solidFill>
        </p:spPr>
        <p:txBody>
          <a:bodyPr lIns="0" rIns="0"/>
          <a:lstStyle/>
          <a:p>
            <a:r>
              <a:rPr lang="en-US" dirty="0"/>
              <a:t>Click icon to add picture</a:t>
            </a:r>
            <a:endParaRPr lang="en-GB" dirty="0"/>
          </a:p>
        </p:txBody>
      </p:sp>
      <p:sp>
        <p:nvSpPr>
          <p:cNvPr id="15" name="Picture Placeholder 9"/>
          <p:cNvSpPr>
            <a:spLocks noGrp="1"/>
          </p:cNvSpPr>
          <p:nvPr>
            <p:ph type="pic" sz="quarter" idx="18"/>
          </p:nvPr>
        </p:nvSpPr>
        <p:spPr>
          <a:xfrm>
            <a:off x="8001000" y="3822904"/>
            <a:ext cx="3816000" cy="2430204"/>
          </a:xfrm>
          <a:solidFill>
            <a:schemeClr val="bg1">
              <a:lumMod val="85000"/>
            </a:schemeClr>
          </a:solidFill>
        </p:spPr>
        <p:txBody>
          <a:bodyPr lIns="0" rIns="0"/>
          <a:lstStyle/>
          <a:p>
            <a:r>
              <a:rPr lang="en-US" dirty="0"/>
              <a:t>Click icon to add picture</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23"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24"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16" name="TextBox 15">
            <a:extLst>
              <a:ext uri="{FF2B5EF4-FFF2-40B4-BE49-F238E27FC236}">
                <a16:creationId xmlns:a16="http://schemas.microsoft.com/office/drawing/2014/main" id="{3EFE4237-63B4-4A39-BA2B-9327FAAE3DE5}"/>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328138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19A7D183-821F-4A8A-8053-8B2E74A4B178}"/>
              </a:ext>
            </a:extLst>
          </p:cNvPr>
          <p:cNvSpPr>
            <a:spLocks noGrp="1"/>
          </p:cNvSpPr>
          <p:nvPr>
            <p:ph type="title"/>
          </p:nvPr>
        </p:nvSpPr>
        <p:spPr>
          <a:xfrm>
            <a:off x="379413" y="379413"/>
            <a:ext cx="7616952" cy="1012825"/>
          </a:xfrm>
        </p:spPr>
        <p:txBody>
          <a:bodyPr/>
          <a:lstStyle/>
          <a:p>
            <a:r>
              <a:rPr lang="en-US" dirty="0"/>
              <a:t>Click to edit Master title style</a:t>
            </a:r>
            <a:endParaRPr lang="en-GB" dirty="0"/>
          </a:p>
        </p:txBody>
      </p:sp>
      <p:sp>
        <p:nvSpPr>
          <p:cNvPr id="15" name="Content Placeholder 4">
            <a:extLst>
              <a:ext uri="{FF2B5EF4-FFF2-40B4-BE49-F238E27FC236}">
                <a16:creationId xmlns:a16="http://schemas.microsoft.com/office/drawing/2014/main" id="{8D9547A9-7E4F-419F-B88E-82520951E440}"/>
              </a:ext>
            </a:extLst>
          </p:cNvPr>
          <p:cNvSpPr>
            <a:spLocks noGrp="1"/>
          </p:cNvSpPr>
          <p:nvPr>
            <p:ph sz="quarter" idx="15"/>
          </p:nvPr>
        </p:nvSpPr>
        <p:spPr>
          <a:xfrm>
            <a:off x="379412" y="1392238"/>
            <a:ext cx="7616952"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p:nvPr>
        </p:nvSpPr>
        <p:spPr>
          <a:xfrm>
            <a:off x="8019288" y="381000"/>
            <a:ext cx="3794760" cy="5864225"/>
          </a:xfrm>
          <a:solidFill>
            <a:schemeClr val="bg1">
              <a:lumMod val="85000"/>
            </a:schemeClr>
          </a:solidFill>
        </p:spPr>
        <p:txBody>
          <a:bodyPr/>
          <a:lstStyle/>
          <a:p>
            <a:endParaRPr lang="en-US" dirty="0"/>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a:extLst>
              <a:ext uri="{FF2B5EF4-FFF2-40B4-BE49-F238E27FC236}">
                <a16:creationId xmlns:a16="http://schemas.microsoft.com/office/drawing/2014/main" id="{E050627F-CE42-44E3-B0ED-2F5A5362F4B1}"/>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328591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7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66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2" name="Picture Placeholder 9"/>
          <p:cNvSpPr>
            <a:spLocks noGrp="1"/>
          </p:cNvSpPr>
          <p:nvPr>
            <p:ph type="pic" sz="quarter" idx="21"/>
          </p:nvPr>
        </p:nvSpPr>
        <p:spPr>
          <a:xfrm>
            <a:off x="4178339" y="379413"/>
            <a:ext cx="7634247" cy="5873750"/>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4" name="TextBox 1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341266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69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9" name="Picture Placeholder 9"/>
          <p:cNvSpPr>
            <a:spLocks noGrp="1"/>
          </p:cNvSpPr>
          <p:nvPr>
            <p:ph type="pic" sz="quarter" idx="17"/>
          </p:nvPr>
        </p:nvSpPr>
        <p:spPr>
          <a:xfrm>
            <a:off x="4178340" y="379413"/>
            <a:ext cx="3821072" cy="5873750"/>
          </a:xfrm>
          <a:solidFill>
            <a:schemeClr val="bg1">
              <a:lumMod val="85000"/>
            </a:schemeClr>
          </a:solidFill>
        </p:spPr>
        <p:txBody>
          <a:bodyPr lIns="0" rIns="0"/>
          <a:lstStyle/>
          <a:p>
            <a:r>
              <a:rPr lang="en-US" dirty="0"/>
              <a:t>Click icon to add picture</a:t>
            </a:r>
            <a:endParaRPr lang="en-GB" dirty="0"/>
          </a:p>
        </p:txBody>
      </p:sp>
      <p:sp>
        <p:nvSpPr>
          <p:cNvPr id="20" name="Picture Placeholder 9"/>
          <p:cNvSpPr>
            <a:spLocks noGrp="1"/>
          </p:cNvSpPr>
          <p:nvPr>
            <p:ph type="pic" sz="quarter" idx="18"/>
          </p:nvPr>
        </p:nvSpPr>
        <p:spPr>
          <a:xfrm>
            <a:off x="7988648" y="379413"/>
            <a:ext cx="3816002" cy="5873750"/>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0" name="TextBox 9">
            <a:extLst>
              <a:ext uri="{FF2B5EF4-FFF2-40B4-BE49-F238E27FC236}">
                <a16:creationId xmlns:a16="http://schemas.microsoft.com/office/drawing/2014/main" id="{77E3F31A-1FD6-45D4-B194-5ACD4B4F45E9}"/>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376593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71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Picture Placeholder 9"/>
          <p:cNvSpPr>
            <a:spLocks noGrp="1"/>
          </p:cNvSpPr>
          <p:nvPr>
            <p:ph type="pic" sz="quarter" idx="18"/>
          </p:nvPr>
        </p:nvSpPr>
        <p:spPr>
          <a:xfrm>
            <a:off x="4178340" y="379413"/>
            <a:ext cx="2538578" cy="5873750"/>
          </a:xfrm>
          <a:solidFill>
            <a:schemeClr val="bg1">
              <a:lumMod val="85000"/>
            </a:schemeClr>
          </a:solidFill>
        </p:spPr>
        <p:txBody>
          <a:bodyPr lIns="0" rIns="0"/>
          <a:lstStyle/>
          <a:p>
            <a:r>
              <a:rPr lang="en-US" dirty="0"/>
              <a:t>Click icon to add picture</a:t>
            </a:r>
            <a:endParaRPr lang="en-GB" dirty="0"/>
          </a:p>
        </p:txBody>
      </p:sp>
      <p:sp>
        <p:nvSpPr>
          <p:cNvPr id="21" name="Picture Placeholder 9"/>
          <p:cNvSpPr>
            <a:spLocks noGrp="1"/>
          </p:cNvSpPr>
          <p:nvPr>
            <p:ph type="pic" sz="quarter" idx="19"/>
          </p:nvPr>
        </p:nvSpPr>
        <p:spPr>
          <a:xfrm>
            <a:off x="6716918" y="379413"/>
            <a:ext cx="2576798" cy="5873750"/>
          </a:xfrm>
          <a:solidFill>
            <a:schemeClr val="bg1">
              <a:lumMod val="85000"/>
            </a:schemeClr>
          </a:solidFill>
        </p:spPr>
        <p:txBody>
          <a:bodyPr lIns="0" rIns="0"/>
          <a:lstStyle/>
          <a:p>
            <a:r>
              <a:rPr lang="en-US" dirty="0"/>
              <a:t>Click icon to add picture</a:t>
            </a:r>
            <a:endParaRPr lang="en-GB" dirty="0"/>
          </a:p>
        </p:txBody>
      </p:sp>
      <p:sp>
        <p:nvSpPr>
          <p:cNvPr id="22" name="Picture Placeholder 9"/>
          <p:cNvSpPr>
            <a:spLocks noGrp="1"/>
          </p:cNvSpPr>
          <p:nvPr>
            <p:ph type="pic" sz="quarter" idx="20"/>
          </p:nvPr>
        </p:nvSpPr>
        <p:spPr>
          <a:xfrm>
            <a:off x="9293716" y="379413"/>
            <a:ext cx="2510933" cy="5873750"/>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0" name="TextBox 9">
            <a:extLst>
              <a:ext uri="{FF2B5EF4-FFF2-40B4-BE49-F238E27FC236}">
                <a16:creationId xmlns:a16="http://schemas.microsoft.com/office/drawing/2014/main" id="{959D50C6-C192-44E7-8D6A-ADF13A76E9A9}"/>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10958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73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2" name="Picture Placeholder 9"/>
          <p:cNvSpPr>
            <a:spLocks noGrp="1"/>
          </p:cNvSpPr>
          <p:nvPr>
            <p:ph type="pic" sz="quarter" idx="21"/>
          </p:nvPr>
        </p:nvSpPr>
        <p:spPr>
          <a:xfrm>
            <a:off x="4178340" y="379413"/>
            <a:ext cx="3800450" cy="2935224"/>
          </a:xfrm>
          <a:solidFill>
            <a:schemeClr val="bg1">
              <a:lumMod val="85000"/>
            </a:schemeClr>
          </a:solidFill>
        </p:spPr>
        <p:txBody>
          <a:bodyPr lIns="0" rIns="0"/>
          <a:lstStyle/>
          <a:p>
            <a:r>
              <a:rPr lang="en-US" dirty="0"/>
              <a:t>Click icon to add picture</a:t>
            </a:r>
            <a:endParaRPr lang="en-GB" dirty="0"/>
          </a:p>
        </p:txBody>
      </p:sp>
      <p:sp>
        <p:nvSpPr>
          <p:cNvPr id="23" name="Picture Placeholder 9"/>
          <p:cNvSpPr>
            <a:spLocks noGrp="1"/>
          </p:cNvSpPr>
          <p:nvPr>
            <p:ph type="pic" sz="quarter" idx="22"/>
          </p:nvPr>
        </p:nvSpPr>
        <p:spPr>
          <a:xfrm>
            <a:off x="7978790" y="379413"/>
            <a:ext cx="3825860" cy="2935224"/>
          </a:xfrm>
          <a:solidFill>
            <a:schemeClr val="bg1">
              <a:lumMod val="85000"/>
            </a:schemeClr>
          </a:solidFill>
        </p:spPr>
        <p:txBody>
          <a:bodyPr lIns="0" rIns="0"/>
          <a:lstStyle/>
          <a:p>
            <a:r>
              <a:rPr lang="en-US" dirty="0"/>
              <a:t>Click icon to add picture</a:t>
            </a:r>
            <a:endParaRPr lang="en-GB" dirty="0"/>
          </a:p>
        </p:txBody>
      </p:sp>
      <p:sp>
        <p:nvSpPr>
          <p:cNvPr id="24" name="Picture Placeholder 9"/>
          <p:cNvSpPr>
            <a:spLocks noGrp="1"/>
          </p:cNvSpPr>
          <p:nvPr>
            <p:ph type="pic" sz="quarter" idx="23"/>
          </p:nvPr>
        </p:nvSpPr>
        <p:spPr>
          <a:xfrm>
            <a:off x="4178340" y="3314637"/>
            <a:ext cx="3800449" cy="2938526"/>
          </a:xfrm>
          <a:solidFill>
            <a:schemeClr val="bg1">
              <a:lumMod val="85000"/>
            </a:schemeClr>
          </a:solidFill>
        </p:spPr>
        <p:txBody>
          <a:bodyPr lIns="0" rIns="0"/>
          <a:lstStyle/>
          <a:p>
            <a:r>
              <a:rPr lang="en-US" dirty="0"/>
              <a:t>Click icon to add picture</a:t>
            </a:r>
            <a:endParaRPr lang="en-GB" dirty="0"/>
          </a:p>
        </p:txBody>
      </p:sp>
      <p:sp>
        <p:nvSpPr>
          <p:cNvPr id="25" name="Picture Placeholder 9"/>
          <p:cNvSpPr>
            <a:spLocks noGrp="1"/>
          </p:cNvSpPr>
          <p:nvPr>
            <p:ph type="pic" sz="quarter" idx="24"/>
          </p:nvPr>
        </p:nvSpPr>
        <p:spPr>
          <a:xfrm>
            <a:off x="7978788" y="3314637"/>
            <a:ext cx="3825861" cy="2938526"/>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4" name="TextBox 1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266876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3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76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9"/>
          <p:cNvSpPr>
            <a:spLocks noGrp="1"/>
          </p:cNvSpPr>
          <p:nvPr>
            <p:ph type="pic" sz="quarter" idx="22"/>
          </p:nvPr>
        </p:nvSpPr>
        <p:spPr>
          <a:xfrm>
            <a:off x="4178340" y="379413"/>
            <a:ext cx="3821690" cy="2938526"/>
          </a:xfrm>
          <a:solidFill>
            <a:schemeClr val="bg1">
              <a:lumMod val="85000"/>
            </a:schemeClr>
          </a:solidFill>
        </p:spPr>
        <p:txBody>
          <a:bodyPr lIns="0" rIns="0"/>
          <a:lstStyle/>
          <a:p>
            <a:r>
              <a:rPr lang="en-US" dirty="0"/>
              <a:t>Click icon to add picture</a:t>
            </a:r>
            <a:endParaRPr lang="en-GB" dirty="0"/>
          </a:p>
        </p:txBody>
      </p:sp>
      <p:sp>
        <p:nvSpPr>
          <p:cNvPr id="24" name="Picture Placeholder 9"/>
          <p:cNvSpPr>
            <a:spLocks noGrp="1"/>
          </p:cNvSpPr>
          <p:nvPr>
            <p:ph type="pic" sz="quarter" idx="23"/>
          </p:nvPr>
        </p:nvSpPr>
        <p:spPr>
          <a:xfrm>
            <a:off x="8005720" y="379413"/>
            <a:ext cx="3798929" cy="2938526"/>
          </a:xfrm>
          <a:solidFill>
            <a:schemeClr val="bg1">
              <a:lumMod val="85000"/>
            </a:schemeClr>
          </a:solidFill>
        </p:spPr>
        <p:txBody>
          <a:bodyPr lIns="0" rIns="0"/>
          <a:lstStyle/>
          <a:p>
            <a:r>
              <a:rPr lang="en-US" dirty="0"/>
              <a:t>Click icon to add picture</a:t>
            </a:r>
            <a:endParaRPr lang="en-GB" dirty="0"/>
          </a:p>
        </p:txBody>
      </p:sp>
      <p:sp>
        <p:nvSpPr>
          <p:cNvPr id="25" name="Picture Placeholder 9"/>
          <p:cNvSpPr>
            <a:spLocks noGrp="1"/>
          </p:cNvSpPr>
          <p:nvPr>
            <p:ph type="pic" sz="quarter" idx="24"/>
          </p:nvPr>
        </p:nvSpPr>
        <p:spPr>
          <a:xfrm>
            <a:off x="4178340" y="3314637"/>
            <a:ext cx="2538579" cy="2938526"/>
          </a:xfrm>
          <a:solidFill>
            <a:schemeClr val="bg1">
              <a:lumMod val="85000"/>
            </a:schemeClr>
          </a:solidFill>
        </p:spPr>
        <p:txBody>
          <a:bodyPr lIns="0" rIns="0"/>
          <a:lstStyle/>
          <a:p>
            <a:r>
              <a:rPr lang="en-US" dirty="0"/>
              <a:t>Click icon to add picture</a:t>
            </a:r>
            <a:endParaRPr lang="en-GB" dirty="0"/>
          </a:p>
        </p:txBody>
      </p:sp>
      <p:sp>
        <p:nvSpPr>
          <p:cNvPr id="26" name="Picture Placeholder 9"/>
          <p:cNvSpPr>
            <a:spLocks noGrp="1"/>
          </p:cNvSpPr>
          <p:nvPr>
            <p:ph type="pic" sz="quarter" idx="25"/>
          </p:nvPr>
        </p:nvSpPr>
        <p:spPr>
          <a:xfrm>
            <a:off x="6716918" y="3314637"/>
            <a:ext cx="2516935" cy="2938526"/>
          </a:xfrm>
          <a:solidFill>
            <a:schemeClr val="bg1">
              <a:lumMod val="85000"/>
            </a:schemeClr>
          </a:solidFill>
        </p:spPr>
        <p:txBody>
          <a:bodyPr lIns="0" rIns="0"/>
          <a:lstStyle/>
          <a:p>
            <a:r>
              <a:rPr lang="en-US" dirty="0"/>
              <a:t>Click icon to add picture</a:t>
            </a:r>
            <a:endParaRPr lang="en-GB" dirty="0"/>
          </a:p>
        </p:txBody>
      </p:sp>
      <p:sp>
        <p:nvSpPr>
          <p:cNvPr id="27" name="Picture Placeholder 9"/>
          <p:cNvSpPr>
            <a:spLocks noGrp="1"/>
          </p:cNvSpPr>
          <p:nvPr>
            <p:ph type="pic" sz="quarter" idx="26"/>
          </p:nvPr>
        </p:nvSpPr>
        <p:spPr>
          <a:xfrm>
            <a:off x="9247520" y="3314637"/>
            <a:ext cx="2557130" cy="2938526"/>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2" name="TextBox 11">
            <a:extLst>
              <a:ext uri="{FF2B5EF4-FFF2-40B4-BE49-F238E27FC236}">
                <a16:creationId xmlns:a16="http://schemas.microsoft.com/office/drawing/2014/main" id="{87DAE9D1-9476-4D35-A102-B7E17FEEEE23}"/>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271127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4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78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5" name="Picture Placeholder 9"/>
          <p:cNvSpPr>
            <a:spLocks noGrp="1"/>
          </p:cNvSpPr>
          <p:nvPr>
            <p:ph type="pic" sz="quarter" idx="25"/>
          </p:nvPr>
        </p:nvSpPr>
        <p:spPr>
          <a:xfrm>
            <a:off x="4178340" y="379413"/>
            <a:ext cx="2538579" cy="2935224"/>
          </a:xfrm>
          <a:solidFill>
            <a:schemeClr val="bg1">
              <a:lumMod val="85000"/>
            </a:schemeClr>
          </a:solidFill>
        </p:spPr>
        <p:txBody>
          <a:bodyPr lIns="0" rIns="0"/>
          <a:lstStyle/>
          <a:p>
            <a:r>
              <a:rPr lang="en-US" dirty="0"/>
              <a:t>Click icon to add picture</a:t>
            </a:r>
            <a:endParaRPr lang="en-GB" dirty="0"/>
          </a:p>
        </p:txBody>
      </p:sp>
      <p:sp>
        <p:nvSpPr>
          <p:cNvPr id="26" name="Picture Placeholder 9"/>
          <p:cNvSpPr>
            <a:spLocks noGrp="1"/>
          </p:cNvSpPr>
          <p:nvPr>
            <p:ph type="pic" sz="quarter" idx="26"/>
          </p:nvPr>
        </p:nvSpPr>
        <p:spPr>
          <a:xfrm>
            <a:off x="6716918" y="379413"/>
            <a:ext cx="2533915" cy="2928620"/>
          </a:xfrm>
          <a:solidFill>
            <a:schemeClr val="bg1">
              <a:lumMod val="85000"/>
            </a:schemeClr>
          </a:solidFill>
        </p:spPr>
        <p:txBody>
          <a:bodyPr lIns="0" rIns="0"/>
          <a:lstStyle/>
          <a:p>
            <a:r>
              <a:rPr lang="en-US" dirty="0"/>
              <a:t>Click icon to add picture</a:t>
            </a:r>
            <a:endParaRPr lang="en-GB" dirty="0"/>
          </a:p>
        </p:txBody>
      </p:sp>
      <p:sp>
        <p:nvSpPr>
          <p:cNvPr id="27" name="Picture Placeholder 9"/>
          <p:cNvSpPr>
            <a:spLocks noGrp="1"/>
          </p:cNvSpPr>
          <p:nvPr>
            <p:ph type="pic" sz="quarter" idx="27"/>
          </p:nvPr>
        </p:nvSpPr>
        <p:spPr>
          <a:xfrm>
            <a:off x="9254144" y="379413"/>
            <a:ext cx="2550505" cy="2935224"/>
          </a:xfrm>
          <a:solidFill>
            <a:schemeClr val="bg1">
              <a:lumMod val="85000"/>
            </a:schemeClr>
          </a:solidFill>
        </p:spPr>
        <p:txBody>
          <a:bodyPr lIns="0" rIns="0"/>
          <a:lstStyle/>
          <a:p>
            <a:r>
              <a:rPr lang="en-US" dirty="0"/>
              <a:t>Click icon to add picture</a:t>
            </a:r>
            <a:endParaRPr lang="en-GB" dirty="0"/>
          </a:p>
        </p:txBody>
      </p:sp>
      <p:sp>
        <p:nvSpPr>
          <p:cNvPr id="28" name="Picture Placeholder 9"/>
          <p:cNvSpPr>
            <a:spLocks noGrp="1"/>
          </p:cNvSpPr>
          <p:nvPr>
            <p:ph type="pic" sz="quarter" idx="28"/>
          </p:nvPr>
        </p:nvSpPr>
        <p:spPr>
          <a:xfrm>
            <a:off x="4178340" y="3308033"/>
            <a:ext cx="2538579" cy="2935224"/>
          </a:xfrm>
          <a:solidFill>
            <a:schemeClr val="bg1">
              <a:lumMod val="85000"/>
            </a:schemeClr>
          </a:solidFill>
        </p:spPr>
        <p:txBody>
          <a:bodyPr lIns="0" rIns="0"/>
          <a:lstStyle/>
          <a:p>
            <a:r>
              <a:rPr lang="en-US" dirty="0"/>
              <a:t>Click icon to add picture</a:t>
            </a:r>
            <a:endParaRPr lang="en-GB" dirty="0"/>
          </a:p>
        </p:txBody>
      </p:sp>
      <p:sp>
        <p:nvSpPr>
          <p:cNvPr id="29" name="Picture Placeholder 9"/>
          <p:cNvSpPr>
            <a:spLocks noGrp="1"/>
          </p:cNvSpPr>
          <p:nvPr>
            <p:ph type="pic" sz="quarter" idx="29"/>
          </p:nvPr>
        </p:nvSpPr>
        <p:spPr>
          <a:xfrm>
            <a:off x="6716918" y="3308033"/>
            <a:ext cx="2533915" cy="2928620"/>
          </a:xfrm>
          <a:solidFill>
            <a:schemeClr val="bg1">
              <a:lumMod val="85000"/>
            </a:schemeClr>
          </a:solidFill>
        </p:spPr>
        <p:txBody>
          <a:bodyPr lIns="0" rIns="0"/>
          <a:lstStyle/>
          <a:p>
            <a:r>
              <a:rPr lang="en-US" dirty="0"/>
              <a:t>Click icon to add picture</a:t>
            </a:r>
            <a:endParaRPr lang="en-GB" dirty="0"/>
          </a:p>
        </p:txBody>
      </p:sp>
      <p:sp>
        <p:nvSpPr>
          <p:cNvPr id="30" name="Picture Placeholder 9"/>
          <p:cNvSpPr>
            <a:spLocks noGrp="1"/>
          </p:cNvSpPr>
          <p:nvPr>
            <p:ph type="pic" sz="quarter" idx="30"/>
          </p:nvPr>
        </p:nvSpPr>
        <p:spPr>
          <a:xfrm>
            <a:off x="9254144" y="3308033"/>
            <a:ext cx="2550505" cy="2935224"/>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3" name="TextBox 12">
            <a:extLst>
              <a:ext uri="{FF2B5EF4-FFF2-40B4-BE49-F238E27FC236}">
                <a16:creationId xmlns:a16="http://schemas.microsoft.com/office/drawing/2014/main" id="{F47C2C63-5EDC-4E77-9081-00D4707E01B8}"/>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22374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Subtit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1"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93902" y="381000"/>
            <a:ext cx="11425237" cy="457200"/>
          </a:xfrm>
        </p:spPr>
        <p:txBody>
          <a:bodyPr rIns="0"/>
          <a:lstStyle/>
          <a:p>
            <a:r>
              <a:rPr lang="en-US" dirty="0"/>
              <a:t>Click to edit Master title style</a:t>
            </a:r>
            <a:endParaRPr lang="en-GB" dirty="0"/>
          </a:p>
        </p:txBody>
      </p:sp>
      <p:sp>
        <p:nvSpPr>
          <p:cNvPr id="5"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6" name="TextBox 5"/>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7" name="Group 22"/>
          <p:cNvGrpSpPr>
            <a:grpSpLocks/>
          </p:cNvGrpSpPr>
          <p:nvPr userDrawn="1"/>
        </p:nvGrpSpPr>
        <p:grpSpPr bwMode="auto">
          <a:xfrm>
            <a:off x="-264086" y="6596401"/>
            <a:ext cx="2147228" cy="184155"/>
            <a:chOff x="9374212" y="6574531"/>
            <a:chExt cx="2147228" cy="182885"/>
          </a:xfrm>
        </p:grpSpPr>
        <p:grpSp>
          <p:nvGrpSpPr>
            <p:cNvPr id="8" name="Group 8"/>
            <p:cNvGrpSpPr>
              <a:grpSpLocks/>
            </p:cNvGrpSpPr>
            <p:nvPr/>
          </p:nvGrpSpPr>
          <p:grpSpPr bwMode="auto">
            <a:xfrm>
              <a:off x="9374212" y="6574531"/>
              <a:ext cx="2147228" cy="182883"/>
              <a:chOff x="9378677" y="6574531"/>
              <a:chExt cx="2147228"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1"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2" name="Rectangle 26"/>
              <p:cNvSpPr>
                <a:spLocks noChangeArrowheads="1"/>
              </p:cNvSpPr>
              <p:nvPr/>
            </p:nvSpPr>
            <p:spPr bwMode="auto">
              <a:xfrm>
                <a:off x="9513906" y="6589264"/>
                <a:ext cx="812067" cy="153425"/>
              </a:xfrm>
              <a:prstGeom prst="rect">
                <a:avLst/>
              </a:prstGeom>
              <a:solidFill>
                <a:schemeClr val="tx2">
                  <a:lumMod val="20000"/>
                  <a:lumOff val="8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23" name="Picture Placeholder 9">
            <a:extLst>
              <a:ext uri="{FF2B5EF4-FFF2-40B4-BE49-F238E27FC236}">
                <a16:creationId xmlns:a16="http://schemas.microsoft.com/office/drawing/2014/main" id="{71A3B95F-EA1E-425D-9CA6-29BBC3BC1BE4}"/>
              </a:ext>
            </a:extLst>
          </p:cNvPr>
          <p:cNvSpPr>
            <a:spLocks noGrp="1"/>
          </p:cNvSpPr>
          <p:nvPr>
            <p:ph type="pic" sz="quarter" idx="17"/>
          </p:nvPr>
        </p:nvSpPr>
        <p:spPr>
          <a:xfrm>
            <a:off x="378794" y="1469401"/>
            <a:ext cx="3657600" cy="3657600"/>
          </a:xfrm>
          <a:solidFill>
            <a:schemeClr val="bg1">
              <a:lumMod val="85000"/>
            </a:schemeClr>
          </a:solidFill>
        </p:spPr>
        <p:txBody>
          <a:bodyPr lIns="0" rIns="0"/>
          <a:lstStyle/>
          <a:p>
            <a:r>
              <a:rPr lang="en-US" dirty="0"/>
              <a:t>Click icon to add picture</a:t>
            </a:r>
            <a:endParaRPr lang="en-GB" dirty="0"/>
          </a:p>
        </p:txBody>
      </p:sp>
      <p:sp>
        <p:nvSpPr>
          <p:cNvPr id="24" name="Picture Placeholder 9">
            <a:extLst>
              <a:ext uri="{FF2B5EF4-FFF2-40B4-BE49-F238E27FC236}">
                <a16:creationId xmlns:a16="http://schemas.microsoft.com/office/drawing/2014/main" id="{685DBB55-2206-4ED1-85CD-B2A5B0626F8B}"/>
              </a:ext>
            </a:extLst>
          </p:cNvPr>
          <p:cNvSpPr>
            <a:spLocks noGrp="1"/>
          </p:cNvSpPr>
          <p:nvPr>
            <p:ph type="pic" sz="quarter" idx="18"/>
          </p:nvPr>
        </p:nvSpPr>
        <p:spPr>
          <a:xfrm>
            <a:off x="4261022" y="1469401"/>
            <a:ext cx="3657600" cy="3657600"/>
          </a:xfrm>
          <a:solidFill>
            <a:schemeClr val="bg1">
              <a:lumMod val="85000"/>
            </a:schemeClr>
          </a:solidFill>
        </p:spPr>
        <p:txBody>
          <a:bodyPr lIns="0" rIns="0"/>
          <a:lstStyle/>
          <a:p>
            <a:r>
              <a:rPr lang="en-US" dirty="0"/>
              <a:t>Click icon to add picture</a:t>
            </a:r>
            <a:endParaRPr lang="en-GB" dirty="0"/>
          </a:p>
        </p:txBody>
      </p:sp>
      <p:sp>
        <p:nvSpPr>
          <p:cNvPr id="25" name="Picture Placeholder 9">
            <a:extLst>
              <a:ext uri="{FF2B5EF4-FFF2-40B4-BE49-F238E27FC236}">
                <a16:creationId xmlns:a16="http://schemas.microsoft.com/office/drawing/2014/main" id="{30443675-EA97-48CC-A60D-D00AA47050BE}"/>
              </a:ext>
            </a:extLst>
          </p:cNvPr>
          <p:cNvSpPr>
            <a:spLocks noGrp="1"/>
          </p:cNvSpPr>
          <p:nvPr>
            <p:ph type="pic" sz="quarter" idx="19"/>
          </p:nvPr>
        </p:nvSpPr>
        <p:spPr>
          <a:xfrm>
            <a:off x="8161539" y="1469401"/>
            <a:ext cx="3657600" cy="3657600"/>
          </a:xfrm>
          <a:solidFill>
            <a:schemeClr val="bg1">
              <a:lumMod val="85000"/>
            </a:schemeClr>
          </a:solidFill>
        </p:spPr>
        <p:txBody>
          <a:bodyPr lIns="0" rIns="0"/>
          <a:lstStyle/>
          <a:p>
            <a:r>
              <a:rPr lang="en-US" dirty="0"/>
              <a:t>Click icon to add picture</a:t>
            </a:r>
            <a:endParaRPr lang="en-GB" dirty="0"/>
          </a:p>
        </p:txBody>
      </p:sp>
    </p:spTree>
    <p:extLst>
      <p:ext uri="{BB962C8B-B14F-4D97-AF65-F5344CB8AC3E}">
        <p14:creationId xmlns:p14="http://schemas.microsoft.com/office/powerpoint/2010/main" val="364104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6_Title, Subtit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811"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93902" y="381000"/>
            <a:ext cx="11425237" cy="457200"/>
          </a:xfrm>
        </p:spPr>
        <p:txBody>
          <a:bodyPr rIns="0"/>
          <a:lstStyle>
            <a:lvl1pPr>
              <a:defRPr>
                <a:solidFill>
                  <a:schemeClr val="bg1"/>
                </a:solidFill>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381000" y="841248"/>
            <a:ext cx="11430000" cy="365760"/>
          </a:xfrm>
        </p:spPr>
        <p:txBody>
          <a:bodyPr/>
          <a:lstStyle>
            <a:lvl1pPr>
              <a:defRPr sz="2400">
                <a:solidFill>
                  <a:schemeClr val="bg1"/>
                </a:solidFill>
              </a:defRPr>
            </a:lvl1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14" name="Picture Placeholder 9">
            <a:extLst>
              <a:ext uri="{FF2B5EF4-FFF2-40B4-BE49-F238E27FC236}">
                <a16:creationId xmlns:a16="http://schemas.microsoft.com/office/drawing/2014/main" id="{869F272B-875D-4A55-9573-CE9FC38344EC}"/>
              </a:ext>
            </a:extLst>
          </p:cNvPr>
          <p:cNvSpPr>
            <a:spLocks noGrp="1"/>
          </p:cNvSpPr>
          <p:nvPr>
            <p:ph type="pic" sz="quarter" idx="17"/>
          </p:nvPr>
        </p:nvSpPr>
        <p:spPr>
          <a:xfrm>
            <a:off x="378794" y="1763734"/>
            <a:ext cx="3657600" cy="3657600"/>
          </a:xfrm>
          <a:solidFill>
            <a:schemeClr val="bg1">
              <a:lumMod val="85000"/>
            </a:schemeClr>
          </a:solidFill>
        </p:spPr>
        <p:txBody>
          <a:bodyPr lIns="0" rIns="0"/>
          <a:lstStyle/>
          <a:p>
            <a:r>
              <a:rPr lang="en-US" dirty="0"/>
              <a:t>Click icon to add picture</a:t>
            </a:r>
            <a:endParaRPr lang="en-GB" dirty="0"/>
          </a:p>
        </p:txBody>
      </p:sp>
      <p:sp>
        <p:nvSpPr>
          <p:cNvPr id="15" name="Picture Placeholder 9">
            <a:extLst>
              <a:ext uri="{FF2B5EF4-FFF2-40B4-BE49-F238E27FC236}">
                <a16:creationId xmlns:a16="http://schemas.microsoft.com/office/drawing/2014/main" id="{6A3664C0-3C68-4E38-B0D1-971BDD72FB74}"/>
              </a:ext>
            </a:extLst>
          </p:cNvPr>
          <p:cNvSpPr>
            <a:spLocks noGrp="1"/>
          </p:cNvSpPr>
          <p:nvPr>
            <p:ph type="pic" sz="quarter" idx="18"/>
          </p:nvPr>
        </p:nvSpPr>
        <p:spPr>
          <a:xfrm>
            <a:off x="4261022" y="1763734"/>
            <a:ext cx="3657600" cy="3657600"/>
          </a:xfrm>
          <a:solidFill>
            <a:schemeClr val="bg1">
              <a:lumMod val="85000"/>
            </a:schemeClr>
          </a:solidFill>
        </p:spPr>
        <p:txBody>
          <a:bodyPr lIns="0" rIns="0"/>
          <a:lstStyle/>
          <a:p>
            <a:r>
              <a:rPr lang="en-US" dirty="0"/>
              <a:t>Click icon to add picture</a:t>
            </a:r>
            <a:endParaRPr lang="en-GB" dirty="0"/>
          </a:p>
        </p:txBody>
      </p:sp>
      <p:sp>
        <p:nvSpPr>
          <p:cNvPr id="16" name="Picture Placeholder 9">
            <a:extLst>
              <a:ext uri="{FF2B5EF4-FFF2-40B4-BE49-F238E27FC236}">
                <a16:creationId xmlns:a16="http://schemas.microsoft.com/office/drawing/2014/main" id="{342C45B5-25BB-499C-8B36-30F3080FC7AE}"/>
              </a:ext>
            </a:extLst>
          </p:cNvPr>
          <p:cNvSpPr>
            <a:spLocks noGrp="1"/>
          </p:cNvSpPr>
          <p:nvPr>
            <p:ph type="pic" sz="quarter" idx="19"/>
          </p:nvPr>
        </p:nvSpPr>
        <p:spPr>
          <a:xfrm>
            <a:off x="8161539" y="1763734"/>
            <a:ext cx="3657600" cy="3657600"/>
          </a:xfrm>
          <a:solidFill>
            <a:schemeClr val="bg1">
              <a:lumMod val="85000"/>
            </a:schemeClr>
          </a:solidFill>
        </p:spPr>
        <p:txBody>
          <a:bodyPr lIns="0" rIns="0"/>
          <a:lstStyle/>
          <a:p>
            <a:r>
              <a:rPr lang="en-US" dirty="0"/>
              <a:t>Click icon to add picture</a:t>
            </a:r>
            <a:endParaRPr lang="en-GB" dirty="0"/>
          </a:p>
        </p:txBody>
      </p:sp>
      <p:sp>
        <p:nvSpPr>
          <p:cNvPr id="21" name="Rectangle 20">
            <a:extLst>
              <a:ext uri="{FF2B5EF4-FFF2-40B4-BE49-F238E27FC236}">
                <a16:creationId xmlns:a16="http://schemas.microsoft.com/office/drawing/2014/main" id="{A421AA32-BB73-47AE-9B3A-CF563EFDD7D6}"/>
              </a:ext>
            </a:extLst>
          </p:cNvPr>
          <p:cNvSpPr/>
          <p:nvPr userDrawn="1"/>
        </p:nvSpPr>
        <p:spPr>
          <a:xfrm>
            <a:off x="372861" y="5473964"/>
            <a:ext cx="3666744" cy="110483"/>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7" name="Rectangle 16">
            <a:extLst>
              <a:ext uri="{FF2B5EF4-FFF2-40B4-BE49-F238E27FC236}">
                <a16:creationId xmlns:a16="http://schemas.microsoft.com/office/drawing/2014/main" id="{35AEC188-9496-4280-BE13-42544F573923}"/>
              </a:ext>
            </a:extLst>
          </p:cNvPr>
          <p:cNvSpPr/>
          <p:nvPr userDrawn="1"/>
        </p:nvSpPr>
        <p:spPr>
          <a:xfrm>
            <a:off x="369649" y="5473963"/>
            <a:ext cx="11449489" cy="110483"/>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7" name="Rectangle 6">
            <a:extLst>
              <a:ext uri="{FF2B5EF4-FFF2-40B4-BE49-F238E27FC236}">
                <a16:creationId xmlns:a16="http://schemas.microsoft.com/office/drawing/2014/main" id="{09956BA7-9FB1-4DA0-8220-3EF8C3F1E300}"/>
              </a:ext>
            </a:extLst>
          </p:cNvPr>
          <p:cNvSpPr/>
          <p:nvPr userDrawn="1"/>
        </p:nvSpPr>
        <p:spPr>
          <a:xfrm>
            <a:off x="4039604" y="1679448"/>
            <a:ext cx="221417" cy="405829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8" name="Rectangle 17">
            <a:extLst>
              <a:ext uri="{FF2B5EF4-FFF2-40B4-BE49-F238E27FC236}">
                <a16:creationId xmlns:a16="http://schemas.microsoft.com/office/drawing/2014/main" id="{F98FC4CA-F7E8-452B-BABE-78FA141D5E67}"/>
              </a:ext>
            </a:extLst>
          </p:cNvPr>
          <p:cNvSpPr/>
          <p:nvPr userDrawn="1"/>
        </p:nvSpPr>
        <p:spPr>
          <a:xfrm>
            <a:off x="7929371" y="1679449"/>
            <a:ext cx="221417" cy="397154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9" name="TextBox 18">
            <a:extLst>
              <a:ext uri="{FF2B5EF4-FFF2-40B4-BE49-F238E27FC236}">
                <a16:creationId xmlns:a16="http://schemas.microsoft.com/office/drawing/2014/main" id="{65A2BCC4-7FFD-427D-A7B8-33801665A702}"/>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66910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2_Title, Subtit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835"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93902" y="381000"/>
            <a:ext cx="11425237" cy="457200"/>
          </a:xfrm>
        </p:spPr>
        <p:txBody>
          <a:bodyPr rIns="0"/>
          <a:lstStyle>
            <a:lvl1pPr algn="ctr">
              <a:defRPr>
                <a:solidFill>
                  <a:schemeClr val="bg1"/>
                </a:solidFill>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381000" y="841248"/>
            <a:ext cx="11430000" cy="365760"/>
          </a:xfrm>
        </p:spPr>
        <p:txBody>
          <a:bodyPr/>
          <a:lstStyle>
            <a:lvl1pPr algn="ctr">
              <a:defRPr sz="2400">
                <a:solidFill>
                  <a:schemeClr val="bg1"/>
                </a:solidFill>
              </a:defRPr>
            </a:lvl1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6" name="TextBox 5"/>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
        <p:nvSpPr>
          <p:cNvPr id="14" name="Picture Placeholder 9">
            <a:extLst>
              <a:ext uri="{FF2B5EF4-FFF2-40B4-BE49-F238E27FC236}">
                <a16:creationId xmlns:a16="http://schemas.microsoft.com/office/drawing/2014/main" id="{869F272B-875D-4A55-9573-CE9FC38344EC}"/>
              </a:ext>
            </a:extLst>
          </p:cNvPr>
          <p:cNvSpPr>
            <a:spLocks noGrp="1"/>
          </p:cNvSpPr>
          <p:nvPr>
            <p:ph type="pic" sz="quarter" idx="17"/>
          </p:nvPr>
        </p:nvSpPr>
        <p:spPr>
          <a:xfrm>
            <a:off x="378794" y="1469401"/>
            <a:ext cx="3657600" cy="3657600"/>
          </a:xfrm>
          <a:solidFill>
            <a:schemeClr val="bg1">
              <a:lumMod val="85000"/>
            </a:schemeClr>
          </a:solidFill>
        </p:spPr>
        <p:txBody>
          <a:bodyPr lIns="0" rIns="0"/>
          <a:lstStyle/>
          <a:p>
            <a:r>
              <a:rPr lang="en-US" dirty="0"/>
              <a:t>Click icon to add picture</a:t>
            </a:r>
            <a:endParaRPr lang="en-GB" dirty="0"/>
          </a:p>
        </p:txBody>
      </p:sp>
      <p:sp>
        <p:nvSpPr>
          <p:cNvPr id="15" name="Picture Placeholder 9">
            <a:extLst>
              <a:ext uri="{FF2B5EF4-FFF2-40B4-BE49-F238E27FC236}">
                <a16:creationId xmlns:a16="http://schemas.microsoft.com/office/drawing/2014/main" id="{6A3664C0-3C68-4E38-B0D1-971BDD72FB74}"/>
              </a:ext>
            </a:extLst>
          </p:cNvPr>
          <p:cNvSpPr>
            <a:spLocks noGrp="1"/>
          </p:cNvSpPr>
          <p:nvPr>
            <p:ph type="pic" sz="quarter" idx="18"/>
          </p:nvPr>
        </p:nvSpPr>
        <p:spPr>
          <a:xfrm>
            <a:off x="4261022" y="1469401"/>
            <a:ext cx="3657600" cy="3657600"/>
          </a:xfrm>
          <a:solidFill>
            <a:schemeClr val="bg1">
              <a:lumMod val="85000"/>
            </a:schemeClr>
          </a:solidFill>
        </p:spPr>
        <p:txBody>
          <a:bodyPr lIns="0" rIns="0"/>
          <a:lstStyle/>
          <a:p>
            <a:r>
              <a:rPr lang="en-US" dirty="0"/>
              <a:t>Click icon to add picture</a:t>
            </a:r>
            <a:endParaRPr lang="en-GB" dirty="0"/>
          </a:p>
        </p:txBody>
      </p:sp>
      <p:sp>
        <p:nvSpPr>
          <p:cNvPr id="16" name="Picture Placeholder 9">
            <a:extLst>
              <a:ext uri="{FF2B5EF4-FFF2-40B4-BE49-F238E27FC236}">
                <a16:creationId xmlns:a16="http://schemas.microsoft.com/office/drawing/2014/main" id="{342C45B5-25BB-499C-8B36-30F3080FC7AE}"/>
              </a:ext>
            </a:extLst>
          </p:cNvPr>
          <p:cNvSpPr>
            <a:spLocks noGrp="1"/>
          </p:cNvSpPr>
          <p:nvPr>
            <p:ph type="pic" sz="quarter" idx="19"/>
          </p:nvPr>
        </p:nvSpPr>
        <p:spPr>
          <a:xfrm>
            <a:off x="8161539" y="1469401"/>
            <a:ext cx="3657600" cy="3657600"/>
          </a:xfrm>
          <a:solidFill>
            <a:schemeClr val="bg1">
              <a:lumMod val="85000"/>
            </a:schemeClr>
          </a:solidFill>
        </p:spPr>
        <p:txBody>
          <a:bodyPr lIns="0" rIns="0"/>
          <a:lstStyle/>
          <a:p>
            <a:r>
              <a:rPr lang="en-US" dirty="0"/>
              <a:t>Click icon to add picture</a:t>
            </a:r>
            <a:endParaRPr lang="en-GB" dirty="0"/>
          </a:p>
        </p:txBody>
      </p:sp>
    </p:spTree>
    <p:extLst>
      <p:ext uri="{BB962C8B-B14F-4D97-AF65-F5344CB8AC3E}">
        <p14:creationId xmlns:p14="http://schemas.microsoft.com/office/powerpoint/2010/main" val="366083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Content,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049E49-A973-44EF-9013-26AEDDEBD3DB}"/>
              </a:ext>
            </a:extLst>
          </p:cNvPr>
          <p:cNvSpPr/>
          <p:nvPr userDrawn="1"/>
        </p:nvSpPr>
        <p:spPr>
          <a:xfrm>
            <a:off x="7996364" y="0"/>
            <a:ext cx="419563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 name="Picture Placeholder 2"/>
          <p:cNvSpPr>
            <a:spLocks noGrp="1"/>
          </p:cNvSpPr>
          <p:nvPr>
            <p:ph type="pic" sz="quarter" idx="14"/>
          </p:nvPr>
        </p:nvSpPr>
        <p:spPr>
          <a:xfrm>
            <a:off x="0" y="0"/>
            <a:ext cx="7996364" cy="6858000"/>
          </a:xfrm>
          <a:solidFill>
            <a:schemeClr val="bg1">
              <a:lumMod val="85000"/>
            </a:schemeClr>
          </a:solidFill>
        </p:spPr>
        <p:txBody>
          <a:bodyPr/>
          <a:lstStyle/>
          <a:p>
            <a:endParaRPr lang="en-US" dirty="0"/>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
        <p:nvSpPr>
          <p:cNvPr id="14" name="Title 3">
            <a:extLst>
              <a:ext uri="{FF2B5EF4-FFF2-40B4-BE49-F238E27FC236}">
                <a16:creationId xmlns:a16="http://schemas.microsoft.com/office/drawing/2014/main" id="{8DD7D68D-E290-458D-BAC4-322800794D85}"/>
              </a:ext>
            </a:extLst>
          </p:cNvPr>
          <p:cNvSpPr>
            <a:spLocks noGrp="1"/>
          </p:cNvSpPr>
          <p:nvPr>
            <p:ph type="title"/>
          </p:nvPr>
        </p:nvSpPr>
        <p:spPr>
          <a:xfrm>
            <a:off x="8543636" y="2895214"/>
            <a:ext cx="3101092" cy="801111"/>
          </a:xfrm>
        </p:spPr>
        <p:txBody>
          <a:bodyPr/>
          <a:lstStyle>
            <a:lvl1pPr algn="ctr">
              <a:defRPr sz="2800">
                <a:solidFill>
                  <a:schemeClr val="bg1"/>
                </a:solidFill>
              </a:defRPr>
            </a:lvl1pPr>
          </a:lstStyle>
          <a:p>
            <a:r>
              <a:rPr lang="en-US" dirty="0"/>
              <a:t>Click to edit Master title style</a:t>
            </a:r>
            <a:endParaRPr lang="en-GB" dirty="0"/>
          </a:p>
        </p:txBody>
      </p:sp>
      <p:sp>
        <p:nvSpPr>
          <p:cNvPr id="15" name="Content Placeholder 4">
            <a:extLst>
              <a:ext uri="{FF2B5EF4-FFF2-40B4-BE49-F238E27FC236}">
                <a16:creationId xmlns:a16="http://schemas.microsoft.com/office/drawing/2014/main" id="{BCBBD942-C63D-4382-9F7B-D285F53A7F60}"/>
              </a:ext>
            </a:extLst>
          </p:cNvPr>
          <p:cNvSpPr>
            <a:spLocks noGrp="1"/>
          </p:cNvSpPr>
          <p:nvPr>
            <p:ph sz="quarter" idx="15"/>
          </p:nvPr>
        </p:nvSpPr>
        <p:spPr>
          <a:xfrm>
            <a:off x="8543635" y="4038599"/>
            <a:ext cx="3101092" cy="2024015"/>
          </a:xfrm>
        </p:spPr>
        <p:txBody>
          <a:bodyPr/>
          <a:lstStyle>
            <a:lvl1pPr algn="ctr">
              <a:defRPr sz="1800">
                <a:solidFill>
                  <a:schemeClr val="bg1"/>
                </a:solidFill>
              </a:defRPr>
            </a:lvl1pPr>
            <a:lvl2pPr marL="92075" indent="-92075" algn="ctr">
              <a:defRPr sz="1800">
                <a:solidFill>
                  <a:schemeClr val="bg1"/>
                </a:solidFill>
              </a:defRPr>
            </a:lvl2pPr>
            <a:lvl3pPr marL="182563" indent="-90488" algn="ctr">
              <a:defRPr sz="1800">
                <a:solidFill>
                  <a:schemeClr val="bg1"/>
                </a:solidFill>
              </a:defRPr>
            </a:lvl3pPr>
            <a:lvl4pPr marL="266700" indent="-84138" algn="ctr">
              <a:defRPr sz="1800">
                <a:solidFill>
                  <a:schemeClr val="bg1"/>
                </a:solidFill>
              </a:defRPr>
            </a:lvl4pPr>
            <a:lvl5pPr marL="357188" indent="-90488" algn="ct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8849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4" name="TextBox 3">
            <a:extLst>
              <a:ext uri="{FF2B5EF4-FFF2-40B4-BE49-F238E27FC236}">
                <a16:creationId xmlns:a16="http://schemas.microsoft.com/office/drawing/2014/main" id="{BA3A4CB6-CF07-46FC-B917-A058DD7FFAB9}"/>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284906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59"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p:cNvSpPr/>
          <p:nvPr userDrawn="1"/>
        </p:nvSpPr>
        <p:spPr>
          <a:xfrm>
            <a:off x="0" y="0"/>
            <a:ext cx="12192000" cy="6858000"/>
          </a:xfrm>
          <a:prstGeom prst="rect">
            <a:avLst/>
          </a:prstGeom>
          <a:gradFill>
            <a:gsLst>
              <a:gs pos="83000">
                <a:srgbClr val="003CE6"/>
              </a:gs>
              <a:gs pos="0">
                <a:srgbClr val="00C8E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 name="Title 1"/>
          <p:cNvSpPr>
            <a:spLocks noGrp="1"/>
          </p:cNvSpPr>
          <p:nvPr>
            <p:ph type="title"/>
          </p:nvPr>
        </p:nvSpPr>
        <p:spPr>
          <a:xfrm>
            <a:off x="379413" y="1333500"/>
            <a:ext cx="9521825" cy="4127499"/>
          </a:xfrm>
        </p:spPr>
        <p:txBody>
          <a:bodyPr rIns="0" anchor="t"/>
          <a:lstStyle>
            <a:lvl1pPr>
              <a:defRPr sz="4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12705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3" name="TextBox 2"/>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4" name="Group 22"/>
          <p:cNvGrpSpPr>
            <a:grpSpLocks/>
          </p:cNvGrpSpPr>
          <p:nvPr userDrawn="1"/>
        </p:nvGrpSpPr>
        <p:grpSpPr bwMode="auto">
          <a:xfrm>
            <a:off x="-264086" y="6596401"/>
            <a:ext cx="2147228" cy="184155"/>
            <a:chOff x="9374212" y="6574531"/>
            <a:chExt cx="2147228" cy="182885"/>
          </a:xfrm>
        </p:grpSpPr>
        <p:grpSp>
          <p:nvGrpSpPr>
            <p:cNvPr id="5" name="Group 8"/>
            <p:cNvGrpSpPr>
              <a:grpSpLocks/>
            </p:cNvGrpSpPr>
            <p:nvPr/>
          </p:nvGrpSpPr>
          <p:grpSpPr bwMode="auto">
            <a:xfrm>
              <a:off x="9374212" y="6574531"/>
              <a:ext cx="2147228" cy="182883"/>
              <a:chOff x="9378677" y="6574531"/>
              <a:chExt cx="2147228" cy="182883"/>
            </a:xfrm>
          </p:grpSpPr>
          <p:sp>
            <p:nvSpPr>
              <p:cNvPr id="7"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8"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9"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6"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0"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88505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2" name="Title 1"/>
          <p:cNvSpPr>
            <a:spLocks noGrp="1"/>
          </p:cNvSpPr>
          <p:nvPr>
            <p:ph type="title"/>
          </p:nvPr>
        </p:nvSpPr>
        <p:spPr>
          <a:xfrm>
            <a:off x="379413" y="1333500"/>
            <a:ext cx="9521825" cy="4127499"/>
          </a:xfrm>
        </p:spPr>
        <p:txBody>
          <a:bodyPr rIns="0" anchor="t"/>
          <a:lstStyle>
            <a:lvl1pPr>
              <a:defRPr sz="4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49920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0344491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5"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p:cNvSpPr/>
          <p:nvPr userDrawn="1"/>
        </p:nvSpPr>
        <p:spPr>
          <a:xfrm>
            <a:off x="0" y="0"/>
            <a:ext cx="12192000" cy="6858000"/>
          </a:xfrm>
          <a:prstGeom prst="rect">
            <a:avLst/>
          </a:prstGeom>
          <a:gradFill>
            <a:gsLst>
              <a:gs pos="83000">
                <a:srgbClr val="003CE6"/>
              </a:gs>
              <a:gs pos="0">
                <a:srgbClr val="00C8E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 name="Title 1"/>
          <p:cNvSpPr>
            <a:spLocks noGrp="1"/>
          </p:cNvSpPr>
          <p:nvPr>
            <p:ph type="title"/>
          </p:nvPr>
        </p:nvSpPr>
        <p:spPr>
          <a:xfrm>
            <a:off x="379413" y="1333500"/>
            <a:ext cx="9521825" cy="4127499"/>
          </a:xfrm>
        </p:spPr>
        <p:txBody>
          <a:bodyPr rIns="0" anchor="t"/>
          <a:lstStyle>
            <a:lvl1pPr>
              <a:defRPr sz="4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64237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 name="Title 1"/>
          <p:cNvSpPr>
            <a:spLocks noGrp="1"/>
          </p:cNvSpPr>
          <p:nvPr>
            <p:ph type="ctrTitle"/>
          </p:nvPr>
        </p:nvSpPr>
        <p:spPr>
          <a:xfrm>
            <a:off x="944880" y="2321901"/>
            <a:ext cx="8956358" cy="1994392"/>
          </a:xfrm>
        </p:spPr>
        <p:txBody>
          <a:bodyPr vert="horz" wrap="square" lIns="0" tIns="0" rIns="0" bIns="0" anchor="t" anchorCtr="0">
            <a:noAutofit/>
          </a:bodyPr>
          <a:lstStyle>
            <a:lvl1pPr algn="l">
              <a:defRPr sz="44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00702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_2 REVERSED line/sub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DB2EED-173A-4AAB-A5CA-763675207C6D}"/>
              </a:ext>
            </a:extLst>
          </p:cNvPr>
          <p:cNvPicPr>
            <a:picLocks noChangeAspect="1"/>
          </p:cNvPicPr>
          <p:nvPr userDrawn="1"/>
        </p:nvPicPr>
        <p:blipFill>
          <a:blip r:embed="rId4"/>
          <a:stretch>
            <a:fillRect/>
          </a:stretch>
        </p:blipFill>
        <p:spPr>
          <a:xfrm>
            <a:off x="0" y="0"/>
            <a:ext cx="12192000" cy="6858000"/>
          </a:xfrm>
          <a:prstGeom prst="rect">
            <a:avLst/>
          </a:prstGeom>
        </p:spPr>
      </p:pic>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573279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9"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8496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over_2 REVERSED line/subhea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F4DBE3-65B4-4964-9948-0890AB5EE6D8}"/>
              </a:ext>
            </a:extLst>
          </p:cNvPr>
          <p:cNvPicPr>
            <a:picLocks noChangeAspect="1"/>
          </p:cNvPicPr>
          <p:nvPr userDrawn="1"/>
        </p:nvPicPr>
        <p:blipFill>
          <a:blip r:embed="rId4"/>
          <a:stretch>
            <a:fillRect/>
          </a:stretch>
        </p:blipFill>
        <p:spPr>
          <a:xfrm>
            <a:off x="0" y="0"/>
            <a:ext cx="12192000" cy="6858000"/>
          </a:xfrm>
          <a:prstGeom prst="rect">
            <a:avLst/>
          </a:prstGeom>
        </p:spPr>
      </p:pic>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3424228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3"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70827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Cover_2 REVERSED line/subhea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E6BC6A-1655-4CD6-912E-D68B834AAED0}"/>
              </a:ext>
            </a:extLst>
          </p:cNvPr>
          <p:cNvPicPr>
            <a:picLocks noChangeAspect="1"/>
          </p:cNvPicPr>
          <p:nvPr userDrawn="1"/>
        </p:nvPicPr>
        <p:blipFill>
          <a:blip r:embed="rId4"/>
          <a:stretch>
            <a:fillRect/>
          </a:stretch>
        </p:blipFill>
        <p:spPr>
          <a:xfrm>
            <a:off x="0" y="0"/>
            <a:ext cx="12192000" cy="6858000"/>
          </a:xfrm>
          <a:prstGeom prst="rect">
            <a:avLst/>
          </a:prstGeom>
        </p:spPr>
      </p:pic>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1967033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7"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42893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Cover_2 REVERSED line/sub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CEA74D-188E-4183-B597-5CB3EAD32937}"/>
              </a:ext>
            </a:extLst>
          </p:cNvPr>
          <p:cNvPicPr>
            <a:picLocks noChangeAspect="1"/>
          </p:cNvPicPr>
          <p:nvPr userDrawn="1"/>
        </p:nvPicPr>
        <p:blipFill>
          <a:blip r:embed="rId4"/>
          <a:stretch>
            <a:fillRect/>
          </a:stretch>
        </p:blipFill>
        <p:spPr>
          <a:xfrm>
            <a:off x="0" y="0"/>
            <a:ext cx="12192000" cy="6858000"/>
          </a:xfrm>
          <a:prstGeom prst="rect">
            <a:avLst/>
          </a:prstGeom>
        </p:spPr>
      </p:pic>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3569572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1"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8441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3"/>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2"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3"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4"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5" name="Rectangle 14"/>
          <p:cNvSpPr/>
          <p:nvPr userDrawn="1"/>
        </p:nvSpPr>
        <p:spPr>
          <a:xfrm>
            <a:off x="0" y="1"/>
            <a:ext cx="12192000" cy="152402"/>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370665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over_2 REVERSED line/subhea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A2EF56-B5B0-4A2C-9BFF-F04EF7B9D4BB}"/>
              </a:ext>
            </a:extLst>
          </p:cNvPr>
          <p:cNvPicPr>
            <a:picLocks noChangeAspect="1"/>
          </p:cNvPicPr>
          <p:nvPr userDrawn="1"/>
        </p:nvPicPr>
        <p:blipFill>
          <a:blip r:embed="rId4"/>
          <a:stretch>
            <a:fillRect/>
          </a:stretch>
        </p:blipFill>
        <p:spPr>
          <a:xfrm>
            <a:off x="0" y="0"/>
            <a:ext cx="12192000" cy="6858000"/>
          </a:xfrm>
          <a:prstGeom prst="rect">
            <a:avLst/>
          </a:prstGeom>
        </p:spPr>
      </p:pic>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736557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5"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41784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over_2 REVERSED line/subhea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8D4356-99F1-41C2-BC24-91428FEF24C4}"/>
              </a:ext>
            </a:extLst>
          </p:cNvPr>
          <p:cNvPicPr>
            <a:picLocks noChangeAspect="1"/>
          </p:cNvPicPr>
          <p:nvPr userDrawn="1"/>
        </p:nvPicPr>
        <p:blipFill>
          <a:blip r:embed="rId4"/>
          <a:stretch>
            <a:fillRect/>
          </a:stretch>
        </p:blipFill>
        <p:spPr>
          <a:xfrm>
            <a:off x="0" y="0"/>
            <a:ext cx="12192000" cy="6858000"/>
          </a:xfrm>
          <a:prstGeom prst="rect">
            <a:avLst/>
          </a:prstGeom>
        </p:spPr>
      </p:pic>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1596947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59"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82586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Cover_2 REVERSED line/subhea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A97CEF-5810-4718-97A7-43229B1600CC}"/>
              </a:ext>
            </a:extLst>
          </p:cNvPr>
          <p:cNvPicPr>
            <a:picLocks noChangeAspect="1"/>
          </p:cNvPicPr>
          <p:nvPr userDrawn="1"/>
        </p:nvPicPr>
        <p:blipFill>
          <a:blip r:embed="rId4"/>
          <a:stretch>
            <a:fillRect/>
          </a:stretch>
        </p:blipFill>
        <p:spPr>
          <a:xfrm>
            <a:off x="0" y="0"/>
            <a:ext cx="12192000" cy="6858000"/>
          </a:xfrm>
          <a:prstGeom prst="rect">
            <a:avLst/>
          </a:prstGeom>
        </p:spPr>
      </p:pic>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8608237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3"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39706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over_2 REVERSED line/subhea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1AFE98-ADEB-4E9D-942F-1D3D76E743AF}"/>
              </a:ext>
            </a:extLst>
          </p:cNvPr>
          <p:cNvPicPr>
            <a:picLocks noChangeAspect="1"/>
          </p:cNvPicPr>
          <p:nvPr userDrawn="1"/>
        </p:nvPicPr>
        <p:blipFill>
          <a:blip r:embed="rId4"/>
          <a:stretch>
            <a:fillRect/>
          </a:stretch>
        </p:blipFill>
        <p:spPr>
          <a:xfrm>
            <a:off x="0" y="0"/>
            <a:ext cx="12192000" cy="6858000"/>
          </a:xfrm>
          <a:prstGeom prst="rect">
            <a:avLst/>
          </a:prstGeom>
        </p:spPr>
      </p:pic>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6921602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7"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40845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Cover_2 REVERSED line/sub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BE542A-FA59-4C1E-ADF9-D35ABEDB220D}"/>
              </a:ext>
            </a:extLst>
          </p:cNvPr>
          <p:cNvPicPr>
            <a:picLocks noChangeAspect="1"/>
          </p:cNvPicPr>
          <p:nvPr userDrawn="1"/>
        </p:nvPicPr>
        <p:blipFill>
          <a:blip r:embed="rId4"/>
          <a:stretch>
            <a:fillRect/>
          </a:stretch>
        </p:blipFill>
        <p:spPr>
          <a:xfrm>
            <a:off x="0" y="0"/>
            <a:ext cx="12192000" cy="6858000"/>
          </a:xfrm>
          <a:prstGeom prst="rect">
            <a:avLst/>
          </a:prstGeom>
        </p:spPr>
      </p:pic>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903589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1"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29478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2_Cover_2 REVERSED line/subhea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BDE6CD-B29C-410C-8252-D6CA4B2DFC33}"/>
              </a:ext>
            </a:extLst>
          </p:cNvPr>
          <p:cNvPicPr>
            <a:picLocks noChangeAspect="1"/>
          </p:cNvPicPr>
          <p:nvPr userDrawn="1"/>
        </p:nvPicPr>
        <p:blipFill>
          <a:blip r:embed="rId4"/>
          <a:stretch>
            <a:fillRect/>
          </a:stretch>
        </p:blipFill>
        <p:spPr>
          <a:xfrm>
            <a:off x="0" y="0"/>
            <a:ext cx="12192000" cy="6858000"/>
          </a:xfrm>
          <a:prstGeom prst="rect">
            <a:avLst/>
          </a:prstGeom>
        </p:spPr>
      </p:pic>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32351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5"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44047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Cover_2 REVERSED line/subhea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C385CB-CDD0-45ED-A222-17C5AFFB1BE1}"/>
              </a:ext>
            </a:extLst>
          </p:cNvPr>
          <p:cNvPicPr>
            <a:picLocks noChangeAspect="1"/>
          </p:cNvPicPr>
          <p:nvPr userDrawn="1"/>
        </p:nvPicPr>
        <p:blipFill>
          <a:blip r:embed="rId4"/>
          <a:stretch>
            <a:fillRect/>
          </a:stretch>
        </p:blipFill>
        <p:spPr>
          <a:xfrm>
            <a:off x="0" y="0"/>
            <a:ext cx="12192000" cy="6858000"/>
          </a:xfrm>
          <a:prstGeom prst="rect">
            <a:avLst/>
          </a:prstGeom>
        </p:spPr>
      </p:pic>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0241205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9"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64307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6_Cover_2 REVERSED line/sub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445C95-9F39-492C-96D8-FE71850CDAA7}"/>
              </a:ext>
            </a:extLst>
          </p:cNvPr>
          <p:cNvPicPr>
            <a:picLocks noChangeAspect="1"/>
          </p:cNvPicPr>
          <p:nvPr userDrawn="1"/>
        </p:nvPicPr>
        <p:blipFill>
          <a:blip r:embed="rId4"/>
          <a:stretch>
            <a:fillRect/>
          </a:stretch>
        </p:blipFill>
        <p:spPr>
          <a:xfrm>
            <a:off x="0" y="0"/>
            <a:ext cx="12192000" cy="6858000"/>
          </a:xfrm>
          <a:prstGeom prst="rect">
            <a:avLst/>
          </a:prstGeom>
        </p:spPr>
      </p:pic>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0662624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03"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74456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7_Cover_2 REVERSED line/subhea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77CC38-1D38-4C71-AE81-49CEB308DB37}"/>
              </a:ext>
            </a:extLst>
          </p:cNvPr>
          <p:cNvPicPr>
            <a:picLocks noChangeAspect="1"/>
          </p:cNvPicPr>
          <p:nvPr userDrawn="1"/>
        </p:nvPicPr>
        <p:blipFill>
          <a:blip r:embed="rId4"/>
          <a:stretch>
            <a:fillRect/>
          </a:stretch>
        </p:blipFill>
        <p:spPr>
          <a:xfrm>
            <a:off x="0" y="0"/>
            <a:ext cx="12192000" cy="6858000"/>
          </a:xfrm>
          <a:prstGeom prst="rect">
            <a:avLst/>
          </a:prstGeom>
        </p:spPr>
      </p:pic>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1443815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27"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90872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8_Cover_2 REVERSED line/sub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BB5784-A1A3-4CE3-B24B-50A26850770C}"/>
              </a:ext>
            </a:extLst>
          </p:cNvPr>
          <p:cNvPicPr>
            <a:picLocks noChangeAspect="1"/>
          </p:cNvPicPr>
          <p:nvPr userDrawn="1"/>
        </p:nvPicPr>
        <p:blipFill>
          <a:blip r:embed="rId4"/>
          <a:stretch>
            <a:fillRect/>
          </a:stretch>
        </p:blipFill>
        <p:spPr>
          <a:xfrm>
            <a:off x="0" y="0"/>
            <a:ext cx="12192000" cy="6858000"/>
          </a:xfrm>
          <a:prstGeom prst="rect">
            <a:avLst/>
          </a:prstGeom>
        </p:spPr>
      </p:pic>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8523823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51"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10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9" name="Group 22"/>
          <p:cNvGrpSpPr>
            <a:grpSpLocks/>
          </p:cNvGrpSpPr>
          <p:nvPr userDrawn="1"/>
        </p:nvGrpSpPr>
        <p:grpSpPr bwMode="auto">
          <a:xfrm>
            <a:off x="-264086" y="6596401"/>
            <a:ext cx="2147228" cy="184155"/>
            <a:chOff x="9374212" y="6574531"/>
            <a:chExt cx="2147228" cy="182885"/>
          </a:xfrm>
        </p:grpSpPr>
        <p:grpSp>
          <p:nvGrpSpPr>
            <p:cNvPr id="10"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6" name="Rectangle 15"/>
          <p:cNvSpPr/>
          <p:nvPr userDrawn="1"/>
        </p:nvSpPr>
        <p:spPr>
          <a:xfrm>
            <a:off x="0" y="1"/>
            <a:ext cx="12192000" cy="152402"/>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333934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9_Cover_2 REVERSED line/subhea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9C3731-3E9E-4552-8FE0-C5C04F457A31}"/>
              </a:ext>
            </a:extLst>
          </p:cNvPr>
          <p:cNvPicPr>
            <a:picLocks noChangeAspect="1"/>
          </p:cNvPicPr>
          <p:nvPr userDrawn="1"/>
        </p:nvPicPr>
        <p:blipFill>
          <a:blip r:embed="rId4"/>
          <a:stretch>
            <a:fillRect/>
          </a:stretch>
        </p:blipFill>
        <p:spPr>
          <a:xfrm>
            <a:off x="0" y="0"/>
            <a:ext cx="12192000" cy="6858000"/>
          </a:xfrm>
          <a:prstGeom prst="rect">
            <a:avLst/>
          </a:prstGeom>
        </p:spPr>
      </p:pic>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486161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75"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effectLst>
                  <a:outerShdw blurRad="50800" dist="38100" dir="5400000" algn="t" rotWithShape="0">
                    <a:prstClr val="black">
                      <a:alpha val="40000"/>
                    </a:prstClr>
                  </a:outerShdw>
                </a:effectLst>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56882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_1 line_Blan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4048" y="2286000"/>
            <a:ext cx="9521825" cy="1051116"/>
          </a:xfrm>
          <a:prstGeom prst="rect">
            <a:avLst/>
          </a:prstGeom>
        </p:spPr>
        <p:txBody>
          <a:bodyPr vert="horz" wrap="square" lIns="0" tIns="0" rIns="0" bIns="0" anchor="t" anchorCtr="0">
            <a:noAutofit/>
          </a:bodyPr>
          <a:lstStyle>
            <a:lvl1pPr algn="l">
              <a:defRPr sz="7200" b="0">
                <a:solidFill>
                  <a:schemeClr val="tx1"/>
                </a:solidFill>
                <a:latin typeface="3M Circular TT Bold" panose="020B0804020101010102" pitchFamily="34" charset="0"/>
                <a:cs typeface="3M Circular TT Bold" panose="020B0804020101010102" pitchFamily="34" charset="0"/>
              </a:defRPr>
            </a:lvl1pPr>
          </a:lstStyle>
          <a:p>
            <a:r>
              <a:rPr lang="en-US"/>
              <a:t>One-line title</a:t>
            </a:r>
            <a:endParaRPr lang="en-GB" dirty="0"/>
          </a:p>
        </p:txBody>
      </p:sp>
      <p:sp>
        <p:nvSpPr>
          <p:cNvPr id="10" name="Text Placeholder 7"/>
          <p:cNvSpPr>
            <a:spLocks noGrp="1"/>
          </p:cNvSpPr>
          <p:nvPr>
            <p:ph type="body" sz="quarter" idx="12" hasCustomPrompt="1"/>
          </p:nvPr>
        </p:nvSpPr>
        <p:spPr>
          <a:xfrm>
            <a:off x="384048" y="4257741"/>
            <a:ext cx="1978025"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97287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Title Slide and Subtitle">
    <p:spTree>
      <p:nvGrpSpPr>
        <p:cNvPr id="1" name=""/>
        <p:cNvGrpSpPr/>
        <p:nvPr/>
      </p:nvGrpSpPr>
      <p:grpSpPr>
        <a:xfrm>
          <a:off x="0" y="0"/>
          <a:ext cx="0" cy="0"/>
          <a:chOff x="0" y="0"/>
          <a:chExt cx="0" cy="0"/>
        </a:xfrm>
      </p:grpSpPr>
      <p:sp>
        <p:nvSpPr>
          <p:cNvPr id="43" name="Freeform 37"/>
          <p:cNvSpPr>
            <a:spLocks/>
          </p:cNvSpPr>
          <p:nvPr userDrawn="1"/>
        </p:nvSpPr>
        <p:spPr bwMode="auto">
          <a:xfrm rot="19218002">
            <a:off x="582337" y="2537728"/>
            <a:ext cx="10928210" cy="6096374"/>
          </a:xfrm>
          <a:custGeom>
            <a:avLst/>
            <a:gdLst>
              <a:gd name="T0" fmla="*/ 3982 w 4136"/>
              <a:gd name="T1" fmla="*/ 0 h 2304"/>
              <a:gd name="T2" fmla="*/ 4136 w 4136"/>
              <a:gd name="T3" fmla="*/ 2304 h 2304"/>
              <a:gd name="T4" fmla="*/ 0 w 4136"/>
              <a:gd name="T5" fmla="*/ 77 h 2304"/>
              <a:gd name="T6" fmla="*/ 3982 w 4136"/>
              <a:gd name="T7" fmla="*/ 0 h 2304"/>
              <a:gd name="connsiteX0" fmla="*/ 9628 w 9990"/>
              <a:gd name="connsiteY0" fmla="*/ 0 h 10197"/>
              <a:gd name="connsiteX1" fmla="*/ 9990 w 9990"/>
              <a:gd name="connsiteY1" fmla="*/ 10197 h 10197"/>
              <a:gd name="connsiteX2" fmla="*/ 0 w 9990"/>
              <a:gd name="connsiteY2" fmla="*/ 334 h 10197"/>
              <a:gd name="connsiteX3" fmla="*/ 9628 w 9990"/>
              <a:gd name="connsiteY3" fmla="*/ 0 h 10197"/>
              <a:gd name="connsiteX0" fmla="*/ 9649 w 10000"/>
              <a:gd name="connsiteY0" fmla="*/ 0 h 10005"/>
              <a:gd name="connsiteX1" fmla="*/ 10000 w 10000"/>
              <a:gd name="connsiteY1" fmla="*/ 10005 h 10005"/>
              <a:gd name="connsiteX2" fmla="*/ 0 w 10000"/>
              <a:gd name="connsiteY2" fmla="*/ 333 h 10005"/>
              <a:gd name="connsiteX3" fmla="*/ 9649 w 10000"/>
              <a:gd name="connsiteY3" fmla="*/ 0 h 10005"/>
              <a:gd name="connsiteX0" fmla="*/ 9598 w 9949"/>
              <a:gd name="connsiteY0" fmla="*/ 0 h 10005"/>
              <a:gd name="connsiteX1" fmla="*/ 9949 w 9949"/>
              <a:gd name="connsiteY1" fmla="*/ 10005 h 10005"/>
              <a:gd name="connsiteX2" fmla="*/ 1 w 9949"/>
              <a:gd name="connsiteY2" fmla="*/ 263 h 10005"/>
              <a:gd name="connsiteX3" fmla="*/ 9598 w 9949"/>
              <a:gd name="connsiteY3" fmla="*/ 0 h 10005"/>
              <a:gd name="connsiteX0" fmla="*/ 9647 w 10000"/>
              <a:gd name="connsiteY0" fmla="*/ 0 h 10000"/>
              <a:gd name="connsiteX1" fmla="*/ 10000 w 10000"/>
              <a:gd name="connsiteY1" fmla="*/ 10000 h 10000"/>
              <a:gd name="connsiteX2" fmla="*/ 1 w 10000"/>
              <a:gd name="connsiteY2" fmla="*/ 263 h 10000"/>
              <a:gd name="connsiteX3" fmla="*/ 9647 w 10000"/>
              <a:gd name="connsiteY3" fmla="*/ 0 h 10000"/>
              <a:gd name="connsiteX0" fmla="*/ 9646 w 9999"/>
              <a:gd name="connsiteY0" fmla="*/ 0 h 10000"/>
              <a:gd name="connsiteX1" fmla="*/ 9999 w 9999"/>
              <a:gd name="connsiteY1" fmla="*/ 10000 h 10000"/>
              <a:gd name="connsiteX2" fmla="*/ 0 w 9999"/>
              <a:gd name="connsiteY2" fmla="*/ 263 h 10000"/>
              <a:gd name="connsiteX3" fmla="*/ 9646 w 9999"/>
              <a:gd name="connsiteY3" fmla="*/ 0 h 10000"/>
              <a:gd name="connsiteX0" fmla="*/ 9647 w 10000"/>
              <a:gd name="connsiteY0" fmla="*/ 0 h 10000"/>
              <a:gd name="connsiteX1" fmla="*/ 10000 w 10000"/>
              <a:gd name="connsiteY1" fmla="*/ 10000 h 10000"/>
              <a:gd name="connsiteX2" fmla="*/ 0 w 10000"/>
              <a:gd name="connsiteY2" fmla="*/ 263 h 10000"/>
              <a:gd name="connsiteX3" fmla="*/ 9647 w 10000"/>
              <a:gd name="connsiteY3" fmla="*/ 0 h 10000"/>
              <a:gd name="connsiteX0" fmla="*/ 9647 w 10000"/>
              <a:gd name="connsiteY0" fmla="*/ 0 h 10000"/>
              <a:gd name="connsiteX1" fmla="*/ 10000 w 10000"/>
              <a:gd name="connsiteY1" fmla="*/ 10000 h 10000"/>
              <a:gd name="connsiteX2" fmla="*/ 0 w 10000"/>
              <a:gd name="connsiteY2" fmla="*/ 263 h 10000"/>
              <a:gd name="connsiteX3" fmla="*/ 9647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9647" y="0"/>
                </a:moveTo>
                <a:cubicBezTo>
                  <a:pt x="9645" y="-3"/>
                  <a:pt x="10000" y="10000"/>
                  <a:pt x="10000" y="10000"/>
                </a:cubicBezTo>
                <a:cubicBezTo>
                  <a:pt x="9999" y="9998"/>
                  <a:pt x="0" y="263"/>
                  <a:pt x="0" y="263"/>
                </a:cubicBezTo>
                <a:lnTo>
                  <a:pt x="9647" y="0"/>
                </a:lnTo>
                <a:close/>
              </a:path>
            </a:pathLst>
          </a:custGeom>
          <a:gradFill flip="none" rotWithShape="1">
            <a:gsLst>
              <a:gs pos="0">
                <a:schemeClr val="accent3"/>
              </a:gs>
              <a:gs pos="50000">
                <a:schemeClr val="accent2"/>
              </a:gs>
              <a:gs pos="100000">
                <a:schemeClr val="accent1"/>
              </a:gs>
            </a:gsLst>
            <a:lin ang="0" scaled="1"/>
            <a:tileRect/>
          </a:gradFill>
          <a:ln>
            <a:noFill/>
          </a:ln>
        </p:spPr>
        <p:txBody>
          <a:bodyPr vert="horz" wrap="square" lIns="0" tIns="0" rIns="0" bIns="0" numCol="1" anchor="t" anchorCtr="0" compatLnSpc="1">
            <a:prstTxWarp prst="textNoShape">
              <a:avLst/>
            </a:prstTxWarp>
            <a:noAutofit/>
          </a:bodyPr>
          <a:lstStyle/>
          <a:p>
            <a:pPr lvl="0"/>
            <a:endParaRPr lang="en-GB" baseline="0" dirty="0"/>
          </a:p>
        </p:txBody>
      </p:sp>
      <p:sp>
        <p:nvSpPr>
          <p:cNvPr id="2" name="Title 1"/>
          <p:cNvSpPr>
            <a:spLocks noGrp="1"/>
          </p:cNvSpPr>
          <p:nvPr>
            <p:ph type="ctrTitle" hasCustomPrompt="1"/>
          </p:nvPr>
        </p:nvSpPr>
        <p:spPr>
          <a:xfrm>
            <a:off x="379413" y="2321901"/>
            <a:ext cx="9521825" cy="1033548"/>
          </a:xfrm>
        </p:spPr>
        <p:txBody>
          <a:bodyPr vert="horz" wrap="square" lIns="0" tIns="0" rIns="0" bIns="0" anchor="t" anchorCtr="0">
            <a:noAutofit/>
          </a:bodyPr>
          <a:lstStyle>
            <a:lvl1pPr algn="l">
              <a:defRPr sz="7200"/>
            </a:lvl1pPr>
          </a:lstStyle>
          <a:p>
            <a:r>
              <a:rPr lang="en-US" dirty="0"/>
              <a:t>Master title style</a:t>
            </a:r>
            <a:endParaRPr lang="en-GB" dirty="0"/>
          </a:p>
        </p:txBody>
      </p:sp>
      <p:grpSp>
        <p:nvGrpSpPr>
          <p:cNvPr id="41" name="Group 40"/>
          <p:cNvGrpSpPr/>
          <p:nvPr userDrawn="1"/>
        </p:nvGrpSpPr>
        <p:grpSpPr>
          <a:xfrm>
            <a:off x="391318" y="384100"/>
            <a:ext cx="2361407" cy="427748"/>
            <a:chOff x="593725" y="633413"/>
            <a:chExt cx="13435013" cy="2433637"/>
          </a:xfrm>
        </p:grpSpPr>
        <p:sp>
          <p:nvSpPr>
            <p:cNvPr id="16" name="Freeform 9"/>
            <p:cNvSpPr>
              <a:spLocks/>
            </p:cNvSpPr>
            <p:nvPr userDrawn="1"/>
          </p:nvSpPr>
          <p:spPr bwMode="auto">
            <a:xfrm>
              <a:off x="5505450" y="695325"/>
              <a:ext cx="614363" cy="866775"/>
            </a:xfrm>
            <a:custGeom>
              <a:avLst/>
              <a:gdLst>
                <a:gd name="T0" fmla="*/ 31 w 41"/>
                <a:gd name="T1" fmla="*/ 17 h 57"/>
                <a:gd name="T2" fmla="*/ 21 w 41"/>
                <a:gd name="T3" fmla="*/ 9 h 57"/>
                <a:gd name="T4" fmla="*/ 12 w 41"/>
                <a:gd name="T5" fmla="*/ 16 h 57"/>
                <a:gd name="T6" fmla="*/ 18 w 41"/>
                <a:gd name="T7" fmla="*/ 23 h 57"/>
                <a:gd name="T8" fmla="*/ 26 w 41"/>
                <a:gd name="T9" fmla="*/ 24 h 57"/>
                <a:gd name="T10" fmla="*/ 41 w 41"/>
                <a:gd name="T11" fmla="*/ 40 h 57"/>
                <a:gd name="T12" fmla="*/ 22 w 41"/>
                <a:gd name="T13" fmla="*/ 57 h 57"/>
                <a:gd name="T14" fmla="*/ 0 w 41"/>
                <a:gd name="T15" fmla="*/ 40 h 57"/>
                <a:gd name="T16" fmla="*/ 10 w 41"/>
                <a:gd name="T17" fmla="*/ 37 h 57"/>
                <a:gd name="T18" fmla="*/ 22 w 41"/>
                <a:gd name="T19" fmla="*/ 48 h 57"/>
                <a:gd name="T20" fmla="*/ 31 w 41"/>
                <a:gd name="T21" fmla="*/ 41 h 57"/>
                <a:gd name="T22" fmla="*/ 24 w 41"/>
                <a:gd name="T23" fmla="*/ 34 h 57"/>
                <a:gd name="T24" fmla="*/ 16 w 41"/>
                <a:gd name="T25" fmla="*/ 33 h 57"/>
                <a:gd name="T26" fmla="*/ 2 w 41"/>
                <a:gd name="T27" fmla="*/ 17 h 57"/>
                <a:gd name="T28" fmla="*/ 21 w 41"/>
                <a:gd name="T29" fmla="*/ 0 h 57"/>
                <a:gd name="T30" fmla="*/ 41 w 41"/>
                <a:gd name="T31" fmla="*/ 14 h 57"/>
                <a:gd name="T32" fmla="*/ 31 w 41"/>
                <a:gd name="T33" fmla="*/ 1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57">
                  <a:moveTo>
                    <a:pt x="31" y="17"/>
                  </a:moveTo>
                  <a:cubicBezTo>
                    <a:pt x="30" y="14"/>
                    <a:pt x="28" y="9"/>
                    <a:pt x="21" y="9"/>
                  </a:cubicBezTo>
                  <a:cubicBezTo>
                    <a:pt x="16" y="9"/>
                    <a:pt x="12" y="13"/>
                    <a:pt x="12" y="16"/>
                  </a:cubicBezTo>
                  <a:cubicBezTo>
                    <a:pt x="12" y="19"/>
                    <a:pt x="14" y="22"/>
                    <a:pt x="18" y="23"/>
                  </a:cubicBezTo>
                  <a:cubicBezTo>
                    <a:pt x="26" y="24"/>
                    <a:pt x="26" y="24"/>
                    <a:pt x="26" y="24"/>
                  </a:cubicBezTo>
                  <a:cubicBezTo>
                    <a:pt x="36" y="26"/>
                    <a:pt x="41" y="33"/>
                    <a:pt x="41" y="40"/>
                  </a:cubicBezTo>
                  <a:cubicBezTo>
                    <a:pt x="41" y="49"/>
                    <a:pt x="34" y="57"/>
                    <a:pt x="22" y="57"/>
                  </a:cubicBezTo>
                  <a:cubicBezTo>
                    <a:pt x="7" y="57"/>
                    <a:pt x="1" y="48"/>
                    <a:pt x="0" y="40"/>
                  </a:cubicBezTo>
                  <a:cubicBezTo>
                    <a:pt x="10" y="37"/>
                    <a:pt x="10" y="37"/>
                    <a:pt x="10" y="37"/>
                  </a:cubicBezTo>
                  <a:cubicBezTo>
                    <a:pt x="10" y="43"/>
                    <a:pt x="14" y="48"/>
                    <a:pt x="22" y="48"/>
                  </a:cubicBezTo>
                  <a:cubicBezTo>
                    <a:pt x="27" y="48"/>
                    <a:pt x="31" y="45"/>
                    <a:pt x="31" y="41"/>
                  </a:cubicBezTo>
                  <a:cubicBezTo>
                    <a:pt x="31" y="38"/>
                    <a:pt x="28" y="35"/>
                    <a:pt x="24" y="34"/>
                  </a:cubicBezTo>
                  <a:cubicBezTo>
                    <a:pt x="16" y="33"/>
                    <a:pt x="16" y="33"/>
                    <a:pt x="16" y="33"/>
                  </a:cubicBezTo>
                  <a:cubicBezTo>
                    <a:pt x="7" y="31"/>
                    <a:pt x="2" y="25"/>
                    <a:pt x="2" y="17"/>
                  </a:cubicBezTo>
                  <a:cubicBezTo>
                    <a:pt x="2" y="7"/>
                    <a:pt x="11" y="0"/>
                    <a:pt x="21" y="0"/>
                  </a:cubicBezTo>
                  <a:cubicBezTo>
                    <a:pt x="34" y="0"/>
                    <a:pt x="39" y="8"/>
                    <a:pt x="41" y="14"/>
                  </a:cubicBezTo>
                  <a:lnTo>
                    <a:pt x="31" y="1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17" name="Freeform 10"/>
            <p:cNvSpPr>
              <a:spLocks/>
            </p:cNvSpPr>
            <p:nvPr userDrawn="1"/>
          </p:nvSpPr>
          <p:spPr bwMode="auto">
            <a:xfrm>
              <a:off x="6194425" y="952500"/>
              <a:ext cx="569913" cy="609600"/>
            </a:xfrm>
            <a:custGeom>
              <a:avLst/>
              <a:gdLst>
                <a:gd name="T0" fmla="*/ 10 w 38"/>
                <a:gd name="T1" fmla="*/ 20 h 40"/>
                <a:gd name="T2" fmla="*/ 20 w 38"/>
                <a:gd name="T3" fmla="*/ 31 h 40"/>
                <a:gd name="T4" fmla="*/ 29 w 38"/>
                <a:gd name="T5" fmla="*/ 24 h 40"/>
                <a:gd name="T6" fmla="*/ 38 w 38"/>
                <a:gd name="T7" fmla="*/ 27 h 40"/>
                <a:gd name="T8" fmla="*/ 20 w 38"/>
                <a:gd name="T9" fmla="*/ 40 h 40"/>
                <a:gd name="T10" fmla="*/ 0 w 38"/>
                <a:gd name="T11" fmla="*/ 20 h 40"/>
                <a:gd name="T12" fmla="*/ 20 w 38"/>
                <a:gd name="T13" fmla="*/ 0 h 40"/>
                <a:gd name="T14" fmla="*/ 38 w 38"/>
                <a:gd name="T15" fmla="*/ 13 h 40"/>
                <a:gd name="T16" fmla="*/ 28 w 38"/>
                <a:gd name="T17" fmla="*/ 16 h 40"/>
                <a:gd name="T18" fmla="*/ 20 w 38"/>
                <a:gd name="T19" fmla="*/ 9 h 40"/>
                <a:gd name="T20" fmla="*/ 10 w 38"/>
                <a:gd name="T2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0">
                  <a:moveTo>
                    <a:pt x="10" y="20"/>
                  </a:moveTo>
                  <a:cubicBezTo>
                    <a:pt x="10" y="27"/>
                    <a:pt x="15" y="31"/>
                    <a:pt x="20" y="31"/>
                  </a:cubicBezTo>
                  <a:cubicBezTo>
                    <a:pt x="25" y="31"/>
                    <a:pt x="28" y="27"/>
                    <a:pt x="29" y="24"/>
                  </a:cubicBezTo>
                  <a:cubicBezTo>
                    <a:pt x="38" y="27"/>
                    <a:pt x="38" y="27"/>
                    <a:pt x="38" y="27"/>
                  </a:cubicBezTo>
                  <a:cubicBezTo>
                    <a:pt x="36" y="34"/>
                    <a:pt x="30" y="40"/>
                    <a:pt x="20" y="40"/>
                  </a:cubicBezTo>
                  <a:cubicBezTo>
                    <a:pt x="9" y="40"/>
                    <a:pt x="0" y="32"/>
                    <a:pt x="0" y="20"/>
                  </a:cubicBezTo>
                  <a:cubicBezTo>
                    <a:pt x="0" y="8"/>
                    <a:pt x="9" y="0"/>
                    <a:pt x="20" y="0"/>
                  </a:cubicBezTo>
                  <a:cubicBezTo>
                    <a:pt x="30" y="0"/>
                    <a:pt x="36" y="6"/>
                    <a:pt x="38" y="13"/>
                  </a:cubicBezTo>
                  <a:cubicBezTo>
                    <a:pt x="28" y="16"/>
                    <a:pt x="28" y="16"/>
                    <a:pt x="28" y="16"/>
                  </a:cubicBezTo>
                  <a:cubicBezTo>
                    <a:pt x="28" y="13"/>
                    <a:pt x="25" y="9"/>
                    <a:pt x="20" y="9"/>
                  </a:cubicBezTo>
                  <a:cubicBezTo>
                    <a:pt x="15" y="9"/>
                    <a:pt x="10" y="13"/>
                    <a:pt x="1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18" name="Freeform 11"/>
            <p:cNvSpPr>
              <a:spLocks noEditPoints="1"/>
            </p:cNvSpPr>
            <p:nvPr userDrawn="1"/>
          </p:nvSpPr>
          <p:spPr bwMode="auto">
            <a:xfrm>
              <a:off x="6854825" y="679450"/>
              <a:ext cx="179388" cy="866775"/>
            </a:xfrm>
            <a:custGeom>
              <a:avLst/>
              <a:gdLst>
                <a:gd name="T0" fmla="*/ 1 w 12"/>
                <a:gd name="T1" fmla="*/ 19 h 57"/>
                <a:gd name="T2" fmla="*/ 11 w 12"/>
                <a:gd name="T3" fmla="*/ 19 h 57"/>
                <a:gd name="T4" fmla="*/ 11 w 12"/>
                <a:gd name="T5" fmla="*/ 57 h 57"/>
                <a:gd name="T6" fmla="*/ 1 w 12"/>
                <a:gd name="T7" fmla="*/ 57 h 57"/>
                <a:gd name="T8" fmla="*/ 1 w 12"/>
                <a:gd name="T9" fmla="*/ 19 h 57"/>
                <a:gd name="T10" fmla="*/ 6 w 12"/>
                <a:gd name="T11" fmla="*/ 0 h 57"/>
                <a:gd name="T12" fmla="*/ 12 w 12"/>
                <a:gd name="T13" fmla="*/ 6 h 57"/>
                <a:gd name="T14" fmla="*/ 6 w 12"/>
                <a:gd name="T15" fmla="*/ 13 h 57"/>
                <a:gd name="T16" fmla="*/ 0 w 12"/>
                <a:gd name="T17" fmla="*/ 6 h 57"/>
                <a:gd name="T18" fmla="*/ 6 w 12"/>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7">
                  <a:moveTo>
                    <a:pt x="1" y="19"/>
                  </a:moveTo>
                  <a:cubicBezTo>
                    <a:pt x="11" y="19"/>
                    <a:pt x="11" y="19"/>
                    <a:pt x="11" y="19"/>
                  </a:cubicBezTo>
                  <a:cubicBezTo>
                    <a:pt x="11" y="57"/>
                    <a:pt x="11" y="57"/>
                    <a:pt x="11" y="57"/>
                  </a:cubicBezTo>
                  <a:cubicBezTo>
                    <a:pt x="1" y="57"/>
                    <a:pt x="1" y="57"/>
                    <a:pt x="1" y="57"/>
                  </a:cubicBezTo>
                  <a:lnTo>
                    <a:pt x="1" y="19"/>
                  </a:lnTo>
                  <a:close/>
                  <a:moveTo>
                    <a:pt x="6" y="0"/>
                  </a:moveTo>
                  <a:cubicBezTo>
                    <a:pt x="9" y="0"/>
                    <a:pt x="12" y="3"/>
                    <a:pt x="12" y="6"/>
                  </a:cubicBezTo>
                  <a:cubicBezTo>
                    <a:pt x="12" y="10"/>
                    <a:pt x="9" y="13"/>
                    <a:pt x="6" y="13"/>
                  </a:cubicBezTo>
                  <a:cubicBezTo>
                    <a:pt x="2" y="13"/>
                    <a:pt x="0" y="10"/>
                    <a:pt x="0" y="6"/>
                  </a:cubicBezTo>
                  <a:cubicBezTo>
                    <a:pt x="0" y="3"/>
                    <a:pt x="2" y="0"/>
                    <a:pt x="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19" name="Freeform 12"/>
            <p:cNvSpPr>
              <a:spLocks noEditPoints="1"/>
            </p:cNvSpPr>
            <p:nvPr userDrawn="1"/>
          </p:nvSpPr>
          <p:spPr bwMode="auto">
            <a:xfrm>
              <a:off x="7138988" y="952500"/>
              <a:ext cx="554038" cy="609600"/>
            </a:xfrm>
            <a:custGeom>
              <a:avLst/>
              <a:gdLst>
                <a:gd name="T0" fmla="*/ 27 w 37"/>
                <a:gd name="T1" fmla="*/ 16 h 40"/>
                <a:gd name="T2" fmla="*/ 19 w 37"/>
                <a:gd name="T3" fmla="*/ 8 h 40"/>
                <a:gd name="T4" fmla="*/ 10 w 37"/>
                <a:gd name="T5" fmla="*/ 16 h 40"/>
                <a:gd name="T6" fmla="*/ 27 w 37"/>
                <a:gd name="T7" fmla="*/ 16 h 40"/>
                <a:gd name="T8" fmla="*/ 37 w 37"/>
                <a:gd name="T9" fmla="*/ 28 h 40"/>
                <a:gd name="T10" fmla="*/ 20 w 37"/>
                <a:gd name="T11" fmla="*/ 40 h 40"/>
                <a:gd name="T12" fmla="*/ 0 w 37"/>
                <a:gd name="T13" fmla="*/ 20 h 40"/>
                <a:gd name="T14" fmla="*/ 19 w 37"/>
                <a:gd name="T15" fmla="*/ 0 h 40"/>
                <a:gd name="T16" fmla="*/ 37 w 37"/>
                <a:gd name="T17" fmla="*/ 20 h 40"/>
                <a:gd name="T18" fmla="*/ 37 w 37"/>
                <a:gd name="T19" fmla="*/ 23 h 40"/>
                <a:gd name="T20" fmla="*/ 10 w 37"/>
                <a:gd name="T21" fmla="*/ 23 h 40"/>
                <a:gd name="T22" fmla="*/ 20 w 37"/>
                <a:gd name="T23" fmla="*/ 31 h 40"/>
                <a:gd name="T24" fmla="*/ 28 w 37"/>
                <a:gd name="T25" fmla="*/ 26 h 40"/>
                <a:gd name="T26" fmla="*/ 37 w 37"/>
                <a:gd name="T27"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0">
                  <a:moveTo>
                    <a:pt x="27" y="16"/>
                  </a:moveTo>
                  <a:cubicBezTo>
                    <a:pt x="27" y="12"/>
                    <a:pt x="25" y="8"/>
                    <a:pt x="19" y="8"/>
                  </a:cubicBezTo>
                  <a:cubicBezTo>
                    <a:pt x="13" y="8"/>
                    <a:pt x="10" y="12"/>
                    <a:pt x="10" y="16"/>
                  </a:cubicBezTo>
                  <a:lnTo>
                    <a:pt x="27" y="16"/>
                  </a:lnTo>
                  <a:close/>
                  <a:moveTo>
                    <a:pt x="37" y="28"/>
                  </a:moveTo>
                  <a:cubicBezTo>
                    <a:pt x="35" y="35"/>
                    <a:pt x="29" y="40"/>
                    <a:pt x="20" y="40"/>
                  </a:cubicBezTo>
                  <a:cubicBezTo>
                    <a:pt x="9" y="40"/>
                    <a:pt x="0" y="33"/>
                    <a:pt x="0" y="20"/>
                  </a:cubicBezTo>
                  <a:cubicBezTo>
                    <a:pt x="0" y="8"/>
                    <a:pt x="9" y="0"/>
                    <a:pt x="19" y="0"/>
                  </a:cubicBezTo>
                  <a:cubicBezTo>
                    <a:pt x="30" y="0"/>
                    <a:pt x="37" y="7"/>
                    <a:pt x="37" y="20"/>
                  </a:cubicBezTo>
                  <a:cubicBezTo>
                    <a:pt x="37" y="21"/>
                    <a:pt x="37" y="23"/>
                    <a:pt x="37" y="23"/>
                  </a:cubicBezTo>
                  <a:cubicBezTo>
                    <a:pt x="10" y="23"/>
                    <a:pt x="10" y="23"/>
                    <a:pt x="10" y="23"/>
                  </a:cubicBezTo>
                  <a:cubicBezTo>
                    <a:pt x="10" y="28"/>
                    <a:pt x="14" y="31"/>
                    <a:pt x="20" y="31"/>
                  </a:cubicBezTo>
                  <a:cubicBezTo>
                    <a:pt x="24" y="31"/>
                    <a:pt x="27" y="29"/>
                    <a:pt x="28" y="26"/>
                  </a:cubicBezTo>
                  <a:lnTo>
                    <a:pt x="37" y="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20" name="Freeform 13"/>
            <p:cNvSpPr>
              <a:spLocks/>
            </p:cNvSpPr>
            <p:nvPr userDrawn="1"/>
          </p:nvSpPr>
          <p:spPr bwMode="auto">
            <a:xfrm>
              <a:off x="7812088" y="952500"/>
              <a:ext cx="509588" cy="593725"/>
            </a:xfrm>
            <a:custGeom>
              <a:avLst/>
              <a:gdLst>
                <a:gd name="T0" fmla="*/ 10 w 34"/>
                <a:gd name="T1" fmla="*/ 39 h 39"/>
                <a:gd name="T2" fmla="*/ 0 w 34"/>
                <a:gd name="T3" fmla="*/ 39 h 39"/>
                <a:gd name="T4" fmla="*/ 0 w 34"/>
                <a:gd name="T5" fmla="*/ 1 h 39"/>
                <a:gd name="T6" fmla="*/ 10 w 34"/>
                <a:gd name="T7" fmla="*/ 1 h 39"/>
                <a:gd name="T8" fmla="*/ 10 w 34"/>
                <a:gd name="T9" fmla="*/ 6 h 39"/>
                <a:gd name="T10" fmla="*/ 21 w 34"/>
                <a:gd name="T11" fmla="*/ 0 h 39"/>
                <a:gd name="T12" fmla="*/ 34 w 34"/>
                <a:gd name="T13" fmla="*/ 15 h 39"/>
                <a:gd name="T14" fmla="*/ 34 w 34"/>
                <a:gd name="T15" fmla="*/ 39 h 39"/>
                <a:gd name="T16" fmla="*/ 24 w 34"/>
                <a:gd name="T17" fmla="*/ 39 h 39"/>
                <a:gd name="T18" fmla="*/ 24 w 34"/>
                <a:gd name="T19" fmla="*/ 17 h 39"/>
                <a:gd name="T20" fmla="*/ 17 w 34"/>
                <a:gd name="T21" fmla="*/ 9 h 39"/>
                <a:gd name="T22" fmla="*/ 10 w 34"/>
                <a:gd name="T23" fmla="*/ 17 h 39"/>
                <a:gd name="T24" fmla="*/ 10 w 34"/>
                <a:gd name="T2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9">
                  <a:moveTo>
                    <a:pt x="10" y="39"/>
                  </a:moveTo>
                  <a:cubicBezTo>
                    <a:pt x="0" y="39"/>
                    <a:pt x="0" y="39"/>
                    <a:pt x="0" y="39"/>
                  </a:cubicBezTo>
                  <a:cubicBezTo>
                    <a:pt x="0" y="1"/>
                    <a:pt x="0" y="1"/>
                    <a:pt x="0" y="1"/>
                  </a:cubicBezTo>
                  <a:cubicBezTo>
                    <a:pt x="10" y="1"/>
                    <a:pt x="10" y="1"/>
                    <a:pt x="10" y="1"/>
                  </a:cubicBezTo>
                  <a:cubicBezTo>
                    <a:pt x="10" y="6"/>
                    <a:pt x="10" y="6"/>
                    <a:pt x="10" y="6"/>
                  </a:cubicBezTo>
                  <a:cubicBezTo>
                    <a:pt x="12" y="2"/>
                    <a:pt x="17" y="0"/>
                    <a:pt x="21" y="0"/>
                  </a:cubicBezTo>
                  <a:cubicBezTo>
                    <a:pt x="30" y="0"/>
                    <a:pt x="34" y="7"/>
                    <a:pt x="34" y="15"/>
                  </a:cubicBezTo>
                  <a:cubicBezTo>
                    <a:pt x="34" y="39"/>
                    <a:pt x="34" y="39"/>
                    <a:pt x="34" y="39"/>
                  </a:cubicBezTo>
                  <a:cubicBezTo>
                    <a:pt x="24" y="39"/>
                    <a:pt x="24" y="39"/>
                    <a:pt x="24" y="39"/>
                  </a:cubicBezTo>
                  <a:cubicBezTo>
                    <a:pt x="24" y="17"/>
                    <a:pt x="24" y="17"/>
                    <a:pt x="24" y="17"/>
                  </a:cubicBezTo>
                  <a:cubicBezTo>
                    <a:pt x="24" y="13"/>
                    <a:pt x="22" y="9"/>
                    <a:pt x="17" y="9"/>
                  </a:cubicBezTo>
                  <a:cubicBezTo>
                    <a:pt x="13" y="9"/>
                    <a:pt x="10" y="13"/>
                    <a:pt x="10" y="17"/>
                  </a:cubicBezTo>
                  <a:lnTo>
                    <a:pt x="10" y="3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21" name="Freeform 14"/>
            <p:cNvSpPr>
              <a:spLocks/>
            </p:cNvSpPr>
            <p:nvPr userDrawn="1"/>
          </p:nvSpPr>
          <p:spPr bwMode="auto">
            <a:xfrm>
              <a:off x="8426450" y="952500"/>
              <a:ext cx="569913" cy="609600"/>
            </a:xfrm>
            <a:custGeom>
              <a:avLst/>
              <a:gdLst>
                <a:gd name="T0" fmla="*/ 10 w 38"/>
                <a:gd name="T1" fmla="*/ 20 h 40"/>
                <a:gd name="T2" fmla="*/ 20 w 38"/>
                <a:gd name="T3" fmla="*/ 31 h 40"/>
                <a:gd name="T4" fmla="*/ 29 w 38"/>
                <a:gd name="T5" fmla="*/ 24 h 40"/>
                <a:gd name="T6" fmla="*/ 38 w 38"/>
                <a:gd name="T7" fmla="*/ 27 h 40"/>
                <a:gd name="T8" fmla="*/ 20 w 38"/>
                <a:gd name="T9" fmla="*/ 40 h 40"/>
                <a:gd name="T10" fmla="*/ 0 w 38"/>
                <a:gd name="T11" fmla="*/ 20 h 40"/>
                <a:gd name="T12" fmla="*/ 20 w 38"/>
                <a:gd name="T13" fmla="*/ 0 h 40"/>
                <a:gd name="T14" fmla="*/ 38 w 38"/>
                <a:gd name="T15" fmla="*/ 13 h 40"/>
                <a:gd name="T16" fmla="*/ 28 w 38"/>
                <a:gd name="T17" fmla="*/ 16 h 40"/>
                <a:gd name="T18" fmla="*/ 20 w 38"/>
                <a:gd name="T19" fmla="*/ 9 h 40"/>
                <a:gd name="T20" fmla="*/ 10 w 38"/>
                <a:gd name="T2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0">
                  <a:moveTo>
                    <a:pt x="10" y="20"/>
                  </a:moveTo>
                  <a:cubicBezTo>
                    <a:pt x="10" y="27"/>
                    <a:pt x="15" y="31"/>
                    <a:pt x="20" y="31"/>
                  </a:cubicBezTo>
                  <a:cubicBezTo>
                    <a:pt x="25" y="31"/>
                    <a:pt x="28" y="27"/>
                    <a:pt x="29" y="24"/>
                  </a:cubicBezTo>
                  <a:cubicBezTo>
                    <a:pt x="38" y="27"/>
                    <a:pt x="38" y="27"/>
                    <a:pt x="38" y="27"/>
                  </a:cubicBezTo>
                  <a:cubicBezTo>
                    <a:pt x="36" y="34"/>
                    <a:pt x="30" y="40"/>
                    <a:pt x="20" y="40"/>
                  </a:cubicBezTo>
                  <a:cubicBezTo>
                    <a:pt x="9" y="40"/>
                    <a:pt x="0" y="32"/>
                    <a:pt x="0" y="20"/>
                  </a:cubicBezTo>
                  <a:cubicBezTo>
                    <a:pt x="0" y="8"/>
                    <a:pt x="9" y="0"/>
                    <a:pt x="20" y="0"/>
                  </a:cubicBezTo>
                  <a:cubicBezTo>
                    <a:pt x="30" y="0"/>
                    <a:pt x="36" y="6"/>
                    <a:pt x="38" y="13"/>
                  </a:cubicBezTo>
                  <a:cubicBezTo>
                    <a:pt x="28" y="16"/>
                    <a:pt x="28" y="16"/>
                    <a:pt x="28" y="16"/>
                  </a:cubicBezTo>
                  <a:cubicBezTo>
                    <a:pt x="27" y="13"/>
                    <a:pt x="25" y="9"/>
                    <a:pt x="20" y="9"/>
                  </a:cubicBezTo>
                  <a:cubicBezTo>
                    <a:pt x="15" y="9"/>
                    <a:pt x="10" y="13"/>
                    <a:pt x="1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22" name="Freeform 15"/>
            <p:cNvSpPr>
              <a:spLocks noEditPoints="1"/>
            </p:cNvSpPr>
            <p:nvPr userDrawn="1"/>
          </p:nvSpPr>
          <p:spPr bwMode="auto">
            <a:xfrm>
              <a:off x="9055100" y="952500"/>
              <a:ext cx="555625" cy="609600"/>
            </a:xfrm>
            <a:custGeom>
              <a:avLst/>
              <a:gdLst>
                <a:gd name="T0" fmla="*/ 27 w 37"/>
                <a:gd name="T1" fmla="*/ 16 h 40"/>
                <a:gd name="T2" fmla="*/ 19 w 37"/>
                <a:gd name="T3" fmla="*/ 8 h 40"/>
                <a:gd name="T4" fmla="*/ 10 w 37"/>
                <a:gd name="T5" fmla="*/ 16 h 40"/>
                <a:gd name="T6" fmla="*/ 27 w 37"/>
                <a:gd name="T7" fmla="*/ 16 h 40"/>
                <a:gd name="T8" fmla="*/ 37 w 37"/>
                <a:gd name="T9" fmla="*/ 28 h 40"/>
                <a:gd name="T10" fmla="*/ 19 w 37"/>
                <a:gd name="T11" fmla="*/ 40 h 40"/>
                <a:gd name="T12" fmla="*/ 0 w 37"/>
                <a:gd name="T13" fmla="*/ 20 h 40"/>
                <a:gd name="T14" fmla="*/ 19 w 37"/>
                <a:gd name="T15" fmla="*/ 0 h 40"/>
                <a:gd name="T16" fmla="*/ 37 w 37"/>
                <a:gd name="T17" fmla="*/ 20 h 40"/>
                <a:gd name="T18" fmla="*/ 37 w 37"/>
                <a:gd name="T19" fmla="*/ 23 h 40"/>
                <a:gd name="T20" fmla="*/ 10 w 37"/>
                <a:gd name="T21" fmla="*/ 23 h 40"/>
                <a:gd name="T22" fmla="*/ 20 w 37"/>
                <a:gd name="T23" fmla="*/ 31 h 40"/>
                <a:gd name="T24" fmla="*/ 28 w 37"/>
                <a:gd name="T25" fmla="*/ 26 h 40"/>
                <a:gd name="T26" fmla="*/ 37 w 37"/>
                <a:gd name="T27"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0">
                  <a:moveTo>
                    <a:pt x="27" y="16"/>
                  </a:moveTo>
                  <a:cubicBezTo>
                    <a:pt x="27" y="12"/>
                    <a:pt x="25" y="8"/>
                    <a:pt x="19" y="8"/>
                  </a:cubicBezTo>
                  <a:cubicBezTo>
                    <a:pt x="13" y="8"/>
                    <a:pt x="10" y="12"/>
                    <a:pt x="10" y="16"/>
                  </a:cubicBezTo>
                  <a:lnTo>
                    <a:pt x="27" y="16"/>
                  </a:lnTo>
                  <a:close/>
                  <a:moveTo>
                    <a:pt x="37" y="28"/>
                  </a:moveTo>
                  <a:cubicBezTo>
                    <a:pt x="35" y="35"/>
                    <a:pt x="29" y="40"/>
                    <a:pt x="19" y="40"/>
                  </a:cubicBezTo>
                  <a:cubicBezTo>
                    <a:pt x="9" y="40"/>
                    <a:pt x="0" y="33"/>
                    <a:pt x="0" y="20"/>
                  </a:cubicBezTo>
                  <a:cubicBezTo>
                    <a:pt x="0" y="8"/>
                    <a:pt x="9" y="0"/>
                    <a:pt x="19" y="0"/>
                  </a:cubicBezTo>
                  <a:cubicBezTo>
                    <a:pt x="30" y="0"/>
                    <a:pt x="37" y="7"/>
                    <a:pt x="37" y="20"/>
                  </a:cubicBezTo>
                  <a:cubicBezTo>
                    <a:pt x="37" y="21"/>
                    <a:pt x="37" y="23"/>
                    <a:pt x="37" y="23"/>
                  </a:cubicBezTo>
                  <a:cubicBezTo>
                    <a:pt x="10" y="23"/>
                    <a:pt x="10" y="23"/>
                    <a:pt x="10" y="23"/>
                  </a:cubicBezTo>
                  <a:cubicBezTo>
                    <a:pt x="10" y="28"/>
                    <a:pt x="14" y="31"/>
                    <a:pt x="20" y="31"/>
                  </a:cubicBezTo>
                  <a:cubicBezTo>
                    <a:pt x="24" y="31"/>
                    <a:pt x="27" y="29"/>
                    <a:pt x="28" y="26"/>
                  </a:cubicBezTo>
                  <a:lnTo>
                    <a:pt x="37" y="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23" name="Oval 16"/>
            <p:cNvSpPr>
              <a:spLocks noChangeArrowheads="1"/>
            </p:cNvSpPr>
            <p:nvPr userDrawn="1"/>
          </p:nvSpPr>
          <p:spPr bwMode="auto">
            <a:xfrm>
              <a:off x="9715500" y="1333500"/>
              <a:ext cx="209550" cy="2286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24" name="Freeform 17"/>
            <p:cNvSpPr>
              <a:spLocks noEditPoints="1"/>
            </p:cNvSpPr>
            <p:nvPr userDrawn="1"/>
          </p:nvSpPr>
          <p:spPr bwMode="auto">
            <a:xfrm>
              <a:off x="5476875" y="2001838"/>
              <a:ext cx="808038" cy="836612"/>
            </a:xfrm>
            <a:custGeom>
              <a:avLst/>
              <a:gdLst>
                <a:gd name="T0" fmla="*/ 188 w 509"/>
                <a:gd name="T1" fmla="*/ 317 h 527"/>
                <a:gd name="T2" fmla="*/ 330 w 509"/>
                <a:gd name="T3" fmla="*/ 317 h 527"/>
                <a:gd name="T4" fmla="*/ 254 w 509"/>
                <a:gd name="T5" fmla="*/ 115 h 527"/>
                <a:gd name="T6" fmla="*/ 188 w 509"/>
                <a:gd name="T7" fmla="*/ 317 h 527"/>
                <a:gd name="T8" fmla="*/ 358 w 509"/>
                <a:gd name="T9" fmla="*/ 412 h 527"/>
                <a:gd name="T10" fmla="*/ 151 w 509"/>
                <a:gd name="T11" fmla="*/ 412 h 527"/>
                <a:gd name="T12" fmla="*/ 103 w 509"/>
                <a:gd name="T13" fmla="*/ 527 h 527"/>
                <a:gd name="T14" fmla="*/ 0 w 509"/>
                <a:gd name="T15" fmla="*/ 527 h 527"/>
                <a:gd name="T16" fmla="*/ 198 w 509"/>
                <a:gd name="T17" fmla="*/ 0 h 527"/>
                <a:gd name="T18" fmla="*/ 320 w 509"/>
                <a:gd name="T19" fmla="*/ 0 h 527"/>
                <a:gd name="T20" fmla="*/ 509 w 509"/>
                <a:gd name="T21" fmla="*/ 527 h 527"/>
                <a:gd name="T22" fmla="*/ 405 w 509"/>
                <a:gd name="T23" fmla="*/ 527 h 527"/>
                <a:gd name="T24" fmla="*/ 358 w 509"/>
                <a:gd name="T25" fmla="*/ 412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527">
                  <a:moveTo>
                    <a:pt x="188" y="317"/>
                  </a:moveTo>
                  <a:lnTo>
                    <a:pt x="330" y="317"/>
                  </a:lnTo>
                  <a:lnTo>
                    <a:pt x="254" y="115"/>
                  </a:lnTo>
                  <a:lnTo>
                    <a:pt x="188" y="317"/>
                  </a:lnTo>
                  <a:close/>
                  <a:moveTo>
                    <a:pt x="358" y="412"/>
                  </a:moveTo>
                  <a:lnTo>
                    <a:pt x="151" y="412"/>
                  </a:lnTo>
                  <a:lnTo>
                    <a:pt x="103" y="527"/>
                  </a:lnTo>
                  <a:lnTo>
                    <a:pt x="0" y="527"/>
                  </a:lnTo>
                  <a:lnTo>
                    <a:pt x="198" y="0"/>
                  </a:lnTo>
                  <a:lnTo>
                    <a:pt x="320" y="0"/>
                  </a:lnTo>
                  <a:lnTo>
                    <a:pt x="509" y="527"/>
                  </a:lnTo>
                  <a:lnTo>
                    <a:pt x="405" y="527"/>
                  </a:lnTo>
                  <a:lnTo>
                    <a:pt x="358" y="4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25" name="Freeform 18"/>
            <p:cNvSpPr>
              <a:spLocks noEditPoints="1"/>
            </p:cNvSpPr>
            <p:nvPr userDrawn="1"/>
          </p:nvSpPr>
          <p:spPr bwMode="auto">
            <a:xfrm>
              <a:off x="6375400" y="2246313"/>
              <a:ext cx="584200" cy="820737"/>
            </a:xfrm>
            <a:custGeom>
              <a:avLst/>
              <a:gdLst>
                <a:gd name="T0" fmla="*/ 20 w 39"/>
                <a:gd name="T1" fmla="*/ 10 h 54"/>
                <a:gd name="T2" fmla="*/ 10 w 39"/>
                <a:gd name="T3" fmla="*/ 20 h 54"/>
                <a:gd name="T4" fmla="*/ 20 w 39"/>
                <a:gd name="T5" fmla="*/ 31 h 54"/>
                <a:gd name="T6" fmla="*/ 29 w 39"/>
                <a:gd name="T7" fmla="*/ 20 h 54"/>
                <a:gd name="T8" fmla="*/ 20 w 39"/>
                <a:gd name="T9" fmla="*/ 10 h 54"/>
                <a:gd name="T10" fmla="*/ 0 w 39"/>
                <a:gd name="T11" fmla="*/ 54 h 54"/>
                <a:gd name="T12" fmla="*/ 0 w 39"/>
                <a:gd name="T13" fmla="*/ 1 h 54"/>
                <a:gd name="T14" fmla="*/ 10 w 39"/>
                <a:gd name="T15" fmla="*/ 1 h 54"/>
                <a:gd name="T16" fmla="*/ 10 w 39"/>
                <a:gd name="T17" fmla="*/ 6 h 54"/>
                <a:gd name="T18" fmla="*/ 22 w 39"/>
                <a:gd name="T19" fmla="*/ 0 h 54"/>
                <a:gd name="T20" fmla="*/ 39 w 39"/>
                <a:gd name="T21" fmla="*/ 20 h 54"/>
                <a:gd name="T22" fmla="*/ 22 w 39"/>
                <a:gd name="T23" fmla="*/ 40 h 54"/>
                <a:gd name="T24" fmla="*/ 11 w 39"/>
                <a:gd name="T25" fmla="*/ 36 h 54"/>
                <a:gd name="T26" fmla="*/ 11 w 39"/>
                <a:gd name="T27" fmla="*/ 54 h 54"/>
                <a:gd name="T28" fmla="*/ 0 w 39"/>
                <a:gd name="T2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54">
                  <a:moveTo>
                    <a:pt x="20" y="10"/>
                  </a:moveTo>
                  <a:cubicBezTo>
                    <a:pt x="15" y="10"/>
                    <a:pt x="10" y="14"/>
                    <a:pt x="10" y="20"/>
                  </a:cubicBezTo>
                  <a:cubicBezTo>
                    <a:pt x="10" y="27"/>
                    <a:pt x="15" y="31"/>
                    <a:pt x="20" y="31"/>
                  </a:cubicBezTo>
                  <a:cubicBezTo>
                    <a:pt x="25" y="31"/>
                    <a:pt x="29" y="27"/>
                    <a:pt x="29" y="20"/>
                  </a:cubicBezTo>
                  <a:cubicBezTo>
                    <a:pt x="29" y="14"/>
                    <a:pt x="25" y="10"/>
                    <a:pt x="20" y="10"/>
                  </a:cubicBezTo>
                  <a:moveTo>
                    <a:pt x="0" y="54"/>
                  </a:moveTo>
                  <a:cubicBezTo>
                    <a:pt x="0" y="1"/>
                    <a:pt x="0" y="1"/>
                    <a:pt x="0" y="1"/>
                  </a:cubicBezTo>
                  <a:cubicBezTo>
                    <a:pt x="10" y="1"/>
                    <a:pt x="10" y="1"/>
                    <a:pt x="10" y="1"/>
                  </a:cubicBezTo>
                  <a:cubicBezTo>
                    <a:pt x="10" y="6"/>
                    <a:pt x="10" y="6"/>
                    <a:pt x="10" y="6"/>
                  </a:cubicBezTo>
                  <a:cubicBezTo>
                    <a:pt x="12" y="3"/>
                    <a:pt x="16" y="0"/>
                    <a:pt x="22" y="0"/>
                  </a:cubicBezTo>
                  <a:cubicBezTo>
                    <a:pt x="33" y="0"/>
                    <a:pt x="39" y="9"/>
                    <a:pt x="39" y="20"/>
                  </a:cubicBezTo>
                  <a:cubicBezTo>
                    <a:pt x="39" y="32"/>
                    <a:pt x="32" y="40"/>
                    <a:pt x="22" y="40"/>
                  </a:cubicBezTo>
                  <a:cubicBezTo>
                    <a:pt x="16" y="40"/>
                    <a:pt x="12" y="38"/>
                    <a:pt x="11" y="36"/>
                  </a:cubicBezTo>
                  <a:cubicBezTo>
                    <a:pt x="11" y="54"/>
                    <a:pt x="11" y="54"/>
                    <a:pt x="11" y="54"/>
                  </a:cubicBezTo>
                  <a:lnTo>
                    <a:pt x="0" y="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26" name="Freeform 19"/>
            <p:cNvSpPr>
              <a:spLocks noEditPoints="1"/>
            </p:cNvSpPr>
            <p:nvPr userDrawn="1"/>
          </p:nvSpPr>
          <p:spPr bwMode="auto">
            <a:xfrm>
              <a:off x="7064375" y="2246313"/>
              <a:ext cx="598488" cy="820737"/>
            </a:xfrm>
            <a:custGeom>
              <a:avLst/>
              <a:gdLst>
                <a:gd name="T0" fmla="*/ 20 w 40"/>
                <a:gd name="T1" fmla="*/ 10 h 54"/>
                <a:gd name="T2" fmla="*/ 10 w 40"/>
                <a:gd name="T3" fmla="*/ 20 h 54"/>
                <a:gd name="T4" fmla="*/ 20 w 40"/>
                <a:gd name="T5" fmla="*/ 31 h 54"/>
                <a:gd name="T6" fmla="*/ 29 w 40"/>
                <a:gd name="T7" fmla="*/ 20 h 54"/>
                <a:gd name="T8" fmla="*/ 20 w 40"/>
                <a:gd name="T9" fmla="*/ 10 h 54"/>
                <a:gd name="T10" fmla="*/ 0 w 40"/>
                <a:gd name="T11" fmla="*/ 54 h 54"/>
                <a:gd name="T12" fmla="*/ 0 w 40"/>
                <a:gd name="T13" fmla="*/ 1 h 54"/>
                <a:gd name="T14" fmla="*/ 10 w 40"/>
                <a:gd name="T15" fmla="*/ 1 h 54"/>
                <a:gd name="T16" fmla="*/ 10 w 40"/>
                <a:gd name="T17" fmla="*/ 6 h 54"/>
                <a:gd name="T18" fmla="*/ 22 w 40"/>
                <a:gd name="T19" fmla="*/ 0 h 54"/>
                <a:gd name="T20" fmla="*/ 40 w 40"/>
                <a:gd name="T21" fmla="*/ 20 h 54"/>
                <a:gd name="T22" fmla="*/ 22 w 40"/>
                <a:gd name="T23" fmla="*/ 40 h 54"/>
                <a:gd name="T24" fmla="*/ 11 w 40"/>
                <a:gd name="T25" fmla="*/ 36 h 54"/>
                <a:gd name="T26" fmla="*/ 11 w 40"/>
                <a:gd name="T27" fmla="*/ 54 h 54"/>
                <a:gd name="T28" fmla="*/ 0 w 40"/>
                <a:gd name="T2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54">
                  <a:moveTo>
                    <a:pt x="20" y="10"/>
                  </a:moveTo>
                  <a:cubicBezTo>
                    <a:pt x="15" y="10"/>
                    <a:pt x="10" y="14"/>
                    <a:pt x="10" y="20"/>
                  </a:cubicBezTo>
                  <a:cubicBezTo>
                    <a:pt x="10" y="27"/>
                    <a:pt x="15" y="31"/>
                    <a:pt x="20" y="31"/>
                  </a:cubicBezTo>
                  <a:cubicBezTo>
                    <a:pt x="25" y="31"/>
                    <a:pt x="29" y="27"/>
                    <a:pt x="29" y="20"/>
                  </a:cubicBezTo>
                  <a:cubicBezTo>
                    <a:pt x="29" y="14"/>
                    <a:pt x="25" y="10"/>
                    <a:pt x="20" y="10"/>
                  </a:cubicBezTo>
                  <a:moveTo>
                    <a:pt x="0" y="54"/>
                  </a:moveTo>
                  <a:cubicBezTo>
                    <a:pt x="0" y="1"/>
                    <a:pt x="0" y="1"/>
                    <a:pt x="0" y="1"/>
                  </a:cubicBezTo>
                  <a:cubicBezTo>
                    <a:pt x="10" y="1"/>
                    <a:pt x="10" y="1"/>
                    <a:pt x="10" y="1"/>
                  </a:cubicBezTo>
                  <a:cubicBezTo>
                    <a:pt x="10" y="6"/>
                    <a:pt x="10" y="6"/>
                    <a:pt x="10" y="6"/>
                  </a:cubicBezTo>
                  <a:cubicBezTo>
                    <a:pt x="12" y="3"/>
                    <a:pt x="16" y="0"/>
                    <a:pt x="22" y="0"/>
                  </a:cubicBezTo>
                  <a:cubicBezTo>
                    <a:pt x="33" y="0"/>
                    <a:pt x="40" y="9"/>
                    <a:pt x="40" y="20"/>
                  </a:cubicBezTo>
                  <a:cubicBezTo>
                    <a:pt x="40" y="32"/>
                    <a:pt x="32" y="40"/>
                    <a:pt x="22" y="40"/>
                  </a:cubicBezTo>
                  <a:cubicBezTo>
                    <a:pt x="16" y="40"/>
                    <a:pt x="12" y="38"/>
                    <a:pt x="11" y="36"/>
                  </a:cubicBezTo>
                  <a:cubicBezTo>
                    <a:pt x="11" y="54"/>
                    <a:pt x="11" y="54"/>
                    <a:pt x="11" y="54"/>
                  </a:cubicBezTo>
                  <a:lnTo>
                    <a:pt x="0" y="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27" name="Rectangle 20"/>
            <p:cNvSpPr>
              <a:spLocks noChangeArrowheads="1"/>
            </p:cNvSpPr>
            <p:nvPr userDrawn="1"/>
          </p:nvSpPr>
          <p:spPr bwMode="auto">
            <a:xfrm>
              <a:off x="7767638" y="1987550"/>
              <a:ext cx="149225" cy="850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28" name="Freeform 21"/>
            <p:cNvSpPr>
              <a:spLocks noEditPoints="1"/>
            </p:cNvSpPr>
            <p:nvPr userDrawn="1"/>
          </p:nvSpPr>
          <p:spPr bwMode="auto">
            <a:xfrm>
              <a:off x="8051800" y="1971675"/>
              <a:ext cx="195263" cy="866775"/>
            </a:xfrm>
            <a:custGeom>
              <a:avLst/>
              <a:gdLst>
                <a:gd name="T0" fmla="*/ 1 w 13"/>
                <a:gd name="T1" fmla="*/ 19 h 57"/>
                <a:gd name="T2" fmla="*/ 12 w 13"/>
                <a:gd name="T3" fmla="*/ 19 h 57"/>
                <a:gd name="T4" fmla="*/ 12 w 13"/>
                <a:gd name="T5" fmla="*/ 57 h 57"/>
                <a:gd name="T6" fmla="*/ 1 w 13"/>
                <a:gd name="T7" fmla="*/ 57 h 57"/>
                <a:gd name="T8" fmla="*/ 1 w 13"/>
                <a:gd name="T9" fmla="*/ 19 h 57"/>
                <a:gd name="T10" fmla="*/ 7 w 13"/>
                <a:gd name="T11" fmla="*/ 0 h 57"/>
                <a:gd name="T12" fmla="*/ 13 w 13"/>
                <a:gd name="T13" fmla="*/ 7 h 57"/>
                <a:gd name="T14" fmla="*/ 7 w 13"/>
                <a:gd name="T15" fmla="*/ 13 h 57"/>
                <a:gd name="T16" fmla="*/ 0 w 13"/>
                <a:gd name="T17" fmla="*/ 7 h 57"/>
                <a:gd name="T18" fmla="*/ 7 w 13"/>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57">
                  <a:moveTo>
                    <a:pt x="1" y="19"/>
                  </a:moveTo>
                  <a:cubicBezTo>
                    <a:pt x="12" y="19"/>
                    <a:pt x="12" y="19"/>
                    <a:pt x="12" y="19"/>
                  </a:cubicBezTo>
                  <a:cubicBezTo>
                    <a:pt x="12" y="57"/>
                    <a:pt x="12" y="57"/>
                    <a:pt x="12" y="57"/>
                  </a:cubicBezTo>
                  <a:cubicBezTo>
                    <a:pt x="1" y="57"/>
                    <a:pt x="1" y="57"/>
                    <a:pt x="1" y="57"/>
                  </a:cubicBezTo>
                  <a:lnTo>
                    <a:pt x="1" y="19"/>
                  </a:lnTo>
                  <a:close/>
                  <a:moveTo>
                    <a:pt x="7" y="0"/>
                  </a:moveTo>
                  <a:cubicBezTo>
                    <a:pt x="10" y="0"/>
                    <a:pt x="13" y="3"/>
                    <a:pt x="13" y="7"/>
                  </a:cubicBezTo>
                  <a:cubicBezTo>
                    <a:pt x="13" y="10"/>
                    <a:pt x="10" y="13"/>
                    <a:pt x="7" y="13"/>
                  </a:cubicBezTo>
                  <a:cubicBezTo>
                    <a:pt x="3" y="13"/>
                    <a:pt x="0" y="10"/>
                    <a:pt x="0" y="7"/>
                  </a:cubicBezTo>
                  <a:cubicBezTo>
                    <a:pt x="0" y="3"/>
                    <a:pt x="3" y="0"/>
                    <a:pt x="7"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29" name="Freeform 22"/>
            <p:cNvSpPr>
              <a:spLocks noEditPoints="1"/>
            </p:cNvSpPr>
            <p:nvPr userDrawn="1"/>
          </p:nvSpPr>
          <p:spPr bwMode="auto">
            <a:xfrm>
              <a:off x="8351838" y="2246313"/>
              <a:ext cx="554038" cy="608012"/>
            </a:xfrm>
            <a:custGeom>
              <a:avLst/>
              <a:gdLst>
                <a:gd name="T0" fmla="*/ 27 w 37"/>
                <a:gd name="T1" fmla="*/ 16 h 40"/>
                <a:gd name="T2" fmla="*/ 19 w 37"/>
                <a:gd name="T3" fmla="*/ 8 h 40"/>
                <a:gd name="T4" fmla="*/ 10 w 37"/>
                <a:gd name="T5" fmla="*/ 16 h 40"/>
                <a:gd name="T6" fmla="*/ 27 w 37"/>
                <a:gd name="T7" fmla="*/ 16 h 40"/>
                <a:gd name="T8" fmla="*/ 37 w 37"/>
                <a:gd name="T9" fmla="*/ 28 h 40"/>
                <a:gd name="T10" fmla="*/ 19 w 37"/>
                <a:gd name="T11" fmla="*/ 40 h 40"/>
                <a:gd name="T12" fmla="*/ 0 w 37"/>
                <a:gd name="T13" fmla="*/ 20 h 40"/>
                <a:gd name="T14" fmla="*/ 19 w 37"/>
                <a:gd name="T15" fmla="*/ 0 h 40"/>
                <a:gd name="T16" fmla="*/ 37 w 37"/>
                <a:gd name="T17" fmla="*/ 20 h 40"/>
                <a:gd name="T18" fmla="*/ 37 w 37"/>
                <a:gd name="T19" fmla="*/ 23 h 40"/>
                <a:gd name="T20" fmla="*/ 10 w 37"/>
                <a:gd name="T21" fmla="*/ 23 h 40"/>
                <a:gd name="T22" fmla="*/ 20 w 37"/>
                <a:gd name="T23" fmla="*/ 32 h 40"/>
                <a:gd name="T24" fmla="*/ 28 w 37"/>
                <a:gd name="T25" fmla="*/ 26 h 40"/>
                <a:gd name="T26" fmla="*/ 37 w 37"/>
                <a:gd name="T27"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0">
                  <a:moveTo>
                    <a:pt x="27" y="16"/>
                  </a:moveTo>
                  <a:cubicBezTo>
                    <a:pt x="27" y="12"/>
                    <a:pt x="25" y="8"/>
                    <a:pt x="19" y="8"/>
                  </a:cubicBezTo>
                  <a:cubicBezTo>
                    <a:pt x="13" y="8"/>
                    <a:pt x="10" y="12"/>
                    <a:pt x="10" y="16"/>
                  </a:cubicBezTo>
                  <a:lnTo>
                    <a:pt x="27" y="16"/>
                  </a:lnTo>
                  <a:close/>
                  <a:moveTo>
                    <a:pt x="37" y="28"/>
                  </a:moveTo>
                  <a:cubicBezTo>
                    <a:pt x="35" y="35"/>
                    <a:pt x="29" y="40"/>
                    <a:pt x="19" y="40"/>
                  </a:cubicBezTo>
                  <a:cubicBezTo>
                    <a:pt x="9" y="40"/>
                    <a:pt x="0" y="33"/>
                    <a:pt x="0" y="20"/>
                  </a:cubicBezTo>
                  <a:cubicBezTo>
                    <a:pt x="0" y="8"/>
                    <a:pt x="9" y="0"/>
                    <a:pt x="19" y="0"/>
                  </a:cubicBezTo>
                  <a:cubicBezTo>
                    <a:pt x="30" y="0"/>
                    <a:pt x="37" y="8"/>
                    <a:pt x="37" y="20"/>
                  </a:cubicBezTo>
                  <a:cubicBezTo>
                    <a:pt x="37" y="21"/>
                    <a:pt x="37" y="23"/>
                    <a:pt x="37" y="23"/>
                  </a:cubicBezTo>
                  <a:cubicBezTo>
                    <a:pt x="10" y="23"/>
                    <a:pt x="10" y="23"/>
                    <a:pt x="10" y="23"/>
                  </a:cubicBezTo>
                  <a:cubicBezTo>
                    <a:pt x="10" y="28"/>
                    <a:pt x="14" y="32"/>
                    <a:pt x="20" y="32"/>
                  </a:cubicBezTo>
                  <a:cubicBezTo>
                    <a:pt x="24" y="32"/>
                    <a:pt x="27" y="29"/>
                    <a:pt x="28" y="26"/>
                  </a:cubicBezTo>
                  <a:lnTo>
                    <a:pt x="37" y="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30" name="Freeform 23"/>
            <p:cNvSpPr>
              <a:spLocks noEditPoints="1"/>
            </p:cNvSpPr>
            <p:nvPr userDrawn="1"/>
          </p:nvSpPr>
          <p:spPr bwMode="auto">
            <a:xfrm>
              <a:off x="8980488" y="1987550"/>
              <a:ext cx="600075" cy="866775"/>
            </a:xfrm>
            <a:custGeom>
              <a:avLst/>
              <a:gdLst>
                <a:gd name="T0" fmla="*/ 20 w 40"/>
                <a:gd name="T1" fmla="*/ 48 h 57"/>
                <a:gd name="T2" fmla="*/ 30 w 40"/>
                <a:gd name="T3" fmla="*/ 37 h 57"/>
                <a:gd name="T4" fmla="*/ 20 w 40"/>
                <a:gd name="T5" fmla="*/ 26 h 57"/>
                <a:gd name="T6" fmla="*/ 11 w 40"/>
                <a:gd name="T7" fmla="*/ 37 h 57"/>
                <a:gd name="T8" fmla="*/ 20 w 40"/>
                <a:gd name="T9" fmla="*/ 48 h 57"/>
                <a:gd name="T10" fmla="*/ 40 w 40"/>
                <a:gd name="T11" fmla="*/ 49 h 57"/>
                <a:gd name="T12" fmla="*/ 40 w 40"/>
                <a:gd name="T13" fmla="*/ 56 h 57"/>
                <a:gd name="T14" fmla="*/ 30 w 40"/>
                <a:gd name="T15" fmla="*/ 56 h 57"/>
                <a:gd name="T16" fmla="*/ 30 w 40"/>
                <a:gd name="T17" fmla="*/ 52 h 57"/>
                <a:gd name="T18" fmla="*/ 19 w 40"/>
                <a:gd name="T19" fmla="*/ 57 h 57"/>
                <a:gd name="T20" fmla="*/ 0 w 40"/>
                <a:gd name="T21" fmla="*/ 37 h 57"/>
                <a:gd name="T22" fmla="*/ 19 w 40"/>
                <a:gd name="T23" fmla="*/ 17 h 57"/>
                <a:gd name="T24" fmla="*/ 30 w 40"/>
                <a:gd name="T25" fmla="*/ 22 h 57"/>
                <a:gd name="T26" fmla="*/ 30 w 40"/>
                <a:gd name="T27" fmla="*/ 0 h 57"/>
                <a:gd name="T28" fmla="*/ 40 w 40"/>
                <a:gd name="T29" fmla="*/ 0 h 57"/>
                <a:gd name="T30" fmla="*/ 40 w 40"/>
                <a:gd name="T31"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7">
                  <a:moveTo>
                    <a:pt x="20" y="48"/>
                  </a:moveTo>
                  <a:cubicBezTo>
                    <a:pt x="26" y="48"/>
                    <a:pt x="30" y="44"/>
                    <a:pt x="30" y="37"/>
                  </a:cubicBezTo>
                  <a:cubicBezTo>
                    <a:pt x="30" y="30"/>
                    <a:pt x="26" y="26"/>
                    <a:pt x="20" y="26"/>
                  </a:cubicBezTo>
                  <a:cubicBezTo>
                    <a:pt x="15" y="26"/>
                    <a:pt x="11" y="30"/>
                    <a:pt x="11" y="37"/>
                  </a:cubicBezTo>
                  <a:cubicBezTo>
                    <a:pt x="11" y="44"/>
                    <a:pt x="15" y="48"/>
                    <a:pt x="20" y="48"/>
                  </a:cubicBezTo>
                  <a:moveTo>
                    <a:pt x="40" y="49"/>
                  </a:moveTo>
                  <a:cubicBezTo>
                    <a:pt x="40" y="52"/>
                    <a:pt x="40" y="55"/>
                    <a:pt x="40" y="56"/>
                  </a:cubicBezTo>
                  <a:cubicBezTo>
                    <a:pt x="30" y="56"/>
                    <a:pt x="30" y="56"/>
                    <a:pt x="30" y="56"/>
                  </a:cubicBezTo>
                  <a:cubicBezTo>
                    <a:pt x="30" y="56"/>
                    <a:pt x="30" y="54"/>
                    <a:pt x="30" y="52"/>
                  </a:cubicBezTo>
                  <a:cubicBezTo>
                    <a:pt x="28" y="55"/>
                    <a:pt x="24" y="57"/>
                    <a:pt x="19" y="57"/>
                  </a:cubicBezTo>
                  <a:cubicBezTo>
                    <a:pt x="8" y="57"/>
                    <a:pt x="0" y="49"/>
                    <a:pt x="0" y="37"/>
                  </a:cubicBezTo>
                  <a:cubicBezTo>
                    <a:pt x="0" y="26"/>
                    <a:pt x="8" y="17"/>
                    <a:pt x="19" y="17"/>
                  </a:cubicBezTo>
                  <a:cubicBezTo>
                    <a:pt x="25" y="17"/>
                    <a:pt x="28" y="20"/>
                    <a:pt x="30" y="22"/>
                  </a:cubicBezTo>
                  <a:cubicBezTo>
                    <a:pt x="30" y="0"/>
                    <a:pt x="30" y="0"/>
                    <a:pt x="30" y="0"/>
                  </a:cubicBezTo>
                  <a:cubicBezTo>
                    <a:pt x="40" y="0"/>
                    <a:pt x="40" y="0"/>
                    <a:pt x="40" y="0"/>
                  </a:cubicBezTo>
                  <a:lnTo>
                    <a:pt x="40" y="4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31" name="Freeform 24"/>
            <p:cNvSpPr>
              <a:spLocks/>
            </p:cNvSpPr>
            <p:nvPr userDrawn="1"/>
          </p:nvSpPr>
          <p:spPr bwMode="auto">
            <a:xfrm>
              <a:off x="9925050" y="2093913"/>
              <a:ext cx="374650" cy="760412"/>
            </a:xfrm>
            <a:custGeom>
              <a:avLst/>
              <a:gdLst>
                <a:gd name="T0" fmla="*/ 17 w 25"/>
                <a:gd name="T1" fmla="*/ 11 h 50"/>
                <a:gd name="T2" fmla="*/ 25 w 25"/>
                <a:gd name="T3" fmla="*/ 11 h 50"/>
                <a:gd name="T4" fmla="*/ 25 w 25"/>
                <a:gd name="T5" fmla="*/ 20 h 50"/>
                <a:gd name="T6" fmla="*/ 17 w 25"/>
                <a:gd name="T7" fmla="*/ 20 h 50"/>
                <a:gd name="T8" fmla="*/ 17 w 25"/>
                <a:gd name="T9" fmla="*/ 36 h 50"/>
                <a:gd name="T10" fmla="*/ 22 w 25"/>
                <a:gd name="T11" fmla="*/ 41 h 50"/>
                <a:gd name="T12" fmla="*/ 25 w 25"/>
                <a:gd name="T13" fmla="*/ 40 h 50"/>
                <a:gd name="T14" fmla="*/ 25 w 25"/>
                <a:gd name="T15" fmla="*/ 49 h 50"/>
                <a:gd name="T16" fmla="*/ 19 w 25"/>
                <a:gd name="T17" fmla="*/ 50 h 50"/>
                <a:gd name="T18" fmla="*/ 7 w 25"/>
                <a:gd name="T19" fmla="*/ 38 h 50"/>
                <a:gd name="T20" fmla="*/ 7 w 25"/>
                <a:gd name="T21" fmla="*/ 20 h 50"/>
                <a:gd name="T22" fmla="*/ 0 w 25"/>
                <a:gd name="T23" fmla="*/ 20 h 50"/>
                <a:gd name="T24" fmla="*/ 0 w 25"/>
                <a:gd name="T25" fmla="*/ 11 h 50"/>
                <a:gd name="T26" fmla="*/ 2 w 25"/>
                <a:gd name="T27" fmla="*/ 11 h 50"/>
                <a:gd name="T28" fmla="*/ 8 w 25"/>
                <a:gd name="T29" fmla="*/ 5 h 50"/>
                <a:gd name="T30" fmla="*/ 8 w 25"/>
                <a:gd name="T31" fmla="*/ 0 h 50"/>
                <a:gd name="T32" fmla="*/ 17 w 25"/>
                <a:gd name="T33" fmla="*/ 0 h 50"/>
                <a:gd name="T34" fmla="*/ 17 w 25"/>
                <a:gd name="T35"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50">
                  <a:moveTo>
                    <a:pt x="17" y="11"/>
                  </a:moveTo>
                  <a:cubicBezTo>
                    <a:pt x="25" y="11"/>
                    <a:pt x="25" y="11"/>
                    <a:pt x="25" y="11"/>
                  </a:cubicBezTo>
                  <a:cubicBezTo>
                    <a:pt x="25" y="20"/>
                    <a:pt x="25" y="20"/>
                    <a:pt x="25" y="20"/>
                  </a:cubicBezTo>
                  <a:cubicBezTo>
                    <a:pt x="17" y="20"/>
                    <a:pt x="17" y="20"/>
                    <a:pt x="17" y="20"/>
                  </a:cubicBezTo>
                  <a:cubicBezTo>
                    <a:pt x="17" y="36"/>
                    <a:pt x="17" y="36"/>
                    <a:pt x="17" y="36"/>
                  </a:cubicBezTo>
                  <a:cubicBezTo>
                    <a:pt x="17" y="40"/>
                    <a:pt x="19" y="41"/>
                    <a:pt x="22" y="41"/>
                  </a:cubicBezTo>
                  <a:cubicBezTo>
                    <a:pt x="23" y="41"/>
                    <a:pt x="24" y="41"/>
                    <a:pt x="25" y="40"/>
                  </a:cubicBezTo>
                  <a:cubicBezTo>
                    <a:pt x="25" y="49"/>
                    <a:pt x="25" y="49"/>
                    <a:pt x="25" y="49"/>
                  </a:cubicBezTo>
                  <a:cubicBezTo>
                    <a:pt x="24" y="49"/>
                    <a:pt x="22" y="50"/>
                    <a:pt x="19" y="50"/>
                  </a:cubicBezTo>
                  <a:cubicBezTo>
                    <a:pt x="12" y="50"/>
                    <a:pt x="7" y="45"/>
                    <a:pt x="7" y="38"/>
                  </a:cubicBezTo>
                  <a:cubicBezTo>
                    <a:pt x="7" y="20"/>
                    <a:pt x="7" y="20"/>
                    <a:pt x="7" y="20"/>
                  </a:cubicBezTo>
                  <a:cubicBezTo>
                    <a:pt x="0" y="20"/>
                    <a:pt x="0" y="20"/>
                    <a:pt x="0" y="20"/>
                  </a:cubicBezTo>
                  <a:cubicBezTo>
                    <a:pt x="0" y="11"/>
                    <a:pt x="0" y="11"/>
                    <a:pt x="0" y="11"/>
                  </a:cubicBezTo>
                  <a:cubicBezTo>
                    <a:pt x="2" y="11"/>
                    <a:pt x="2" y="11"/>
                    <a:pt x="2" y="11"/>
                  </a:cubicBezTo>
                  <a:cubicBezTo>
                    <a:pt x="6" y="11"/>
                    <a:pt x="8" y="9"/>
                    <a:pt x="8" y="5"/>
                  </a:cubicBezTo>
                  <a:cubicBezTo>
                    <a:pt x="8" y="0"/>
                    <a:pt x="8" y="0"/>
                    <a:pt x="8" y="0"/>
                  </a:cubicBezTo>
                  <a:cubicBezTo>
                    <a:pt x="17" y="0"/>
                    <a:pt x="17" y="0"/>
                    <a:pt x="17" y="0"/>
                  </a:cubicBezTo>
                  <a:lnTo>
                    <a:pt x="17"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32" name="Freeform 25"/>
            <p:cNvSpPr>
              <a:spLocks noEditPoints="1"/>
            </p:cNvSpPr>
            <p:nvPr userDrawn="1"/>
          </p:nvSpPr>
          <p:spPr bwMode="auto">
            <a:xfrm>
              <a:off x="10374313" y="2246313"/>
              <a:ext cx="598488" cy="608012"/>
            </a:xfrm>
            <a:custGeom>
              <a:avLst/>
              <a:gdLst>
                <a:gd name="T0" fmla="*/ 30 w 40"/>
                <a:gd name="T1" fmla="*/ 20 h 40"/>
                <a:gd name="T2" fmla="*/ 20 w 40"/>
                <a:gd name="T3" fmla="*/ 9 h 40"/>
                <a:gd name="T4" fmla="*/ 10 w 40"/>
                <a:gd name="T5" fmla="*/ 20 h 40"/>
                <a:gd name="T6" fmla="*/ 20 w 40"/>
                <a:gd name="T7" fmla="*/ 31 h 40"/>
                <a:gd name="T8" fmla="*/ 30 w 40"/>
                <a:gd name="T9" fmla="*/ 20 h 40"/>
                <a:gd name="T10" fmla="*/ 40 w 40"/>
                <a:gd name="T11" fmla="*/ 20 h 40"/>
                <a:gd name="T12" fmla="*/ 20 w 40"/>
                <a:gd name="T13" fmla="*/ 40 h 40"/>
                <a:gd name="T14" fmla="*/ 0 w 40"/>
                <a:gd name="T15" fmla="*/ 20 h 40"/>
                <a:gd name="T16" fmla="*/ 20 w 40"/>
                <a:gd name="T17" fmla="*/ 0 h 40"/>
                <a:gd name="T18" fmla="*/ 40 w 40"/>
                <a:gd name="T19"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30" y="20"/>
                  </a:moveTo>
                  <a:cubicBezTo>
                    <a:pt x="30" y="13"/>
                    <a:pt x="25" y="9"/>
                    <a:pt x="20" y="9"/>
                  </a:cubicBezTo>
                  <a:cubicBezTo>
                    <a:pt x="15" y="9"/>
                    <a:pt x="10" y="13"/>
                    <a:pt x="10" y="20"/>
                  </a:cubicBezTo>
                  <a:cubicBezTo>
                    <a:pt x="10" y="27"/>
                    <a:pt x="15" y="31"/>
                    <a:pt x="20" y="31"/>
                  </a:cubicBezTo>
                  <a:cubicBezTo>
                    <a:pt x="25" y="31"/>
                    <a:pt x="30" y="27"/>
                    <a:pt x="30" y="20"/>
                  </a:cubicBezTo>
                  <a:moveTo>
                    <a:pt x="40" y="20"/>
                  </a:moveTo>
                  <a:cubicBezTo>
                    <a:pt x="40" y="32"/>
                    <a:pt x="31" y="40"/>
                    <a:pt x="20" y="40"/>
                  </a:cubicBezTo>
                  <a:cubicBezTo>
                    <a:pt x="9" y="40"/>
                    <a:pt x="0" y="32"/>
                    <a:pt x="0" y="20"/>
                  </a:cubicBezTo>
                  <a:cubicBezTo>
                    <a:pt x="0" y="8"/>
                    <a:pt x="9" y="0"/>
                    <a:pt x="20" y="0"/>
                  </a:cubicBezTo>
                  <a:cubicBezTo>
                    <a:pt x="31" y="0"/>
                    <a:pt x="40" y="8"/>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33" name="Freeform 26"/>
            <p:cNvSpPr>
              <a:spLocks/>
            </p:cNvSpPr>
            <p:nvPr userDrawn="1"/>
          </p:nvSpPr>
          <p:spPr bwMode="auto">
            <a:xfrm>
              <a:off x="11303000" y="2001838"/>
              <a:ext cx="538163" cy="836612"/>
            </a:xfrm>
            <a:custGeom>
              <a:avLst/>
              <a:gdLst>
                <a:gd name="T0" fmla="*/ 0 w 339"/>
                <a:gd name="T1" fmla="*/ 527 h 527"/>
                <a:gd name="T2" fmla="*/ 0 w 339"/>
                <a:gd name="T3" fmla="*/ 0 h 527"/>
                <a:gd name="T4" fmla="*/ 103 w 339"/>
                <a:gd name="T5" fmla="*/ 0 h 527"/>
                <a:gd name="T6" fmla="*/ 103 w 339"/>
                <a:gd name="T7" fmla="*/ 431 h 527"/>
                <a:gd name="T8" fmla="*/ 339 w 339"/>
                <a:gd name="T9" fmla="*/ 431 h 527"/>
                <a:gd name="T10" fmla="*/ 339 w 339"/>
                <a:gd name="T11" fmla="*/ 527 h 527"/>
                <a:gd name="T12" fmla="*/ 0 w 339"/>
                <a:gd name="T13" fmla="*/ 527 h 527"/>
              </a:gdLst>
              <a:ahLst/>
              <a:cxnLst>
                <a:cxn ang="0">
                  <a:pos x="T0" y="T1"/>
                </a:cxn>
                <a:cxn ang="0">
                  <a:pos x="T2" y="T3"/>
                </a:cxn>
                <a:cxn ang="0">
                  <a:pos x="T4" y="T5"/>
                </a:cxn>
                <a:cxn ang="0">
                  <a:pos x="T6" y="T7"/>
                </a:cxn>
                <a:cxn ang="0">
                  <a:pos x="T8" y="T9"/>
                </a:cxn>
                <a:cxn ang="0">
                  <a:pos x="T10" y="T11"/>
                </a:cxn>
                <a:cxn ang="0">
                  <a:pos x="T12" y="T13"/>
                </a:cxn>
              </a:cxnLst>
              <a:rect l="0" t="0" r="r" b="b"/>
              <a:pathLst>
                <a:path w="339" h="527">
                  <a:moveTo>
                    <a:pt x="0" y="527"/>
                  </a:moveTo>
                  <a:lnTo>
                    <a:pt x="0" y="0"/>
                  </a:lnTo>
                  <a:lnTo>
                    <a:pt x="103" y="0"/>
                  </a:lnTo>
                  <a:lnTo>
                    <a:pt x="103" y="431"/>
                  </a:lnTo>
                  <a:lnTo>
                    <a:pt x="339" y="431"/>
                  </a:lnTo>
                  <a:lnTo>
                    <a:pt x="339" y="527"/>
                  </a:lnTo>
                  <a:lnTo>
                    <a:pt x="0" y="52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34" name="Freeform 27"/>
            <p:cNvSpPr>
              <a:spLocks noEditPoints="1"/>
            </p:cNvSpPr>
            <p:nvPr userDrawn="1"/>
          </p:nvSpPr>
          <p:spPr bwMode="auto">
            <a:xfrm>
              <a:off x="11915775" y="1971675"/>
              <a:ext cx="195263" cy="866775"/>
            </a:xfrm>
            <a:custGeom>
              <a:avLst/>
              <a:gdLst>
                <a:gd name="T0" fmla="*/ 2 w 13"/>
                <a:gd name="T1" fmla="*/ 19 h 57"/>
                <a:gd name="T2" fmla="*/ 12 w 13"/>
                <a:gd name="T3" fmla="*/ 19 h 57"/>
                <a:gd name="T4" fmla="*/ 12 w 13"/>
                <a:gd name="T5" fmla="*/ 57 h 57"/>
                <a:gd name="T6" fmla="*/ 2 w 13"/>
                <a:gd name="T7" fmla="*/ 57 h 57"/>
                <a:gd name="T8" fmla="*/ 2 w 13"/>
                <a:gd name="T9" fmla="*/ 19 h 57"/>
                <a:gd name="T10" fmla="*/ 7 w 13"/>
                <a:gd name="T11" fmla="*/ 0 h 57"/>
                <a:gd name="T12" fmla="*/ 13 w 13"/>
                <a:gd name="T13" fmla="*/ 7 h 57"/>
                <a:gd name="T14" fmla="*/ 7 w 13"/>
                <a:gd name="T15" fmla="*/ 13 h 57"/>
                <a:gd name="T16" fmla="*/ 0 w 13"/>
                <a:gd name="T17" fmla="*/ 7 h 57"/>
                <a:gd name="T18" fmla="*/ 7 w 13"/>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57">
                  <a:moveTo>
                    <a:pt x="2" y="19"/>
                  </a:moveTo>
                  <a:cubicBezTo>
                    <a:pt x="12" y="19"/>
                    <a:pt x="12" y="19"/>
                    <a:pt x="12" y="19"/>
                  </a:cubicBezTo>
                  <a:cubicBezTo>
                    <a:pt x="12" y="57"/>
                    <a:pt x="12" y="57"/>
                    <a:pt x="12" y="57"/>
                  </a:cubicBezTo>
                  <a:cubicBezTo>
                    <a:pt x="2" y="57"/>
                    <a:pt x="2" y="57"/>
                    <a:pt x="2" y="57"/>
                  </a:cubicBezTo>
                  <a:lnTo>
                    <a:pt x="2" y="19"/>
                  </a:lnTo>
                  <a:close/>
                  <a:moveTo>
                    <a:pt x="7" y="0"/>
                  </a:moveTo>
                  <a:cubicBezTo>
                    <a:pt x="10" y="0"/>
                    <a:pt x="13" y="3"/>
                    <a:pt x="13" y="7"/>
                  </a:cubicBezTo>
                  <a:cubicBezTo>
                    <a:pt x="13" y="10"/>
                    <a:pt x="10" y="13"/>
                    <a:pt x="7" y="13"/>
                  </a:cubicBezTo>
                  <a:cubicBezTo>
                    <a:pt x="3" y="13"/>
                    <a:pt x="0" y="10"/>
                    <a:pt x="0" y="7"/>
                  </a:cubicBezTo>
                  <a:cubicBezTo>
                    <a:pt x="0" y="3"/>
                    <a:pt x="3" y="0"/>
                    <a:pt x="7"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35" name="Freeform 28"/>
            <p:cNvSpPr>
              <a:spLocks/>
            </p:cNvSpPr>
            <p:nvPr userDrawn="1"/>
          </p:nvSpPr>
          <p:spPr bwMode="auto">
            <a:xfrm>
              <a:off x="12215813" y="1987550"/>
              <a:ext cx="374650" cy="850900"/>
            </a:xfrm>
            <a:custGeom>
              <a:avLst/>
              <a:gdLst>
                <a:gd name="T0" fmla="*/ 16 w 25"/>
                <a:gd name="T1" fmla="*/ 14 h 56"/>
                <a:gd name="T2" fmla="*/ 16 w 25"/>
                <a:gd name="T3" fmla="*/ 18 h 56"/>
                <a:gd name="T4" fmla="*/ 25 w 25"/>
                <a:gd name="T5" fmla="*/ 18 h 56"/>
                <a:gd name="T6" fmla="*/ 25 w 25"/>
                <a:gd name="T7" fmla="*/ 27 h 56"/>
                <a:gd name="T8" fmla="*/ 16 w 25"/>
                <a:gd name="T9" fmla="*/ 27 h 56"/>
                <a:gd name="T10" fmla="*/ 16 w 25"/>
                <a:gd name="T11" fmla="*/ 56 h 56"/>
                <a:gd name="T12" fmla="*/ 6 w 25"/>
                <a:gd name="T13" fmla="*/ 56 h 56"/>
                <a:gd name="T14" fmla="*/ 6 w 25"/>
                <a:gd name="T15" fmla="*/ 27 h 56"/>
                <a:gd name="T16" fmla="*/ 0 w 25"/>
                <a:gd name="T17" fmla="*/ 27 h 56"/>
                <a:gd name="T18" fmla="*/ 0 w 25"/>
                <a:gd name="T19" fmla="*/ 18 h 56"/>
                <a:gd name="T20" fmla="*/ 6 w 25"/>
                <a:gd name="T21" fmla="*/ 18 h 56"/>
                <a:gd name="T22" fmla="*/ 6 w 25"/>
                <a:gd name="T23" fmla="*/ 14 h 56"/>
                <a:gd name="T24" fmla="*/ 20 w 25"/>
                <a:gd name="T25" fmla="*/ 0 h 56"/>
                <a:gd name="T26" fmla="*/ 25 w 25"/>
                <a:gd name="T27" fmla="*/ 0 h 56"/>
                <a:gd name="T28" fmla="*/ 25 w 25"/>
                <a:gd name="T29" fmla="*/ 9 h 56"/>
                <a:gd name="T30" fmla="*/ 22 w 25"/>
                <a:gd name="T31" fmla="*/ 9 h 56"/>
                <a:gd name="T32" fmla="*/ 16 w 25"/>
                <a:gd name="T33" fmla="*/ 1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56">
                  <a:moveTo>
                    <a:pt x="16" y="14"/>
                  </a:moveTo>
                  <a:cubicBezTo>
                    <a:pt x="16" y="18"/>
                    <a:pt x="16" y="18"/>
                    <a:pt x="16" y="18"/>
                  </a:cubicBezTo>
                  <a:cubicBezTo>
                    <a:pt x="25" y="18"/>
                    <a:pt x="25" y="18"/>
                    <a:pt x="25" y="18"/>
                  </a:cubicBezTo>
                  <a:cubicBezTo>
                    <a:pt x="25" y="27"/>
                    <a:pt x="25" y="27"/>
                    <a:pt x="25" y="27"/>
                  </a:cubicBezTo>
                  <a:cubicBezTo>
                    <a:pt x="16" y="27"/>
                    <a:pt x="16" y="27"/>
                    <a:pt x="16" y="27"/>
                  </a:cubicBezTo>
                  <a:cubicBezTo>
                    <a:pt x="16" y="56"/>
                    <a:pt x="16" y="56"/>
                    <a:pt x="16" y="56"/>
                  </a:cubicBezTo>
                  <a:cubicBezTo>
                    <a:pt x="6" y="56"/>
                    <a:pt x="6" y="56"/>
                    <a:pt x="6" y="56"/>
                  </a:cubicBezTo>
                  <a:cubicBezTo>
                    <a:pt x="6" y="27"/>
                    <a:pt x="6" y="27"/>
                    <a:pt x="6" y="27"/>
                  </a:cubicBezTo>
                  <a:cubicBezTo>
                    <a:pt x="0" y="27"/>
                    <a:pt x="0" y="27"/>
                    <a:pt x="0" y="27"/>
                  </a:cubicBezTo>
                  <a:cubicBezTo>
                    <a:pt x="0" y="18"/>
                    <a:pt x="0" y="18"/>
                    <a:pt x="0" y="18"/>
                  </a:cubicBezTo>
                  <a:cubicBezTo>
                    <a:pt x="6" y="18"/>
                    <a:pt x="6" y="18"/>
                    <a:pt x="6" y="18"/>
                  </a:cubicBezTo>
                  <a:cubicBezTo>
                    <a:pt x="6" y="14"/>
                    <a:pt x="6" y="14"/>
                    <a:pt x="6" y="14"/>
                  </a:cubicBezTo>
                  <a:cubicBezTo>
                    <a:pt x="6" y="5"/>
                    <a:pt x="11" y="0"/>
                    <a:pt x="20" y="0"/>
                  </a:cubicBezTo>
                  <a:cubicBezTo>
                    <a:pt x="22" y="0"/>
                    <a:pt x="24" y="0"/>
                    <a:pt x="25" y="0"/>
                  </a:cubicBezTo>
                  <a:cubicBezTo>
                    <a:pt x="25" y="9"/>
                    <a:pt x="25" y="9"/>
                    <a:pt x="25" y="9"/>
                  </a:cubicBezTo>
                  <a:cubicBezTo>
                    <a:pt x="24" y="9"/>
                    <a:pt x="23" y="9"/>
                    <a:pt x="22" y="9"/>
                  </a:cubicBezTo>
                  <a:cubicBezTo>
                    <a:pt x="19" y="9"/>
                    <a:pt x="16" y="10"/>
                    <a:pt x="16" y="1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36" name="Freeform 29"/>
            <p:cNvSpPr>
              <a:spLocks noEditPoints="1"/>
            </p:cNvSpPr>
            <p:nvPr userDrawn="1"/>
          </p:nvSpPr>
          <p:spPr bwMode="auto">
            <a:xfrm>
              <a:off x="12620625" y="2246313"/>
              <a:ext cx="568325" cy="608012"/>
            </a:xfrm>
            <a:custGeom>
              <a:avLst/>
              <a:gdLst>
                <a:gd name="T0" fmla="*/ 28 w 38"/>
                <a:gd name="T1" fmla="*/ 16 h 40"/>
                <a:gd name="T2" fmla="*/ 19 w 38"/>
                <a:gd name="T3" fmla="*/ 8 h 40"/>
                <a:gd name="T4" fmla="*/ 11 w 38"/>
                <a:gd name="T5" fmla="*/ 16 h 40"/>
                <a:gd name="T6" fmla="*/ 28 w 38"/>
                <a:gd name="T7" fmla="*/ 16 h 40"/>
                <a:gd name="T8" fmla="*/ 37 w 38"/>
                <a:gd name="T9" fmla="*/ 28 h 40"/>
                <a:gd name="T10" fmla="*/ 20 w 38"/>
                <a:gd name="T11" fmla="*/ 40 h 40"/>
                <a:gd name="T12" fmla="*/ 0 w 38"/>
                <a:gd name="T13" fmla="*/ 20 h 40"/>
                <a:gd name="T14" fmla="*/ 19 w 38"/>
                <a:gd name="T15" fmla="*/ 0 h 40"/>
                <a:gd name="T16" fmla="*/ 38 w 38"/>
                <a:gd name="T17" fmla="*/ 20 h 40"/>
                <a:gd name="T18" fmla="*/ 38 w 38"/>
                <a:gd name="T19" fmla="*/ 23 h 40"/>
                <a:gd name="T20" fmla="*/ 10 w 38"/>
                <a:gd name="T21" fmla="*/ 23 h 40"/>
                <a:gd name="T22" fmla="*/ 20 w 38"/>
                <a:gd name="T23" fmla="*/ 32 h 40"/>
                <a:gd name="T24" fmla="*/ 29 w 38"/>
                <a:gd name="T25" fmla="*/ 26 h 40"/>
                <a:gd name="T26" fmla="*/ 37 w 38"/>
                <a:gd name="T27"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0">
                  <a:moveTo>
                    <a:pt x="28" y="16"/>
                  </a:moveTo>
                  <a:cubicBezTo>
                    <a:pt x="28" y="12"/>
                    <a:pt x="25" y="8"/>
                    <a:pt x="19" y="8"/>
                  </a:cubicBezTo>
                  <a:cubicBezTo>
                    <a:pt x="14" y="8"/>
                    <a:pt x="11" y="12"/>
                    <a:pt x="11" y="16"/>
                  </a:cubicBezTo>
                  <a:lnTo>
                    <a:pt x="28" y="16"/>
                  </a:lnTo>
                  <a:close/>
                  <a:moveTo>
                    <a:pt x="37" y="28"/>
                  </a:moveTo>
                  <a:cubicBezTo>
                    <a:pt x="35" y="35"/>
                    <a:pt x="29" y="40"/>
                    <a:pt x="20" y="40"/>
                  </a:cubicBezTo>
                  <a:cubicBezTo>
                    <a:pt x="9" y="40"/>
                    <a:pt x="0" y="33"/>
                    <a:pt x="0" y="20"/>
                  </a:cubicBezTo>
                  <a:cubicBezTo>
                    <a:pt x="0" y="8"/>
                    <a:pt x="9" y="0"/>
                    <a:pt x="19" y="0"/>
                  </a:cubicBezTo>
                  <a:cubicBezTo>
                    <a:pt x="31" y="0"/>
                    <a:pt x="38" y="8"/>
                    <a:pt x="38" y="20"/>
                  </a:cubicBezTo>
                  <a:cubicBezTo>
                    <a:pt x="38" y="21"/>
                    <a:pt x="38" y="23"/>
                    <a:pt x="38" y="23"/>
                  </a:cubicBezTo>
                  <a:cubicBezTo>
                    <a:pt x="10" y="23"/>
                    <a:pt x="10" y="23"/>
                    <a:pt x="10" y="23"/>
                  </a:cubicBezTo>
                  <a:cubicBezTo>
                    <a:pt x="11" y="28"/>
                    <a:pt x="15" y="32"/>
                    <a:pt x="20" y="32"/>
                  </a:cubicBezTo>
                  <a:cubicBezTo>
                    <a:pt x="25" y="32"/>
                    <a:pt x="27" y="29"/>
                    <a:pt x="29" y="26"/>
                  </a:cubicBezTo>
                  <a:lnTo>
                    <a:pt x="37" y="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37" name="Oval 30"/>
            <p:cNvSpPr>
              <a:spLocks noChangeArrowheads="1"/>
            </p:cNvSpPr>
            <p:nvPr userDrawn="1"/>
          </p:nvSpPr>
          <p:spPr bwMode="auto">
            <a:xfrm>
              <a:off x="13279438" y="2641600"/>
              <a:ext cx="209550" cy="21272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38" name="Freeform 31"/>
            <p:cNvSpPr>
              <a:spLocks noEditPoints="1"/>
            </p:cNvSpPr>
            <p:nvPr userDrawn="1"/>
          </p:nvSpPr>
          <p:spPr bwMode="auto">
            <a:xfrm>
              <a:off x="593725" y="633413"/>
              <a:ext cx="4238625" cy="2266950"/>
            </a:xfrm>
            <a:custGeom>
              <a:avLst/>
              <a:gdLst>
                <a:gd name="T0" fmla="*/ 124 w 283"/>
                <a:gd name="T1" fmla="*/ 86 h 149"/>
                <a:gd name="T2" fmla="*/ 108 w 283"/>
                <a:gd name="T3" fmla="*/ 70 h 149"/>
                <a:gd name="T4" fmla="*/ 124 w 283"/>
                <a:gd name="T5" fmla="*/ 51 h 149"/>
                <a:gd name="T6" fmla="*/ 124 w 283"/>
                <a:gd name="T7" fmla="*/ 86 h 149"/>
                <a:gd name="T8" fmla="*/ 223 w 283"/>
                <a:gd name="T9" fmla="*/ 4 h 149"/>
                <a:gd name="T10" fmla="*/ 203 w 283"/>
                <a:gd name="T11" fmla="*/ 87 h 149"/>
                <a:gd name="T12" fmla="*/ 182 w 283"/>
                <a:gd name="T13" fmla="*/ 4 h 149"/>
                <a:gd name="T14" fmla="*/ 124 w 283"/>
                <a:gd name="T15" fmla="*/ 4 h 149"/>
                <a:gd name="T16" fmla="*/ 124 w 283"/>
                <a:gd name="T17" fmla="*/ 35 h 149"/>
                <a:gd name="T18" fmla="*/ 67 w 283"/>
                <a:gd name="T19" fmla="*/ 1 h 149"/>
                <a:gd name="T20" fmla="*/ 5 w 283"/>
                <a:gd name="T21" fmla="*/ 51 h 149"/>
                <a:gd name="T22" fmla="*/ 45 w 283"/>
                <a:gd name="T23" fmla="*/ 51 h 149"/>
                <a:gd name="T24" fmla="*/ 65 w 283"/>
                <a:gd name="T25" fmla="*/ 33 h 149"/>
                <a:gd name="T26" fmla="*/ 83 w 283"/>
                <a:gd name="T27" fmla="*/ 46 h 149"/>
                <a:gd name="T28" fmla="*/ 65 w 283"/>
                <a:gd name="T29" fmla="*/ 58 h 149"/>
                <a:gd name="T30" fmla="*/ 52 w 283"/>
                <a:gd name="T31" fmla="*/ 58 h 149"/>
                <a:gd name="T32" fmla="*/ 52 w 283"/>
                <a:gd name="T33" fmla="*/ 85 h 149"/>
                <a:gd name="T34" fmla="*/ 64 w 283"/>
                <a:gd name="T35" fmla="*/ 85 h 149"/>
                <a:gd name="T36" fmla="*/ 81 w 283"/>
                <a:gd name="T37" fmla="*/ 99 h 149"/>
                <a:gd name="T38" fmla="*/ 63 w 283"/>
                <a:gd name="T39" fmla="*/ 115 h 149"/>
                <a:gd name="T40" fmla="*/ 41 w 283"/>
                <a:gd name="T41" fmla="*/ 89 h 149"/>
                <a:gd name="T42" fmla="*/ 0 w 283"/>
                <a:gd name="T43" fmla="*/ 89 h 149"/>
                <a:gd name="T44" fmla="*/ 64 w 283"/>
                <a:gd name="T45" fmla="*/ 148 h 149"/>
                <a:gd name="T46" fmla="*/ 124 w 283"/>
                <a:gd name="T47" fmla="*/ 118 h 149"/>
                <a:gd name="T48" fmla="*/ 124 w 283"/>
                <a:gd name="T49" fmla="*/ 145 h 149"/>
                <a:gd name="T50" fmla="*/ 163 w 283"/>
                <a:gd name="T51" fmla="*/ 145 h 149"/>
                <a:gd name="T52" fmla="*/ 163 w 283"/>
                <a:gd name="T53" fmla="*/ 56 h 149"/>
                <a:gd name="T54" fmla="*/ 185 w 283"/>
                <a:gd name="T55" fmla="*/ 145 h 149"/>
                <a:gd name="T56" fmla="*/ 220 w 283"/>
                <a:gd name="T57" fmla="*/ 145 h 149"/>
                <a:gd name="T58" fmla="*/ 242 w 283"/>
                <a:gd name="T59" fmla="*/ 56 h 149"/>
                <a:gd name="T60" fmla="*/ 242 w 283"/>
                <a:gd name="T61" fmla="*/ 145 h 149"/>
                <a:gd name="T62" fmla="*/ 283 w 283"/>
                <a:gd name="T63" fmla="*/ 145 h 149"/>
                <a:gd name="T64" fmla="*/ 283 w 283"/>
                <a:gd name="T65" fmla="*/ 4 h 149"/>
                <a:gd name="T66" fmla="*/ 223 w 283"/>
                <a:gd name="T67" fmla="*/ 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3" h="149">
                  <a:moveTo>
                    <a:pt x="124" y="86"/>
                  </a:moveTo>
                  <a:cubicBezTo>
                    <a:pt x="119" y="76"/>
                    <a:pt x="112" y="71"/>
                    <a:pt x="108" y="70"/>
                  </a:cubicBezTo>
                  <a:cubicBezTo>
                    <a:pt x="116" y="66"/>
                    <a:pt x="120" y="61"/>
                    <a:pt x="124" y="51"/>
                  </a:cubicBezTo>
                  <a:lnTo>
                    <a:pt x="124" y="86"/>
                  </a:lnTo>
                  <a:close/>
                  <a:moveTo>
                    <a:pt x="223" y="4"/>
                  </a:moveTo>
                  <a:cubicBezTo>
                    <a:pt x="203" y="87"/>
                    <a:pt x="203" y="87"/>
                    <a:pt x="203" y="87"/>
                  </a:cubicBezTo>
                  <a:cubicBezTo>
                    <a:pt x="182" y="4"/>
                    <a:pt x="182" y="4"/>
                    <a:pt x="182" y="4"/>
                  </a:cubicBezTo>
                  <a:cubicBezTo>
                    <a:pt x="124" y="4"/>
                    <a:pt x="124" y="4"/>
                    <a:pt x="124" y="4"/>
                  </a:cubicBezTo>
                  <a:cubicBezTo>
                    <a:pt x="124" y="35"/>
                    <a:pt x="124" y="35"/>
                    <a:pt x="124" y="35"/>
                  </a:cubicBezTo>
                  <a:cubicBezTo>
                    <a:pt x="116" y="8"/>
                    <a:pt x="90" y="1"/>
                    <a:pt x="67" y="1"/>
                  </a:cubicBezTo>
                  <a:cubicBezTo>
                    <a:pt x="38" y="0"/>
                    <a:pt x="7" y="13"/>
                    <a:pt x="5" y="51"/>
                  </a:cubicBezTo>
                  <a:cubicBezTo>
                    <a:pt x="45" y="51"/>
                    <a:pt x="45" y="51"/>
                    <a:pt x="45" y="51"/>
                  </a:cubicBezTo>
                  <a:cubicBezTo>
                    <a:pt x="45" y="39"/>
                    <a:pt x="55" y="33"/>
                    <a:pt x="65" y="33"/>
                  </a:cubicBezTo>
                  <a:cubicBezTo>
                    <a:pt x="77" y="33"/>
                    <a:pt x="83" y="38"/>
                    <a:pt x="83" y="46"/>
                  </a:cubicBezTo>
                  <a:cubicBezTo>
                    <a:pt x="83" y="53"/>
                    <a:pt x="79" y="58"/>
                    <a:pt x="65" y="58"/>
                  </a:cubicBezTo>
                  <a:cubicBezTo>
                    <a:pt x="52" y="58"/>
                    <a:pt x="52" y="58"/>
                    <a:pt x="52" y="58"/>
                  </a:cubicBezTo>
                  <a:cubicBezTo>
                    <a:pt x="52" y="85"/>
                    <a:pt x="52" y="85"/>
                    <a:pt x="52" y="85"/>
                  </a:cubicBezTo>
                  <a:cubicBezTo>
                    <a:pt x="64" y="85"/>
                    <a:pt x="64" y="85"/>
                    <a:pt x="64" y="85"/>
                  </a:cubicBezTo>
                  <a:cubicBezTo>
                    <a:pt x="71" y="85"/>
                    <a:pt x="81" y="89"/>
                    <a:pt x="81" y="99"/>
                  </a:cubicBezTo>
                  <a:cubicBezTo>
                    <a:pt x="81" y="110"/>
                    <a:pt x="73" y="115"/>
                    <a:pt x="63" y="115"/>
                  </a:cubicBezTo>
                  <a:cubicBezTo>
                    <a:pt x="46" y="115"/>
                    <a:pt x="41" y="101"/>
                    <a:pt x="41" y="89"/>
                  </a:cubicBezTo>
                  <a:cubicBezTo>
                    <a:pt x="0" y="89"/>
                    <a:pt x="0" y="89"/>
                    <a:pt x="0" y="89"/>
                  </a:cubicBezTo>
                  <a:cubicBezTo>
                    <a:pt x="0" y="97"/>
                    <a:pt x="0" y="149"/>
                    <a:pt x="64" y="148"/>
                  </a:cubicBezTo>
                  <a:cubicBezTo>
                    <a:pt x="95" y="149"/>
                    <a:pt x="117" y="136"/>
                    <a:pt x="124" y="118"/>
                  </a:cubicBezTo>
                  <a:cubicBezTo>
                    <a:pt x="124" y="145"/>
                    <a:pt x="124" y="145"/>
                    <a:pt x="124" y="145"/>
                  </a:cubicBezTo>
                  <a:cubicBezTo>
                    <a:pt x="163" y="145"/>
                    <a:pt x="163" y="145"/>
                    <a:pt x="163" y="145"/>
                  </a:cubicBezTo>
                  <a:cubicBezTo>
                    <a:pt x="163" y="56"/>
                    <a:pt x="163" y="56"/>
                    <a:pt x="163" y="56"/>
                  </a:cubicBezTo>
                  <a:cubicBezTo>
                    <a:pt x="185" y="145"/>
                    <a:pt x="185" y="145"/>
                    <a:pt x="185" y="145"/>
                  </a:cubicBezTo>
                  <a:cubicBezTo>
                    <a:pt x="220" y="145"/>
                    <a:pt x="220" y="145"/>
                    <a:pt x="220" y="145"/>
                  </a:cubicBezTo>
                  <a:cubicBezTo>
                    <a:pt x="242" y="56"/>
                    <a:pt x="242" y="56"/>
                    <a:pt x="242" y="56"/>
                  </a:cubicBezTo>
                  <a:cubicBezTo>
                    <a:pt x="242" y="145"/>
                    <a:pt x="242" y="145"/>
                    <a:pt x="242" y="145"/>
                  </a:cubicBezTo>
                  <a:cubicBezTo>
                    <a:pt x="283" y="145"/>
                    <a:pt x="283" y="145"/>
                    <a:pt x="283" y="145"/>
                  </a:cubicBezTo>
                  <a:cubicBezTo>
                    <a:pt x="283" y="4"/>
                    <a:pt x="283" y="4"/>
                    <a:pt x="283" y="4"/>
                  </a:cubicBezTo>
                  <a:lnTo>
                    <a:pt x="223" y="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39" name="Freeform 32"/>
            <p:cNvSpPr>
              <a:spLocks/>
            </p:cNvSpPr>
            <p:nvPr userDrawn="1"/>
          </p:nvSpPr>
          <p:spPr bwMode="auto">
            <a:xfrm>
              <a:off x="13742988" y="2001838"/>
              <a:ext cx="285750" cy="258762"/>
            </a:xfrm>
            <a:custGeom>
              <a:avLst/>
              <a:gdLst>
                <a:gd name="T0" fmla="*/ 133 w 180"/>
                <a:gd name="T1" fmla="*/ 0 h 163"/>
                <a:gd name="T2" fmla="*/ 95 w 180"/>
                <a:gd name="T3" fmla="*/ 125 h 163"/>
                <a:gd name="T4" fmla="*/ 48 w 180"/>
                <a:gd name="T5" fmla="*/ 0 h 163"/>
                <a:gd name="T6" fmla="*/ 0 w 180"/>
                <a:gd name="T7" fmla="*/ 0 h 163"/>
                <a:gd name="T8" fmla="*/ 0 w 180"/>
                <a:gd name="T9" fmla="*/ 163 h 163"/>
                <a:gd name="T10" fmla="*/ 29 w 180"/>
                <a:gd name="T11" fmla="*/ 163 h 163"/>
                <a:gd name="T12" fmla="*/ 29 w 180"/>
                <a:gd name="T13" fmla="*/ 58 h 163"/>
                <a:gd name="T14" fmla="*/ 76 w 180"/>
                <a:gd name="T15" fmla="*/ 163 h 163"/>
                <a:gd name="T16" fmla="*/ 104 w 180"/>
                <a:gd name="T17" fmla="*/ 163 h 163"/>
                <a:gd name="T18" fmla="*/ 151 w 180"/>
                <a:gd name="T19" fmla="*/ 58 h 163"/>
                <a:gd name="T20" fmla="*/ 151 w 180"/>
                <a:gd name="T21" fmla="*/ 163 h 163"/>
                <a:gd name="T22" fmla="*/ 180 w 180"/>
                <a:gd name="T23" fmla="*/ 163 h 163"/>
                <a:gd name="T24" fmla="*/ 180 w 180"/>
                <a:gd name="T25" fmla="*/ 0 h 163"/>
                <a:gd name="T26" fmla="*/ 133 w 180"/>
                <a:gd name="T2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63">
                  <a:moveTo>
                    <a:pt x="133" y="0"/>
                  </a:moveTo>
                  <a:lnTo>
                    <a:pt x="95" y="125"/>
                  </a:lnTo>
                  <a:lnTo>
                    <a:pt x="48" y="0"/>
                  </a:lnTo>
                  <a:lnTo>
                    <a:pt x="0" y="0"/>
                  </a:lnTo>
                  <a:lnTo>
                    <a:pt x="0" y="163"/>
                  </a:lnTo>
                  <a:lnTo>
                    <a:pt x="29" y="163"/>
                  </a:lnTo>
                  <a:lnTo>
                    <a:pt x="29" y="58"/>
                  </a:lnTo>
                  <a:lnTo>
                    <a:pt x="76" y="163"/>
                  </a:lnTo>
                  <a:lnTo>
                    <a:pt x="104" y="163"/>
                  </a:lnTo>
                  <a:lnTo>
                    <a:pt x="151" y="58"/>
                  </a:lnTo>
                  <a:lnTo>
                    <a:pt x="151" y="163"/>
                  </a:lnTo>
                  <a:lnTo>
                    <a:pt x="180" y="163"/>
                  </a:lnTo>
                  <a:lnTo>
                    <a:pt x="180" y="0"/>
                  </a:lnTo>
                  <a:lnTo>
                    <a:pt x="13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sp>
          <p:nvSpPr>
            <p:cNvPr id="40" name="Freeform 33"/>
            <p:cNvSpPr>
              <a:spLocks/>
            </p:cNvSpPr>
            <p:nvPr userDrawn="1"/>
          </p:nvSpPr>
          <p:spPr bwMode="auto">
            <a:xfrm>
              <a:off x="13488988" y="2001838"/>
              <a:ext cx="209550" cy="258762"/>
            </a:xfrm>
            <a:custGeom>
              <a:avLst/>
              <a:gdLst>
                <a:gd name="T0" fmla="*/ 0 w 132"/>
                <a:gd name="T1" fmla="*/ 0 h 163"/>
                <a:gd name="T2" fmla="*/ 132 w 132"/>
                <a:gd name="T3" fmla="*/ 0 h 163"/>
                <a:gd name="T4" fmla="*/ 132 w 132"/>
                <a:gd name="T5" fmla="*/ 39 h 163"/>
                <a:gd name="T6" fmla="*/ 85 w 132"/>
                <a:gd name="T7" fmla="*/ 39 h 163"/>
                <a:gd name="T8" fmla="*/ 85 w 132"/>
                <a:gd name="T9" fmla="*/ 163 h 163"/>
                <a:gd name="T10" fmla="*/ 57 w 132"/>
                <a:gd name="T11" fmla="*/ 163 h 163"/>
                <a:gd name="T12" fmla="*/ 57 w 132"/>
                <a:gd name="T13" fmla="*/ 39 h 163"/>
                <a:gd name="T14" fmla="*/ 0 w 132"/>
                <a:gd name="T15" fmla="*/ 39 h 163"/>
                <a:gd name="T16" fmla="*/ 0 w 132"/>
                <a:gd name="T1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63">
                  <a:moveTo>
                    <a:pt x="0" y="0"/>
                  </a:moveTo>
                  <a:lnTo>
                    <a:pt x="132" y="0"/>
                  </a:lnTo>
                  <a:lnTo>
                    <a:pt x="132" y="39"/>
                  </a:lnTo>
                  <a:lnTo>
                    <a:pt x="85" y="39"/>
                  </a:lnTo>
                  <a:lnTo>
                    <a:pt x="85" y="163"/>
                  </a:lnTo>
                  <a:lnTo>
                    <a:pt x="57" y="163"/>
                  </a:lnTo>
                  <a:lnTo>
                    <a:pt x="57" y="39"/>
                  </a:lnTo>
                  <a:lnTo>
                    <a:pt x="0" y="3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dirty="0"/>
            </a:p>
          </p:txBody>
        </p:sp>
      </p:grpSp>
      <p:sp>
        <p:nvSpPr>
          <p:cNvPr id="42" name="Text Placeholder 2"/>
          <p:cNvSpPr>
            <a:spLocks noGrp="1"/>
          </p:cNvSpPr>
          <p:nvPr>
            <p:ph type="body" idx="1" hasCustomPrompt="1"/>
          </p:nvPr>
        </p:nvSpPr>
        <p:spPr>
          <a:xfrm>
            <a:off x="379413" y="3327356"/>
            <a:ext cx="9521825" cy="1477328"/>
          </a:xfrm>
        </p:spPr>
        <p:txBody>
          <a:bodyPr vert="horz" wrap="square" lIns="0" tIns="0" rIns="0" bIns="0" anchor="t" anchorCtr="0">
            <a:noAutofit/>
          </a:bodyPr>
          <a:lstStyle>
            <a:lvl1pPr marL="0" indent="0">
              <a:buNone/>
              <a:defRPr lang="en-US" sz="4800" kern="1200" dirty="0" smtClean="0">
                <a:solidFill>
                  <a:schemeClr val="tx1"/>
                </a:solidFill>
                <a:latin typeface="+mj-lt"/>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subtitle style</a:t>
            </a:r>
          </a:p>
        </p:txBody>
      </p:sp>
      <p:sp>
        <p:nvSpPr>
          <p:cNvPr id="49" name="Date Placeholder 3"/>
          <p:cNvSpPr>
            <a:spLocks noGrp="1"/>
          </p:cNvSpPr>
          <p:nvPr>
            <p:ph type="dt" sz="half" idx="12"/>
          </p:nvPr>
        </p:nvSpPr>
        <p:spPr>
          <a:xfrm>
            <a:off x="379413" y="6541346"/>
            <a:ext cx="1925637" cy="129600"/>
          </a:xfrm>
          <a:prstGeom prst="rect">
            <a:avLst/>
          </a:prstGeom>
        </p:spPr>
        <p:txBody>
          <a:bodyPr vert="horz" wrap="square" lIns="0" tIns="0" rIns="0" bIns="0" anchor="b" anchorCtr="0">
            <a:noAutofit/>
          </a:bodyPr>
          <a:lstStyle>
            <a:lvl1pPr>
              <a:defRPr sz="600">
                <a:latin typeface="+mj-lt"/>
              </a:defRPr>
            </a:lvl1pPr>
          </a:lstStyle>
          <a:p>
            <a:fld id="{90BFBC2B-DD7F-42A3-88FF-0CE1FD35A22A}" type="datetime6">
              <a:rPr lang="en-US" smtClean="0"/>
              <a:t>October 19</a:t>
            </a:fld>
            <a:endParaRPr lang="en-GB" dirty="0"/>
          </a:p>
        </p:txBody>
      </p:sp>
    </p:spTree>
    <p:extLst>
      <p:ext uri="{BB962C8B-B14F-4D97-AF65-F5344CB8AC3E}">
        <p14:creationId xmlns:p14="http://schemas.microsoft.com/office/powerpoint/2010/main" val="381876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MMM 2012 Title + Content">
    <p:spTree>
      <p:nvGrpSpPr>
        <p:cNvPr id="1" name=""/>
        <p:cNvGrpSpPr/>
        <p:nvPr/>
      </p:nvGrpSpPr>
      <p:grpSpPr>
        <a:xfrm>
          <a:off x="0" y="0"/>
          <a:ext cx="0" cy="0"/>
          <a:chOff x="0" y="0"/>
          <a:chExt cx="0" cy="0"/>
        </a:xfrm>
      </p:grpSpPr>
      <p:sp>
        <p:nvSpPr>
          <p:cNvPr id="19" name="Title 18"/>
          <p:cNvSpPr>
            <a:spLocks noGrp="1"/>
          </p:cNvSpPr>
          <p:nvPr>
            <p:ph type="title"/>
          </p:nvPr>
        </p:nvSpPr>
        <p:spPr>
          <a:xfrm>
            <a:off x="914400" y="478396"/>
            <a:ext cx="9906000" cy="381000"/>
          </a:xfrm>
          <a:prstGeom prst="rect">
            <a:avLst/>
          </a:prstGeom>
        </p:spPr>
        <p:txBody>
          <a:bodyPr lIns="0" tIns="0" rIns="0" bIns="0"/>
          <a:lstStyle>
            <a:lvl1pPr>
              <a:defRPr sz="2666"/>
            </a:lvl1pPr>
          </a:lstStyle>
          <a:p>
            <a:r>
              <a:rPr lang="en-US"/>
              <a:t>Click to edit Master title style</a:t>
            </a:r>
          </a:p>
        </p:txBody>
      </p:sp>
      <p:sp>
        <p:nvSpPr>
          <p:cNvPr id="23" name="Content Placeholder 22"/>
          <p:cNvSpPr>
            <a:spLocks noGrp="1"/>
          </p:cNvSpPr>
          <p:nvPr>
            <p:ph sz="quarter" idx="10"/>
          </p:nvPr>
        </p:nvSpPr>
        <p:spPr>
          <a:xfrm>
            <a:off x="914400" y="1508760"/>
            <a:ext cx="9906000" cy="4660028"/>
          </a:xfrm>
          <a:prstGeom prst="rect">
            <a:avLst/>
          </a:prstGeom>
        </p:spPr>
        <p:txBody>
          <a:bodyPr lIns="0" tIns="0" rIns="0" bIns="0"/>
          <a:lstStyle>
            <a:lvl1pPr>
              <a:buClr>
                <a:schemeClr val="accent3"/>
              </a:buClr>
              <a:defRPr lang="en-US" sz="2332" smtClean="0">
                <a:solidFill>
                  <a:schemeClr val="tx1"/>
                </a:solidFill>
                <a:latin typeface="+mn-lt"/>
                <a:ea typeface="+mn-ea"/>
                <a:cs typeface="+mn-cs"/>
              </a:defRPr>
            </a:lvl1pPr>
            <a:lvl2pPr>
              <a:buClr>
                <a:schemeClr val="tx1">
                  <a:lumMod val="50000"/>
                  <a:lumOff val="50000"/>
                </a:schemeClr>
              </a:buClr>
              <a:defRPr lang="en-US" sz="1999" i="0" smtClean="0">
                <a:solidFill>
                  <a:schemeClr val="tx1"/>
                </a:solidFill>
                <a:latin typeface="+mn-lt"/>
                <a:ea typeface="+mn-ea"/>
                <a:cs typeface="+mn-cs"/>
              </a:defRPr>
            </a:lvl2pPr>
            <a:lvl3pPr>
              <a:buClr>
                <a:schemeClr val="tx1">
                  <a:lumMod val="50000"/>
                  <a:lumOff val="50000"/>
                </a:schemeClr>
              </a:buClr>
              <a:buSzPct val="100000"/>
              <a:defRPr lang="en-US" sz="1666" i="0" smtClean="0">
                <a:solidFill>
                  <a:schemeClr val="tx1"/>
                </a:solidFill>
                <a:latin typeface="+mn-lt"/>
                <a:ea typeface="+mn-ea"/>
                <a:cs typeface="+mn-cs"/>
              </a:defRPr>
            </a:lvl3pPr>
            <a:lvl4pPr marL="1158046" indent="-279593">
              <a:buClr>
                <a:schemeClr val="tx1">
                  <a:lumMod val="50000"/>
                  <a:lumOff val="50000"/>
                </a:schemeClr>
              </a:buClr>
              <a:defRPr lang="en-US" i="0" smtClean="0">
                <a:solidFill>
                  <a:schemeClr val="tx1"/>
                </a:solidFill>
                <a:latin typeface="+mn-lt"/>
                <a:ea typeface="+mn-ea"/>
                <a:cs typeface="+mn-cs"/>
              </a:defRPr>
            </a:lvl4pPr>
            <a:lvl5pPr marL="1369630" indent="-211584">
              <a:buClr>
                <a:schemeClr val="tx1">
                  <a:lumMod val="50000"/>
                  <a:lumOff val="50000"/>
                </a:schemeClr>
              </a:buClr>
              <a:defRPr lang="en-US" sz="1333">
                <a:solidFill>
                  <a:schemeClr val="tx1"/>
                </a:solidFill>
                <a:latin typeface="+mn-lt"/>
                <a:ea typeface="+mn-ea"/>
                <a:cs typeface="+mn-cs"/>
              </a:defRPr>
            </a:lvl5pPr>
          </a:lstStyle>
          <a:p>
            <a:pPr marL="197048" lvl="0" indent="-197048" algn="l" rtl="0" eaLnBrk="0" fontAlgn="base" hangingPunct="0">
              <a:spcBef>
                <a:spcPct val="20000"/>
              </a:spcBef>
              <a:spcAft>
                <a:spcPts val="420"/>
              </a:spcAft>
              <a:buClr>
                <a:schemeClr val="accent3"/>
              </a:buClr>
              <a:buFont typeface="Wingdings" pitchFamily="2" charset="2"/>
              <a:buChar char="§"/>
            </a:pPr>
            <a:r>
              <a:rPr lang="en-US"/>
              <a:t>Click to edit Master text styles</a:t>
            </a:r>
          </a:p>
          <a:p>
            <a:pPr marL="478733" lvl="1" indent="-281685" algn="l" rtl="0" eaLnBrk="0" fontAlgn="base" hangingPunct="0">
              <a:spcBef>
                <a:spcPts val="500"/>
              </a:spcBef>
              <a:spcAft>
                <a:spcPts val="500"/>
              </a:spcAft>
              <a:buClr>
                <a:schemeClr val="tx1">
                  <a:lumMod val="50000"/>
                  <a:lumOff val="50000"/>
                </a:schemeClr>
              </a:buClr>
              <a:buSzPct val="100000"/>
              <a:buFont typeface="Arial Narrow" pitchFamily="34" charset="0"/>
              <a:buChar char="―"/>
            </a:pPr>
            <a:r>
              <a:rPr lang="en-US"/>
              <a:t>Second level</a:t>
            </a:r>
          </a:p>
          <a:p>
            <a:pPr marL="614947" lvl="2" indent="-136214" algn="l" rtl="0" eaLnBrk="0" fontAlgn="base" hangingPunct="0">
              <a:spcBef>
                <a:spcPts val="500"/>
              </a:spcBef>
              <a:spcAft>
                <a:spcPts val="500"/>
              </a:spcAft>
              <a:buClr>
                <a:schemeClr val="tx1">
                  <a:lumMod val="50000"/>
                  <a:lumOff val="50000"/>
                </a:schemeClr>
              </a:buClr>
              <a:buSzPct val="100000"/>
              <a:buFont typeface="Arial" pitchFamily="34" charset="0"/>
              <a:buChar char="•"/>
            </a:pPr>
            <a:r>
              <a:rPr lang="en-US"/>
              <a:t>Third level</a:t>
            </a:r>
          </a:p>
          <a:p>
            <a:pPr marL="810673" lvl="3" indent="-195725" algn="l" rtl="0" eaLnBrk="0" fontAlgn="base" hangingPunct="0">
              <a:spcBef>
                <a:spcPts val="500"/>
              </a:spcBef>
              <a:spcAft>
                <a:spcPts val="500"/>
              </a:spcAft>
              <a:buClr>
                <a:schemeClr val="tx1">
                  <a:lumMod val="50000"/>
                  <a:lumOff val="50000"/>
                </a:schemeClr>
              </a:buClr>
              <a:buSzPct val="100000"/>
              <a:buFont typeface="Arial Narrow" pitchFamily="34" charset="0"/>
              <a:buChar char="–"/>
            </a:pPr>
            <a:r>
              <a:rPr lang="en-US"/>
              <a:t>Fourth level</a:t>
            </a:r>
          </a:p>
          <a:p>
            <a:pPr marL="958789" lvl="4" indent="-148117" algn="l" rtl="0" eaLnBrk="0" fontAlgn="base" hangingPunct="0">
              <a:spcBef>
                <a:spcPts val="500"/>
              </a:spcBef>
              <a:spcAft>
                <a:spcPts val="500"/>
              </a:spcAft>
              <a:buClr>
                <a:schemeClr val="tx1">
                  <a:lumMod val="50000"/>
                  <a:lumOff val="50000"/>
                </a:schemeClr>
              </a:buClr>
              <a:buSzPct val="80000"/>
              <a:buFont typeface="Wingdings" pitchFamily="2" charset="2"/>
              <a:buChar char="§"/>
            </a:pPr>
            <a:r>
              <a:rPr lang="en-US"/>
              <a:t>Fifth level</a:t>
            </a:r>
          </a:p>
        </p:txBody>
      </p:sp>
    </p:spTree>
    <p:extLst>
      <p:ext uri="{BB962C8B-B14F-4D97-AF65-F5344CB8AC3E}">
        <p14:creationId xmlns:p14="http://schemas.microsoft.com/office/powerpoint/2010/main" val="33456618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dirty="0"/>
              <a:t>Click to edit Master text styles</a:t>
            </a:r>
          </a:p>
        </p:txBody>
      </p:sp>
      <p:sp>
        <p:nvSpPr>
          <p:cNvPr id="12" name="Freeform 5">
            <a:extLst>
              <a:ext uri="{FF2B5EF4-FFF2-40B4-BE49-F238E27FC236}">
                <a16:creationId xmlns:a16="http://schemas.microsoft.com/office/drawing/2014/main" id="{6948CEDD-4767-487C-B260-0084564DF333}"/>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3M Circular TT Book"/>
              <a:ea typeface="+mn-ea"/>
              <a:cs typeface="+mn-cs"/>
            </a:endParaRPr>
          </a:p>
        </p:txBody>
      </p:sp>
      <p:sp>
        <p:nvSpPr>
          <p:cNvPr id="13" name="TextBox 12">
            <a:extLst>
              <a:ext uri="{FF2B5EF4-FFF2-40B4-BE49-F238E27FC236}">
                <a16:creationId xmlns:a16="http://schemas.microsoft.com/office/drawing/2014/main" id="{8BBE9006-444E-486D-A6A8-F13E14664C4D}"/>
              </a:ext>
            </a:extLst>
          </p:cNvPr>
          <p:cNvSpPr txBox="1"/>
          <p:nvPr userDrawn="1"/>
        </p:nvSpPr>
        <p:spPr>
          <a:xfrm>
            <a:off x="11590811" y="6596401"/>
            <a:ext cx="218681"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B7B62B-0732-4BEA-A6C8-5CF96588F2B9}" type="slidenum">
              <a:rPr kumimoji="0" lang="en-US" sz="800" b="0" i="0" u="none" strike="noStrike" kern="1200" cap="none" spc="0" normalizeH="0" baseline="0" noProof="0" smtClean="0">
                <a:ln>
                  <a:noFill/>
                </a:ln>
                <a:solidFill>
                  <a:prstClr val="black"/>
                </a:solidFill>
                <a:effectLst/>
                <a:uLnTx/>
                <a:uFillTx/>
                <a:latin typeface="3M Circular TT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prstClr val="black"/>
              </a:solidFill>
              <a:effectLst/>
              <a:uLnTx/>
              <a:uFillTx/>
              <a:latin typeface="3M Circular TT Book"/>
              <a:ea typeface="+mn-ea"/>
              <a:cs typeface="+mn-cs"/>
            </a:endParaRPr>
          </a:p>
        </p:txBody>
      </p:sp>
      <p:grpSp>
        <p:nvGrpSpPr>
          <p:cNvPr id="14" name="Group 22">
            <a:extLst>
              <a:ext uri="{FF2B5EF4-FFF2-40B4-BE49-F238E27FC236}">
                <a16:creationId xmlns:a16="http://schemas.microsoft.com/office/drawing/2014/main" id="{9F06A308-7852-4A2E-963B-4A5B2EDF33E2}"/>
              </a:ext>
            </a:extLst>
          </p:cNvPr>
          <p:cNvGrpSpPr>
            <a:grpSpLocks/>
          </p:cNvGrpSpPr>
          <p:nvPr userDrawn="1"/>
        </p:nvGrpSpPr>
        <p:grpSpPr bwMode="auto">
          <a:xfrm>
            <a:off x="-264086" y="6596401"/>
            <a:ext cx="2147228" cy="184155"/>
            <a:chOff x="9374212" y="6574531"/>
            <a:chExt cx="2147228" cy="182885"/>
          </a:xfrm>
        </p:grpSpPr>
        <p:grpSp>
          <p:nvGrpSpPr>
            <p:cNvPr id="15" name="Group 14">
              <a:extLst>
                <a:ext uri="{FF2B5EF4-FFF2-40B4-BE49-F238E27FC236}">
                  <a16:creationId xmlns:a16="http://schemas.microsoft.com/office/drawing/2014/main" id="{369C6444-DF87-4D3B-8B67-6CE4F0CF689D}"/>
                </a:ext>
              </a:extLst>
            </p:cNvPr>
            <p:cNvGrpSpPr>
              <a:grpSpLocks/>
            </p:cNvGrpSpPr>
            <p:nvPr/>
          </p:nvGrpSpPr>
          <p:grpSpPr bwMode="auto">
            <a:xfrm>
              <a:off x="9374212" y="6574531"/>
              <a:ext cx="2147228" cy="182883"/>
              <a:chOff x="9378677" y="6574531"/>
              <a:chExt cx="2147228" cy="182883"/>
            </a:xfrm>
          </p:grpSpPr>
          <p:sp>
            <p:nvSpPr>
              <p:cNvPr id="17" name="Footer Placeholder 3">
                <a:extLst>
                  <a:ext uri="{FF2B5EF4-FFF2-40B4-BE49-F238E27FC236}">
                    <a16:creationId xmlns:a16="http://schemas.microsoft.com/office/drawing/2014/main" id="{1DF9D633-70B9-4C60-84B5-88944A20679E}"/>
                  </a:ext>
                </a:extLst>
              </p:cNvPr>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8" name="TextBox 25">
                <a:extLst>
                  <a:ext uri="{FF2B5EF4-FFF2-40B4-BE49-F238E27FC236}">
                    <a16:creationId xmlns:a16="http://schemas.microsoft.com/office/drawing/2014/main" id="{4A4CEEC4-188F-469C-8815-16F972BEA79C}"/>
                  </a:ext>
                </a:extLst>
              </p:cNvPr>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9" name="Rectangle 26">
                <a:extLst>
                  <a:ext uri="{FF2B5EF4-FFF2-40B4-BE49-F238E27FC236}">
                    <a16:creationId xmlns:a16="http://schemas.microsoft.com/office/drawing/2014/main" id="{E57A1BFA-5677-493D-AEF6-C83C0B436C68}"/>
                  </a:ext>
                </a:extLst>
              </p:cNvPr>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grpSp>
        <p:sp>
          <p:nvSpPr>
            <p:cNvPr id="16" name="TextBox 24">
              <a:extLst>
                <a:ext uri="{FF2B5EF4-FFF2-40B4-BE49-F238E27FC236}">
                  <a16:creationId xmlns:a16="http://schemas.microsoft.com/office/drawing/2014/main" id="{BBFF39A7-0044-4E4E-936D-BBFEC0A73EB6}"/>
                </a:ext>
              </a:extLst>
            </p:cNvPr>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Tree>
    <p:extLst>
      <p:ext uri="{BB962C8B-B14F-4D97-AF65-F5344CB8AC3E}">
        <p14:creationId xmlns:p14="http://schemas.microsoft.com/office/powerpoint/2010/main" val="4020401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3"/>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solidFill>
                  <a:schemeClr val="bg1"/>
                </a:solidFill>
              </a:defRPr>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solidFill>
                  <a:schemeClr val="bg1"/>
                </a:solidFill>
              </a:defRPr>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solidFill>
                  <a:schemeClr val="bg1"/>
                </a:solidFill>
              </a:defRPr>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solidFill>
                  <a:schemeClr val="bg1"/>
                </a:solidFill>
              </a:defRPr>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solidFill>
                  <a:schemeClr val="bg1"/>
                </a:solidFill>
              </a:defRPr>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13" name="Rectangle 26"/>
          <p:cNvSpPr>
            <a:spLocks noChangeArrowheads="1"/>
          </p:cNvSpPr>
          <p:nvPr/>
        </p:nvSpPr>
        <p:spPr bwMode="auto">
          <a:xfrm>
            <a:off x="-128857" y="6611241"/>
            <a:ext cx="812067" cy="154490"/>
          </a:xfrm>
          <a:prstGeom prst="rect">
            <a:avLst/>
          </a:prstGeom>
          <a:no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sp>
        <p:nvSpPr>
          <p:cNvPr id="8" name="TextBox 7">
            <a:extLst>
              <a:ext uri="{FF2B5EF4-FFF2-40B4-BE49-F238E27FC236}">
                <a16:creationId xmlns:a16="http://schemas.microsoft.com/office/drawing/2014/main" id="{BEA1BF25-F2CB-4C61-B5C3-55ADF506901B}"/>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155886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9" name="TextBox 8">
            <a:extLst>
              <a:ext uri="{FF2B5EF4-FFF2-40B4-BE49-F238E27FC236}">
                <a16:creationId xmlns:a16="http://schemas.microsoft.com/office/drawing/2014/main" id="{4E626D9B-544C-4E66-8574-DFECA9B63DDC}"/>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327524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3"/>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8" name="TextBox 7">
            <a:extLst>
              <a:ext uri="{FF2B5EF4-FFF2-40B4-BE49-F238E27FC236}">
                <a16:creationId xmlns:a16="http://schemas.microsoft.com/office/drawing/2014/main" id="{715E8359-0697-4C4B-8FFA-28ED82D127A1}"/>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423411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Ins="0"/>
          <a:lstStyle/>
          <a:p>
            <a:r>
              <a:rPr lang="en-US" dirty="0"/>
              <a:t>Click to edit Master title style</a:t>
            </a:r>
            <a:endParaRPr lang="en-GB" dirty="0"/>
          </a:p>
        </p:txBody>
      </p:sp>
      <p:sp>
        <p:nvSpPr>
          <p:cNvPr id="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5" name="TextBox 4">
            <a:extLst>
              <a:ext uri="{FF2B5EF4-FFF2-40B4-BE49-F238E27FC236}">
                <a16:creationId xmlns:a16="http://schemas.microsoft.com/office/drawing/2014/main" id="{1DDD5284-4987-4B7D-BC7A-FE7625996518}"/>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121296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285806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23"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79412" y="381000"/>
            <a:ext cx="11425237" cy="457200"/>
          </a:xfrm>
        </p:spPr>
        <p:txBody>
          <a:bodyPr rIns="0"/>
          <a:lstStyle/>
          <a:p>
            <a:r>
              <a:rPr lang="en-US" dirty="0"/>
              <a:t>Click to edit Master title style</a:t>
            </a:r>
            <a:endParaRPr lang="en-GB" dirty="0"/>
          </a:p>
        </p:txBody>
      </p:sp>
      <p:sp>
        <p:nvSpPr>
          <p:cNvPr id="5"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a:extLst>
              <a:ext uri="{FF2B5EF4-FFF2-40B4-BE49-F238E27FC236}">
                <a16:creationId xmlns:a16="http://schemas.microsoft.com/office/drawing/2014/main" id="{80454E05-7901-420B-AA47-C07B16C84AA4}"/>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283996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Ins="0"/>
          <a:lstStyle/>
          <a:p>
            <a:r>
              <a:rPr lang="en-US" dirty="0"/>
              <a:t>Click to edit Master title style</a:t>
            </a:r>
            <a:endParaRPr lang="en-GB" dirty="0"/>
          </a:p>
        </p:txBody>
      </p:sp>
      <p:sp>
        <p:nvSpPr>
          <p:cNvPr id="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5" name="Group 22"/>
          <p:cNvGrpSpPr>
            <a:grpSpLocks/>
          </p:cNvGrpSpPr>
          <p:nvPr userDrawn="1"/>
        </p:nvGrpSpPr>
        <p:grpSpPr bwMode="auto">
          <a:xfrm>
            <a:off x="-264086" y="6596401"/>
            <a:ext cx="2147228" cy="184155"/>
            <a:chOff x="9374212" y="6574531"/>
            <a:chExt cx="2147228" cy="182885"/>
          </a:xfrm>
        </p:grpSpPr>
        <p:grpSp>
          <p:nvGrpSpPr>
            <p:cNvPr id="6" name="Group 8"/>
            <p:cNvGrpSpPr>
              <a:grpSpLocks/>
            </p:cNvGrpSpPr>
            <p:nvPr/>
          </p:nvGrpSpPr>
          <p:grpSpPr bwMode="auto">
            <a:xfrm>
              <a:off x="9374212" y="6574531"/>
              <a:ext cx="2147228" cy="182883"/>
              <a:chOff x="9378677" y="6574531"/>
              <a:chExt cx="2147228" cy="182883"/>
            </a:xfrm>
          </p:grpSpPr>
          <p:sp>
            <p:nvSpPr>
              <p:cNvPr id="8"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9"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0"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7"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1"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88115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8" name="TextBox 7">
            <a:extLst>
              <a:ext uri="{FF2B5EF4-FFF2-40B4-BE49-F238E27FC236}">
                <a16:creationId xmlns:a16="http://schemas.microsoft.com/office/drawing/2014/main" id="{3F7CAB57-0233-401A-AB42-B9893D1E6CC0}"/>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34766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30012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4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9" name="TextBox 8">
            <a:extLst>
              <a:ext uri="{FF2B5EF4-FFF2-40B4-BE49-F238E27FC236}">
                <a16:creationId xmlns:a16="http://schemas.microsoft.com/office/drawing/2014/main" id="{C0CAD6B4-B63F-431D-9AA9-2EBCB3680F76}"/>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299085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3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101859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7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79412" y="380999"/>
            <a:ext cx="11425237" cy="821373"/>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4"/>
          <p:cNvSpPr>
            <a:spLocks noGrp="1"/>
          </p:cNvSpPr>
          <p:nvPr>
            <p:ph sz="quarter" idx="14"/>
          </p:nvPr>
        </p:nvSpPr>
        <p:spPr>
          <a:xfrm>
            <a:off x="4187952" y="1295401"/>
            <a:ext cx="3803904"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4"/>
          <p:cNvSpPr>
            <a:spLocks noGrp="1"/>
          </p:cNvSpPr>
          <p:nvPr>
            <p:ph sz="quarter" idx="15"/>
          </p:nvPr>
        </p:nvSpPr>
        <p:spPr>
          <a:xfrm>
            <a:off x="8010144" y="1295401"/>
            <a:ext cx="3794760"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9" name="TextBox 8">
            <a:extLst>
              <a:ext uri="{FF2B5EF4-FFF2-40B4-BE49-F238E27FC236}">
                <a16:creationId xmlns:a16="http://schemas.microsoft.com/office/drawing/2014/main" id="{02C4E689-AC24-41B6-8DC9-AE840EF55ADF}"/>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120053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ub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1425237" cy="457200"/>
          </a:xfrm>
        </p:spPr>
        <p:txBody>
          <a:bodyPr/>
          <a:lstStyle/>
          <a:p>
            <a:r>
              <a:rPr lang="en-US" dirty="0"/>
              <a:t>Click to edit Master title style</a:t>
            </a:r>
            <a:endParaRPr lang="en-GB" dirty="0"/>
          </a:p>
        </p:txBody>
      </p:sp>
      <p:sp>
        <p:nvSpPr>
          <p:cNvPr id="6" name="Text Placeholder 4"/>
          <p:cNvSpPr>
            <a:spLocks noGrp="1"/>
          </p:cNvSpPr>
          <p:nvPr>
            <p:ph type="body" sz="quarter" idx="10"/>
          </p:nvPr>
        </p:nvSpPr>
        <p:spPr>
          <a:xfrm>
            <a:off x="384048" y="841248"/>
            <a:ext cx="11430000" cy="365760"/>
          </a:xfrm>
        </p:spPr>
        <p:txBody>
          <a:bodyPr/>
          <a:lstStyle>
            <a:lvl1pPr>
              <a:defRPr sz="2400"/>
            </a:lvl1pPr>
          </a:lstStyle>
          <a:p>
            <a:pPr lvl="0"/>
            <a:r>
              <a:rPr lang="en-US"/>
              <a:t>Click to edit Master text styles</a:t>
            </a:r>
          </a:p>
        </p:txBody>
      </p:sp>
      <p:sp>
        <p:nvSpPr>
          <p:cNvPr id="7"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Content Placeholder 4"/>
          <p:cNvSpPr>
            <a:spLocks noGrp="1"/>
          </p:cNvSpPr>
          <p:nvPr>
            <p:ph sz="quarter" idx="14"/>
          </p:nvPr>
        </p:nvSpPr>
        <p:spPr>
          <a:xfrm>
            <a:off x="4187952" y="1295401"/>
            <a:ext cx="3803904"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4"/>
          <p:cNvSpPr>
            <a:spLocks noGrp="1"/>
          </p:cNvSpPr>
          <p:nvPr>
            <p:ph sz="quarter" idx="15"/>
          </p:nvPr>
        </p:nvSpPr>
        <p:spPr>
          <a:xfrm>
            <a:off x="8010144" y="1295401"/>
            <a:ext cx="3794760"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12" name="TextBox 11">
            <a:extLst>
              <a:ext uri="{FF2B5EF4-FFF2-40B4-BE49-F238E27FC236}">
                <a16:creationId xmlns:a16="http://schemas.microsoft.com/office/drawing/2014/main" id="{C3FE8D31-992D-4667-98FC-DE870B555FF9}"/>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206229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Content Only">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79412" y="384048"/>
            <a:ext cx="3794760" cy="5861304"/>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Content Placeholder 4"/>
          <p:cNvSpPr>
            <a:spLocks noGrp="1"/>
          </p:cNvSpPr>
          <p:nvPr>
            <p:ph sz="quarter" idx="14"/>
          </p:nvPr>
        </p:nvSpPr>
        <p:spPr>
          <a:xfrm>
            <a:off x="4187952" y="384048"/>
            <a:ext cx="3803904" cy="5861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4"/>
          <p:cNvSpPr>
            <a:spLocks noGrp="1"/>
          </p:cNvSpPr>
          <p:nvPr>
            <p:ph sz="quarter" idx="15"/>
          </p:nvPr>
        </p:nvSpPr>
        <p:spPr>
          <a:xfrm>
            <a:off x="8010144" y="384048"/>
            <a:ext cx="3794760" cy="5861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10" name="TextBox 9">
            <a:extLst>
              <a:ext uri="{FF2B5EF4-FFF2-40B4-BE49-F238E27FC236}">
                <a16:creationId xmlns:a16="http://schemas.microsoft.com/office/drawing/2014/main" id="{184C579B-7C6E-4509-AB4D-85D950CC8D1A}"/>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387556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6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384048" y="1395358"/>
            <a:ext cx="3816000" cy="2423745"/>
          </a:xfrm>
          <a:solidFill>
            <a:schemeClr val="bg1">
              <a:lumMod val="85000"/>
            </a:schemeClr>
          </a:solidFill>
        </p:spPr>
        <p:txBody>
          <a:bodyPr lIns="0" rIns="0"/>
          <a:lstStyle/>
          <a:p>
            <a:r>
              <a:rPr lang="en-US" dirty="0"/>
              <a:t>Click icon to add picture</a:t>
            </a:r>
            <a:endParaRPr lang="en-GB" dirty="0"/>
          </a:p>
        </p:txBody>
      </p:sp>
      <p:sp>
        <p:nvSpPr>
          <p:cNvPr id="13" name="Picture Placeholder 9"/>
          <p:cNvSpPr>
            <a:spLocks noGrp="1"/>
          </p:cNvSpPr>
          <p:nvPr>
            <p:ph type="pic" sz="quarter" idx="16"/>
          </p:nvPr>
        </p:nvSpPr>
        <p:spPr>
          <a:xfrm>
            <a:off x="384048" y="3822342"/>
            <a:ext cx="3816000" cy="2427527"/>
          </a:xfrm>
          <a:solidFill>
            <a:schemeClr val="bg1">
              <a:lumMod val="85000"/>
            </a:schemeClr>
          </a:solidFill>
        </p:spPr>
        <p:txBody>
          <a:bodyPr lIns="0" rIns="0"/>
          <a:lstStyle/>
          <a:p>
            <a:r>
              <a:rPr lang="en-US" dirty="0"/>
              <a:t>Click icon to add picture</a:t>
            </a:r>
            <a:endParaRPr lang="en-GB" dirty="0"/>
          </a:p>
        </p:txBody>
      </p:sp>
      <p:sp>
        <p:nvSpPr>
          <p:cNvPr id="11" name="Picture Placeholder 9"/>
          <p:cNvSpPr>
            <a:spLocks noGrp="1"/>
          </p:cNvSpPr>
          <p:nvPr>
            <p:ph type="pic" sz="quarter" idx="14"/>
          </p:nvPr>
        </p:nvSpPr>
        <p:spPr>
          <a:xfrm>
            <a:off x="4187310" y="1395358"/>
            <a:ext cx="3816000" cy="2423745"/>
          </a:xfrm>
          <a:solidFill>
            <a:schemeClr val="bg1">
              <a:lumMod val="85000"/>
            </a:schemeClr>
          </a:solidFill>
        </p:spPr>
        <p:txBody>
          <a:bodyPr lIns="0" rIns="0"/>
          <a:lstStyle/>
          <a:p>
            <a:r>
              <a:rPr lang="en-US" dirty="0"/>
              <a:t>Click icon to add picture</a:t>
            </a:r>
            <a:endParaRPr lang="en-GB" dirty="0"/>
          </a:p>
        </p:txBody>
      </p:sp>
      <p:sp>
        <p:nvSpPr>
          <p:cNvPr id="14" name="Picture Placeholder 9"/>
          <p:cNvSpPr>
            <a:spLocks noGrp="1"/>
          </p:cNvSpPr>
          <p:nvPr>
            <p:ph type="pic" sz="quarter" idx="17"/>
          </p:nvPr>
        </p:nvSpPr>
        <p:spPr>
          <a:xfrm>
            <a:off x="4187310" y="3822904"/>
            <a:ext cx="3816000" cy="2430204"/>
          </a:xfrm>
          <a:solidFill>
            <a:schemeClr val="bg1">
              <a:lumMod val="85000"/>
            </a:schemeClr>
          </a:solidFill>
        </p:spPr>
        <p:txBody>
          <a:bodyPr lIns="0" rIns="0"/>
          <a:lstStyle/>
          <a:p>
            <a:r>
              <a:rPr lang="en-US" dirty="0"/>
              <a:t>Click icon to add picture</a:t>
            </a:r>
            <a:endParaRPr lang="en-GB" dirty="0"/>
          </a:p>
        </p:txBody>
      </p:sp>
      <p:sp>
        <p:nvSpPr>
          <p:cNvPr id="12" name="Picture Placeholder 9"/>
          <p:cNvSpPr>
            <a:spLocks noGrp="1"/>
          </p:cNvSpPr>
          <p:nvPr>
            <p:ph type="pic" sz="quarter" idx="15"/>
          </p:nvPr>
        </p:nvSpPr>
        <p:spPr>
          <a:xfrm>
            <a:off x="8001000" y="1395358"/>
            <a:ext cx="3816000" cy="2423745"/>
          </a:xfrm>
          <a:solidFill>
            <a:schemeClr val="bg1">
              <a:lumMod val="85000"/>
            </a:schemeClr>
          </a:solidFill>
        </p:spPr>
        <p:txBody>
          <a:bodyPr lIns="0" rIns="0"/>
          <a:lstStyle/>
          <a:p>
            <a:r>
              <a:rPr lang="en-US" dirty="0"/>
              <a:t>Click icon to add picture</a:t>
            </a:r>
            <a:endParaRPr lang="en-GB" dirty="0"/>
          </a:p>
        </p:txBody>
      </p:sp>
      <p:sp>
        <p:nvSpPr>
          <p:cNvPr id="15" name="Picture Placeholder 9"/>
          <p:cNvSpPr>
            <a:spLocks noGrp="1"/>
          </p:cNvSpPr>
          <p:nvPr>
            <p:ph type="pic" sz="quarter" idx="18"/>
          </p:nvPr>
        </p:nvSpPr>
        <p:spPr>
          <a:xfrm>
            <a:off x="8001000" y="3822904"/>
            <a:ext cx="3816000" cy="2430204"/>
          </a:xfrm>
          <a:solidFill>
            <a:schemeClr val="bg1">
              <a:lumMod val="85000"/>
            </a:schemeClr>
          </a:solidFill>
        </p:spPr>
        <p:txBody>
          <a:bodyPr lIns="0" rIns="0"/>
          <a:lstStyle/>
          <a:p>
            <a:r>
              <a:rPr lang="en-US" dirty="0"/>
              <a:t>Click icon to add picture</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23"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24"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16" name="TextBox 15">
            <a:extLst>
              <a:ext uri="{FF2B5EF4-FFF2-40B4-BE49-F238E27FC236}">
                <a16:creationId xmlns:a16="http://schemas.microsoft.com/office/drawing/2014/main" id="{3EFE4237-63B4-4A39-BA2B-9327FAAE3DE5}"/>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405867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19A7D183-821F-4A8A-8053-8B2E74A4B178}"/>
              </a:ext>
            </a:extLst>
          </p:cNvPr>
          <p:cNvSpPr>
            <a:spLocks noGrp="1"/>
          </p:cNvSpPr>
          <p:nvPr>
            <p:ph type="title"/>
          </p:nvPr>
        </p:nvSpPr>
        <p:spPr>
          <a:xfrm>
            <a:off x="379413" y="379413"/>
            <a:ext cx="7616952" cy="1012825"/>
          </a:xfrm>
        </p:spPr>
        <p:txBody>
          <a:bodyPr/>
          <a:lstStyle/>
          <a:p>
            <a:r>
              <a:rPr lang="en-US" dirty="0"/>
              <a:t>Click to edit Master title style</a:t>
            </a:r>
            <a:endParaRPr lang="en-GB" dirty="0"/>
          </a:p>
        </p:txBody>
      </p:sp>
      <p:sp>
        <p:nvSpPr>
          <p:cNvPr id="15" name="Content Placeholder 4">
            <a:extLst>
              <a:ext uri="{FF2B5EF4-FFF2-40B4-BE49-F238E27FC236}">
                <a16:creationId xmlns:a16="http://schemas.microsoft.com/office/drawing/2014/main" id="{8D9547A9-7E4F-419F-B88E-82520951E440}"/>
              </a:ext>
            </a:extLst>
          </p:cNvPr>
          <p:cNvSpPr>
            <a:spLocks noGrp="1"/>
          </p:cNvSpPr>
          <p:nvPr>
            <p:ph sz="quarter" idx="15"/>
          </p:nvPr>
        </p:nvSpPr>
        <p:spPr>
          <a:xfrm>
            <a:off x="379412" y="1392238"/>
            <a:ext cx="7616952"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p:nvPr>
        </p:nvSpPr>
        <p:spPr>
          <a:xfrm>
            <a:off x="8019288" y="381000"/>
            <a:ext cx="3794760" cy="5864225"/>
          </a:xfrm>
          <a:solidFill>
            <a:schemeClr val="bg1">
              <a:lumMod val="85000"/>
            </a:schemeClr>
          </a:solidFill>
        </p:spPr>
        <p:txBody>
          <a:bodyPr/>
          <a:lstStyle/>
          <a:p>
            <a:endParaRPr lang="en-US" dirty="0"/>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a:extLst>
              <a:ext uri="{FF2B5EF4-FFF2-40B4-BE49-F238E27FC236}">
                <a16:creationId xmlns:a16="http://schemas.microsoft.com/office/drawing/2014/main" id="{E050627F-CE42-44E3-B0ED-2F5A5362F4B1}"/>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359814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601728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79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2" name="Picture Placeholder 9"/>
          <p:cNvSpPr>
            <a:spLocks noGrp="1"/>
          </p:cNvSpPr>
          <p:nvPr>
            <p:ph type="pic" sz="quarter" idx="21"/>
          </p:nvPr>
        </p:nvSpPr>
        <p:spPr>
          <a:xfrm>
            <a:off x="4178339" y="379413"/>
            <a:ext cx="7634247" cy="5873750"/>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4" name="TextBox 1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304201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81327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1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9" name="Picture Placeholder 9"/>
          <p:cNvSpPr>
            <a:spLocks noGrp="1"/>
          </p:cNvSpPr>
          <p:nvPr>
            <p:ph type="pic" sz="quarter" idx="17"/>
          </p:nvPr>
        </p:nvSpPr>
        <p:spPr>
          <a:xfrm>
            <a:off x="4178340" y="379413"/>
            <a:ext cx="3821072" cy="5873750"/>
          </a:xfrm>
          <a:solidFill>
            <a:schemeClr val="bg1">
              <a:lumMod val="85000"/>
            </a:schemeClr>
          </a:solidFill>
        </p:spPr>
        <p:txBody>
          <a:bodyPr lIns="0" rIns="0"/>
          <a:lstStyle/>
          <a:p>
            <a:r>
              <a:rPr lang="en-US" dirty="0"/>
              <a:t>Click icon to add picture</a:t>
            </a:r>
            <a:endParaRPr lang="en-GB" dirty="0"/>
          </a:p>
        </p:txBody>
      </p:sp>
      <p:sp>
        <p:nvSpPr>
          <p:cNvPr id="20" name="Picture Placeholder 9"/>
          <p:cNvSpPr>
            <a:spLocks noGrp="1"/>
          </p:cNvSpPr>
          <p:nvPr>
            <p:ph type="pic" sz="quarter" idx="18"/>
          </p:nvPr>
        </p:nvSpPr>
        <p:spPr>
          <a:xfrm>
            <a:off x="7988648" y="379413"/>
            <a:ext cx="3816002" cy="5873750"/>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0" name="TextBox 9">
            <a:extLst>
              <a:ext uri="{FF2B5EF4-FFF2-40B4-BE49-F238E27FC236}">
                <a16:creationId xmlns:a16="http://schemas.microsoft.com/office/drawing/2014/main" id="{77E3F31A-1FD6-45D4-B194-5ACD4B4F45E9}"/>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369375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861524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4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Picture Placeholder 9"/>
          <p:cNvSpPr>
            <a:spLocks noGrp="1"/>
          </p:cNvSpPr>
          <p:nvPr>
            <p:ph type="pic" sz="quarter" idx="18"/>
          </p:nvPr>
        </p:nvSpPr>
        <p:spPr>
          <a:xfrm>
            <a:off x="4178340" y="379413"/>
            <a:ext cx="2538578" cy="5873750"/>
          </a:xfrm>
          <a:solidFill>
            <a:schemeClr val="bg1">
              <a:lumMod val="85000"/>
            </a:schemeClr>
          </a:solidFill>
        </p:spPr>
        <p:txBody>
          <a:bodyPr lIns="0" rIns="0"/>
          <a:lstStyle/>
          <a:p>
            <a:r>
              <a:rPr lang="en-US" dirty="0"/>
              <a:t>Click icon to add picture</a:t>
            </a:r>
            <a:endParaRPr lang="en-GB" dirty="0"/>
          </a:p>
        </p:txBody>
      </p:sp>
      <p:sp>
        <p:nvSpPr>
          <p:cNvPr id="21" name="Picture Placeholder 9"/>
          <p:cNvSpPr>
            <a:spLocks noGrp="1"/>
          </p:cNvSpPr>
          <p:nvPr>
            <p:ph type="pic" sz="quarter" idx="19"/>
          </p:nvPr>
        </p:nvSpPr>
        <p:spPr>
          <a:xfrm>
            <a:off x="6716918" y="379413"/>
            <a:ext cx="2576798" cy="5873750"/>
          </a:xfrm>
          <a:solidFill>
            <a:schemeClr val="bg1">
              <a:lumMod val="85000"/>
            </a:schemeClr>
          </a:solidFill>
        </p:spPr>
        <p:txBody>
          <a:bodyPr lIns="0" rIns="0"/>
          <a:lstStyle/>
          <a:p>
            <a:r>
              <a:rPr lang="en-US" dirty="0"/>
              <a:t>Click icon to add picture</a:t>
            </a:r>
            <a:endParaRPr lang="en-GB" dirty="0"/>
          </a:p>
        </p:txBody>
      </p:sp>
      <p:sp>
        <p:nvSpPr>
          <p:cNvPr id="22" name="Picture Placeholder 9"/>
          <p:cNvSpPr>
            <a:spLocks noGrp="1"/>
          </p:cNvSpPr>
          <p:nvPr>
            <p:ph type="pic" sz="quarter" idx="20"/>
          </p:nvPr>
        </p:nvSpPr>
        <p:spPr>
          <a:xfrm>
            <a:off x="9293716" y="379413"/>
            <a:ext cx="2510933" cy="5873750"/>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0" name="TextBox 9">
            <a:extLst>
              <a:ext uri="{FF2B5EF4-FFF2-40B4-BE49-F238E27FC236}">
                <a16:creationId xmlns:a16="http://schemas.microsoft.com/office/drawing/2014/main" id="{959D50C6-C192-44E7-8D6A-ADF13A76E9A9}"/>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187451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86160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1"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79412" y="381000"/>
            <a:ext cx="11425237" cy="457200"/>
          </a:xfrm>
        </p:spPr>
        <p:txBody>
          <a:bodyPr rIns="0"/>
          <a:lstStyle/>
          <a:p>
            <a:r>
              <a:rPr lang="en-US" dirty="0"/>
              <a:t>Click to edit Master title style</a:t>
            </a:r>
            <a:endParaRPr lang="en-GB" dirty="0"/>
          </a:p>
        </p:txBody>
      </p:sp>
      <p:sp>
        <p:nvSpPr>
          <p:cNvPr id="5"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6" name="TextBox 5"/>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7" name="Group 22"/>
          <p:cNvGrpSpPr>
            <a:grpSpLocks/>
          </p:cNvGrpSpPr>
          <p:nvPr userDrawn="1"/>
        </p:nvGrpSpPr>
        <p:grpSpPr bwMode="auto">
          <a:xfrm>
            <a:off x="-264086" y="6596401"/>
            <a:ext cx="2147228" cy="184155"/>
            <a:chOff x="9374212" y="6574531"/>
            <a:chExt cx="2147228" cy="182885"/>
          </a:xfrm>
        </p:grpSpPr>
        <p:grpSp>
          <p:nvGrpSpPr>
            <p:cNvPr id="8" name="Group 8"/>
            <p:cNvGrpSpPr>
              <a:grpSpLocks/>
            </p:cNvGrpSpPr>
            <p:nvPr/>
          </p:nvGrpSpPr>
          <p:grpSpPr bwMode="auto">
            <a:xfrm>
              <a:off x="9374212" y="6574531"/>
              <a:ext cx="2147228" cy="182883"/>
              <a:chOff x="9378677" y="6574531"/>
              <a:chExt cx="2147228"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1"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2"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93954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7936900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6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2" name="Picture Placeholder 9"/>
          <p:cNvSpPr>
            <a:spLocks noGrp="1"/>
          </p:cNvSpPr>
          <p:nvPr>
            <p:ph type="pic" sz="quarter" idx="21"/>
          </p:nvPr>
        </p:nvSpPr>
        <p:spPr>
          <a:xfrm>
            <a:off x="4178340" y="379413"/>
            <a:ext cx="3800450" cy="2935224"/>
          </a:xfrm>
          <a:solidFill>
            <a:schemeClr val="bg1">
              <a:lumMod val="85000"/>
            </a:schemeClr>
          </a:solidFill>
        </p:spPr>
        <p:txBody>
          <a:bodyPr lIns="0" rIns="0"/>
          <a:lstStyle/>
          <a:p>
            <a:r>
              <a:rPr lang="en-US" dirty="0"/>
              <a:t>Click icon to add picture</a:t>
            </a:r>
            <a:endParaRPr lang="en-GB" dirty="0"/>
          </a:p>
        </p:txBody>
      </p:sp>
      <p:sp>
        <p:nvSpPr>
          <p:cNvPr id="23" name="Picture Placeholder 9"/>
          <p:cNvSpPr>
            <a:spLocks noGrp="1"/>
          </p:cNvSpPr>
          <p:nvPr>
            <p:ph type="pic" sz="quarter" idx="22"/>
          </p:nvPr>
        </p:nvSpPr>
        <p:spPr>
          <a:xfrm>
            <a:off x="7978790" y="379413"/>
            <a:ext cx="3825860" cy="2935224"/>
          </a:xfrm>
          <a:solidFill>
            <a:schemeClr val="bg1">
              <a:lumMod val="85000"/>
            </a:schemeClr>
          </a:solidFill>
        </p:spPr>
        <p:txBody>
          <a:bodyPr lIns="0" rIns="0"/>
          <a:lstStyle/>
          <a:p>
            <a:r>
              <a:rPr lang="en-US" dirty="0"/>
              <a:t>Click icon to add picture</a:t>
            </a:r>
            <a:endParaRPr lang="en-GB" dirty="0"/>
          </a:p>
        </p:txBody>
      </p:sp>
      <p:sp>
        <p:nvSpPr>
          <p:cNvPr id="24" name="Picture Placeholder 9"/>
          <p:cNvSpPr>
            <a:spLocks noGrp="1"/>
          </p:cNvSpPr>
          <p:nvPr>
            <p:ph type="pic" sz="quarter" idx="23"/>
          </p:nvPr>
        </p:nvSpPr>
        <p:spPr>
          <a:xfrm>
            <a:off x="4178340" y="3314637"/>
            <a:ext cx="3800449" cy="2938526"/>
          </a:xfrm>
          <a:solidFill>
            <a:schemeClr val="bg1">
              <a:lumMod val="85000"/>
            </a:schemeClr>
          </a:solidFill>
        </p:spPr>
        <p:txBody>
          <a:bodyPr lIns="0" rIns="0"/>
          <a:lstStyle/>
          <a:p>
            <a:r>
              <a:rPr lang="en-US" dirty="0"/>
              <a:t>Click icon to add picture</a:t>
            </a:r>
            <a:endParaRPr lang="en-GB" dirty="0"/>
          </a:p>
        </p:txBody>
      </p:sp>
      <p:sp>
        <p:nvSpPr>
          <p:cNvPr id="25" name="Picture Placeholder 9"/>
          <p:cNvSpPr>
            <a:spLocks noGrp="1"/>
          </p:cNvSpPr>
          <p:nvPr>
            <p:ph type="pic" sz="quarter" idx="24"/>
          </p:nvPr>
        </p:nvSpPr>
        <p:spPr>
          <a:xfrm>
            <a:off x="7978788" y="3314637"/>
            <a:ext cx="3825861" cy="2938526"/>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4" name="TextBox 1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4538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523498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89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9"/>
          <p:cNvSpPr>
            <a:spLocks noGrp="1"/>
          </p:cNvSpPr>
          <p:nvPr>
            <p:ph type="pic" sz="quarter" idx="22"/>
          </p:nvPr>
        </p:nvSpPr>
        <p:spPr>
          <a:xfrm>
            <a:off x="4178340" y="379413"/>
            <a:ext cx="3821690" cy="2938526"/>
          </a:xfrm>
          <a:solidFill>
            <a:schemeClr val="bg1">
              <a:lumMod val="85000"/>
            </a:schemeClr>
          </a:solidFill>
        </p:spPr>
        <p:txBody>
          <a:bodyPr lIns="0" rIns="0"/>
          <a:lstStyle/>
          <a:p>
            <a:r>
              <a:rPr lang="en-US" dirty="0"/>
              <a:t>Click icon to add picture</a:t>
            </a:r>
            <a:endParaRPr lang="en-GB" dirty="0"/>
          </a:p>
        </p:txBody>
      </p:sp>
      <p:sp>
        <p:nvSpPr>
          <p:cNvPr id="24" name="Picture Placeholder 9"/>
          <p:cNvSpPr>
            <a:spLocks noGrp="1"/>
          </p:cNvSpPr>
          <p:nvPr>
            <p:ph type="pic" sz="quarter" idx="23"/>
          </p:nvPr>
        </p:nvSpPr>
        <p:spPr>
          <a:xfrm>
            <a:off x="8005720" y="379413"/>
            <a:ext cx="3798929" cy="2938526"/>
          </a:xfrm>
          <a:solidFill>
            <a:schemeClr val="bg1">
              <a:lumMod val="85000"/>
            </a:schemeClr>
          </a:solidFill>
        </p:spPr>
        <p:txBody>
          <a:bodyPr lIns="0" rIns="0"/>
          <a:lstStyle/>
          <a:p>
            <a:r>
              <a:rPr lang="en-US" dirty="0"/>
              <a:t>Click icon to add picture</a:t>
            </a:r>
            <a:endParaRPr lang="en-GB" dirty="0"/>
          </a:p>
        </p:txBody>
      </p:sp>
      <p:sp>
        <p:nvSpPr>
          <p:cNvPr id="25" name="Picture Placeholder 9"/>
          <p:cNvSpPr>
            <a:spLocks noGrp="1"/>
          </p:cNvSpPr>
          <p:nvPr>
            <p:ph type="pic" sz="quarter" idx="24"/>
          </p:nvPr>
        </p:nvSpPr>
        <p:spPr>
          <a:xfrm>
            <a:off x="4178340" y="3314637"/>
            <a:ext cx="2538579" cy="2938526"/>
          </a:xfrm>
          <a:solidFill>
            <a:schemeClr val="bg1">
              <a:lumMod val="85000"/>
            </a:schemeClr>
          </a:solidFill>
        </p:spPr>
        <p:txBody>
          <a:bodyPr lIns="0" rIns="0"/>
          <a:lstStyle/>
          <a:p>
            <a:r>
              <a:rPr lang="en-US" dirty="0"/>
              <a:t>Click icon to add picture</a:t>
            </a:r>
            <a:endParaRPr lang="en-GB" dirty="0"/>
          </a:p>
        </p:txBody>
      </p:sp>
      <p:sp>
        <p:nvSpPr>
          <p:cNvPr id="26" name="Picture Placeholder 9"/>
          <p:cNvSpPr>
            <a:spLocks noGrp="1"/>
          </p:cNvSpPr>
          <p:nvPr>
            <p:ph type="pic" sz="quarter" idx="25"/>
          </p:nvPr>
        </p:nvSpPr>
        <p:spPr>
          <a:xfrm>
            <a:off x="6716918" y="3314637"/>
            <a:ext cx="2516935" cy="2938526"/>
          </a:xfrm>
          <a:solidFill>
            <a:schemeClr val="bg1">
              <a:lumMod val="85000"/>
            </a:schemeClr>
          </a:solidFill>
        </p:spPr>
        <p:txBody>
          <a:bodyPr lIns="0" rIns="0"/>
          <a:lstStyle/>
          <a:p>
            <a:r>
              <a:rPr lang="en-US" dirty="0"/>
              <a:t>Click icon to add picture</a:t>
            </a:r>
            <a:endParaRPr lang="en-GB" dirty="0"/>
          </a:p>
        </p:txBody>
      </p:sp>
      <p:sp>
        <p:nvSpPr>
          <p:cNvPr id="27" name="Picture Placeholder 9"/>
          <p:cNvSpPr>
            <a:spLocks noGrp="1"/>
          </p:cNvSpPr>
          <p:nvPr>
            <p:ph type="pic" sz="quarter" idx="26"/>
          </p:nvPr>
        </p:nvSpPr>
        <p:spPr>
          <a:xfrm>
            <a:off x="9247520" y="3314637"/>
            <a:ext cx="2557130" cy="2938526"/>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2" name="TextBox 11">
            <a:extLst>
              <a:ext uri="{FF2B5EF4-FFF2-40B4-BE49-F238E27FC236}">
                <a16:creationId xmlns:a16="http://schemas.microsoft.com/office/drawing/2014/main" id="{87DAE9D1-9476-4D35-A102-B7E17FEEEE23}"/>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206622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02214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1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5" name="Picture Placeholder 9"/>
          <p:cNvSpPr>
            <a:spLocks noGrp="1"/>
          </p:cNvSpPr>
          <p:nvPr>
            <p:ph type="pic" sz="quarter" idx="25"/>
          </p:nvPr>
        </p:nvSpPr>
        <p:spPr>
          <a:xfrm>
            <a:off x="4178340" y="379413"/>
            <a:ext cx="2538579" cy="2935224"/>
          </a:xfrm>
          <a:solidFill>
            <a:schemeClr val="bg1">
              <a:lumMod val="85000"/>
            </a:schemeClr>
          </a:solidFill>
        </p:spPr>
        <p:txBody>
          <a:bodyPr lIns="0" rIns="0"/>
          <a:lstStyle/>
          <a:p>
            <a:r>
              <a:rPr lang="en-US" dirty="0"/>
              <a:t>Click icon to add picture</a:t>
            </a:r>
            <a:endParaRPr lang="en-GB" dirty="0"/>
          </a:p>
        </p:txBody>
      </p:sp>
      <p:sp>
        <p:nvSpPr>
          <p:cNvPr id="26" name="Picture Placeholder 9"/>
          <p:cNvSpPr>
            <a:spLocks noGrp="1"/>
          </p:cNvSpPr>
          <p:nvPr>
            <p:ph type="pic" sz="quarter" idx="26"/>
          </p:nvPr>
        </p:nvSpPr>
        <p:spPr>
          <a:xfrm>
            <a:off x="6716918" y="379413"/>
            <a:ext cx="2533915" cy="2928620"/>
          </a:xfrm>
          <a:solidFill>
            <a:schemeClr val="bg1">
              <a:lumMod val="85000"/>
            </a:schemeClr>
          </a:solidFill>
        </p:spPr>
        <p:txBody>
          <a:bodyPr lIns="0" rIns="0"/>
          <a:lstStyle/>
          <a:p>
            <a:r>
              <a:rPr lang="en-US" dirty="0"/>
              <a:t>Click icon to add picture</a:t>
            </a:r>
            <a:endParaRPr lang="en-GB" dirty="0"/>
          </a:p>
        </p:txBody>
      </p:sp>
      <p:sp>
        <p:nvSpPr>
          <p:cNvPr id="27" name="Picture Placeholder 9"/>
          <p:cNvSpPr>
            <a:spLocks noGrp="1"/>
          </p:cNvSpPr>
          <p:nvPr>
            <p:ph type="pic" sz="quarter" idx="27"/>
          </p:nvPr>
        </p:nvSpPr>
        <p:spPr>
          <a:xfrm>
            <a:off x="9254144" y="379413"/>
            <a:ext cx="2550505" cy="2935224"/>
          </a:xfrm>
          <a:solidFill>
            <a:schemeClr val="bg1">
              <a:lumMod val="85000"/>
            </a:schemeClr>
          </a:solidFill>
        </p:spPr>
        <p:txBody>
          <a:bodyPr lIns="0" rIns="0"/>
          <a:lstStyle/>
          <a:p>
            <a:r>
              <a:rPr lang="en-US" dirty="0"/>
              <a:t>Click icon to add picture</a:t>
            </a:r>
            <a:endParaRPr lang="en-GB" dirty="0"/>
          </a:p>
        </p:txBody>
      </p:sp>
      <p:sp>
        <p:nvSpPr>
          <p:cNvPr id="28" name="Picture Placeholder 9"/>
          <p:cNvSpPr>
            <a:spLocks noGrp="1"/>
          </p:cNvSpPr>
          <p:nvPr>
            <p:ph type="pic" sz="quarter" idx="28"/>
          </p:nvPr>
        </p:nvSpPr>
        <p:spPr>
          <a:xfrm>
            <a:off x="4178340" y="3308033"/>
            <a:ext cx="2538579" cy="2935224"/>
          </a:xfrm>
          <a:solidFill>
            <a:schemeClr val="bg1">
              <a:lumMod val="85000"/>
            </a:schemeClr>
          </a:solidFill>
        </p:spPr>
        <p:txBody>
          <a:bodyPr lIns="0" rIns="0"/>
          <a:lstStyle/>
          <a:p>
            <a:r>
              <a:rPr lang="en-US" dirty="0"/>
              <a:t>Click icon to add picture</a:t>
            </a:r>
            <a:endParaRPr lang="en-GB" dirty="0"/>
          </a:p>
        </p:txBody>
      </p:sp>
      <p:sp>
        <p:nvSpPr>
          <p:cNvPr id="29" name="Picture Placeholder 9"/>
          <p:cNvSpPr>
            <a:spLocks noGrp="1"/>
          </p:cNvSpPr>
          <p:nvPr>
            <p:ph type="pic" sz="quarter" idx="29"/>
          </p:nvPr>
        </p:nvSpPr>
        <p:spPr>
          <a:xfrm>
            <a:off x="6716918" y="3308033"/>
            <a:ext cx="2533915" cy="2928620"/>
          </a:xfrm>
          <a:solidFill>
            <a:schemeClr val="bg1">
              <a:lumMod val="85000"/>
            </a:schemeClr>
          </a:solidFill>
        </p:spPr>
        <p:txBody>
          <a:bodyPr lIns="0" rIns="0"/>
          <a:lstStyle/>
          <a:p>
            <a:r>
              <a:rPr lang="en-US" dirty="0"/>
              <a:t>Click icon to add picture</a:t>
            </a:r>
            <a:endParaRPr lang="en-GB" dirty="0"/>
          </a:p>
        </p:txBody>
      </p:sp>
      <p:sp>
        <p:nvSpPr>
          <p:cNvPr id="30" name="Picture Placeholder 9"/>
          <p:cNvSpPr>
            <a:spLocks noGrp="1"/>
          </p:cNvSpPr>
          <p:nvPr>
            <p:ph type="pic" sz="quarter" idx="30"/>
          </p:nvPr>
        </p:nvSpPr>
        <p:spPr>
          <a:xfrm>
            <a:off x="9254144" y="3308033"/>
            <a:ext cx="2550505" cy="2935224"/>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3" name="TextBox 12">
            <a:extLst>
              <a:ext uri="{FF2B5EF4-FFF2-40B4-BE49-F238E27FC236}">
                <a16:creationId xmlns:a16="http://schemas.microsoft.com/office/drawing/2014/main" id="{F47C2C63-5EDC-4E77-9081-00D4707E01B8}"/>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428920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Title, Subtit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39"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93902" y="381000"/>
            <a:ext cx="11425237" cy="457200"/>
          </a:xfrm>
        </p:spPr>
        <p:txBody>
          <a:bodyPr rIns="0"/>
          <a:lstStyle>
            <a:lvl1pPr>
              <a:defRPr>
                <a:solidFill>
                  <a:schemeClr val="bg1"/>
                </a:solidFill>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381000" y="841248"/>
            <a:ext cx="11430000" cy="365760"/>
          </a:xfrm>
        </p:spPr>
        <p:txBody>
          <a:bodyPr/>
          <a:lstStyle>
            <a:lvl1pPr>
              <a:defRPr sz="2400">
                <a:solidFill>
                  <a:schemeClr val="bg1"/>
                </a:solidFill>
              </a:defRPr>
            </a:lvl1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14" name="Picture Placeholder 9">
            <a:extLst>
              <a:ext uri="{FF2B5EF4-FFF2-40B4-BE49-F238E27FC236}">
                <a16:creationId xmlns:a16="http://schemas.microsoft.com/office/drawing/2014/main" id="{869F272B-875D-4A55-9573-CE9FC38344EC}"/>
              </a:ext>
            </a:extLst>
          </p:cNvPr>
          <p:cNvSpPr>
            <a:spLocks noGrp="1"/>
          </p:cNvSpPr>
          <p:nvPr>
            <p:ph type="pic" sz="quarter" idx="17"/>
          </p:nvPr>
        </p:nvSpPr>
        <p:spPr>
          <a:xfrm>
            <a:off x="378794" y="1763734"/>
            <a:ext cx="3657600" cy="3657600"/>
          </a:xfrm>
          <a:solidFill>
            <a:schemeClr val="bg1">
              <a:lumMod val="85000"/>
            </a:schemeClr>
          </a:solidFill>
        </p:spPr>
        <p:txBody>
          <a:bodyPr lIns="0" rIns="0"/>
          <a:lstStyle/>
          <a:p>
            <a:r>
              <a:rPr lang="en-US" dirty="0"/>
              <a:t>Click icon to add picture</a:t>
            </a:r>
            <a:endParaRPr lang="en-GB" dirty="0"/>
          </a:p>
        </p:txBody>
      </p:sp>
      <p:sp>
        <p:nvSpPr>
          <p:cNvPr id="15" name="Picture Placeholder 9">
            <a:extLst>
              <a:ext uri="{FF2B5EF4-FFF2-40B4-BE49-F238E27FC236}">
                <a16:creationId xmlns:a16="http://schemas.microsoft.com/office/drawing/2014/main" id="{6A3664C0-3C68-4E38-B0D1-971BDD72FB74}"/>
              </a:ext>
            </a:extLst>
          </p:cNvPr>
          <p:cNvSpPr>
            <a:spLocks noGrp="1"/>
          </p:cNvSpPr>
          <p:nvPr>
            <p:ph type="pic" sz="quarter" idx="18"/>
          </p:nvPr>
        </p:nvSpPr>
        <p:spPr>
          <a:xfrm>
            <a:off x="4261022" y="1763734"/>
            <a:ext cx="3657600" cy="3657600"/>
          </a:xfrm>
          <a:solidFill>
            <a:schemeClr val="bg1">
              <a:lumMod val="85000"/>
            </a:schemeClr>
          </a:solidFill>
        </p:spPr>
        <p:txBody>
          <a:bodyPr lIns="0" rIns="0"/>
          <a:lstStyle/>
          <a:p>
            <a:r>
              <a:rPr lang="en-US" dirty="0"/>
              <a:t>Click icon to add picture</a:t>
            </a:r>
            <a:endParaRPr lang="en-GB" dirty="0"/>
          </a:p>
        </p:txBody>
      </p:sp>
      <p:sp>
        <p:nvSpPr>
          <p:cNvPr id="16" name="Picture Placeholder 9">
            <a:extLst>
              <a:ext uri="{FF2B5EF4-FFF2-40B4-BE49-F238E27FC236}">
                <a16:creationId xmlns:a16="http://schemas.microsoft.com/office/drawing/2014/main" id="{342C45B5-25BB-499C-8B36-30F3080FC7AE}"/>
              </a:ext>
            </a:extLst>
          </p:cNvPr>
          <p:cNvSpPr>
            <a:spLocks noGrp="1"/>
          </p:cNvSpPr>
          <p:nvPr>
            <p:ph type="pic" sz="quarter" idx="19"/>
          </p:nvPr>
        </p:nvSpPr>
        <p:spPr>
          <a:xfrm>
            <a:off x="8161539" y="1763734"/>
            <a:ext cx="3657600" cy="3657600"/>
          </a:xfrm>
          <a:solidFill>
            <a:schemeClr val="bg1">
              <a:lumMod val="85000"/>
            </a:schemeClr>
          </a:solidFill>
        </p:spPr>
        <p:txBody>
          <a:bodyPr lIns="0" rIns="0"/>
          <a:lstStyle/>
          <a:p>
            <a:r>
              <a:rPr lang="en-US" dirty="0"/>
              <a:t>Click icon to add picture</a:t>
            </a:r>
            <a:endParaRPr lang="en-GB" dirty="0"/>
          </a:p>
        </p:txBody>
      </p:sp>
      <p:sp>
        <p:nvSpPr>
          <p:cNvPr id="21" name="Rectangle 20">
            <a:extLst>
              <a:ext uri="{FF2B5EF4-FFF2-40B4-BE49-F238E27FC236}">
                <a16:creationId xmlns:a16="http://schemas.microsoft.com/office/drawing/2014/main" id="{A421AA32-BB73-47AE-9B3A-CF563EFDD7D6}"/>
              </a:ext>
            </a:extLst>
          </p:cNvPr>
          <p:cNvSpPr/>
          <p:nvPr userDrawn="1"/>
        </p:nvSpPr>
        <p:spPr>
          <a:xfrm>
            <a:off x="372861" y="5473964"/>
            <a:ext cx="3666744" cy="110483"/>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7" name="Rectangle 16">
            <a:extLst>
              <a:ext uri="{FF2B5EF4-FFF2-40B4-BE49-F238E27FC236}">
                <a16:creationId xmlns:a16="http://schemas.microsoft.com/office/drawing/2014/main" id="{35AEC188-9496-4280-BE13-42544F573923}"/>
              </a:ext>
            </a:extLst>
          </p:cNvPr>
          <p:cNvSpPr/>
          <p:nvPr userDrawn="1"/>
        </p:nvSpPr>
        <p:spPr>
          <a:xfrm>
            <a:off x="369649" y="5473963"/>
            <a:ext cx="11449489" cy="110483"/>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7" name="Rectangle 6">
            <a:extLst>
              <a:ext uri="{FF2B5EF4-FFF2-40B4-BE49-F238E27FC236}">
                <a16:creationId xmlns:a16="http://schemas.microsoft.com/office/drawing/2014/main" id="{09956BA7-9FB1-4DA0-8220-3EF8C3F1E300}"/>
              </a:ext>
            </a:extLst>
          </p:cNvPr>
          <p:cNvSpPr/>
          <p:nvPr userDrawn="1"/>
        </p:nvSpPr>
        <p:spPr>
          <a:xfrm>
            <a:off x="4039604" y="1679448"/>
            <a:ext cx="221417" cy="405829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8" name="Rectangle 17">
            <a:extLst>
              <a:ext uri="{FF2B5EF4-FFF2-40B4-BE49-F238E27FC236}">
                <a16:creationId xmlns:a16="http://schemas.microsoft.com/office/drawing/2014/main" id="{F98FC4CA-F7E8-452B-BABE-78FA141D5E67}"/>
              </a:ext>
            </a:extLst>
          </p:cNvPr>
          <p:cNvSpPr/>
          <p:nvPr userDrawn="1"/>
        </p:nvSpPr>
        <p:spPr>
          <a:xfrm>
            <a:off x="7929371" y="1679449"/>
            <a:ext cx="221417" cy="397154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9" name="TextBox 18">
            <a:extLst>
              <a:ext uri="{FF2B5EF4-FFF2-40B4-BE49-F238E27FC236}">
                <a16:creationId xmlns:a16="http://schemas.microsoft.com/office/drawing/2014/main" id="{65A2BCC4-7FFD-427D-A7B8-33801665A702}"/>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285376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Subtit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63"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93902" y="381000"/>
            <a:ext cx="11425237" cy="457200"/>
          </a:xfrm>
        </p:spPr>
        <p:txBody>
          <a:bodyPr rIns="0"/>
          <a:lstStyle>
            <a:lvl1pPr algn="ctr">
              <a:defRPr>
                <a:solidFill>
                  <a:schemeClr val="bg1"/>
                </a:solidFill>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381000" y="841248"/>
            <a:ext cx="11430000" cy="365760"/>
          </a:xfrm>
        </p:spPr>
        <p:txBody>
          <a:bodyPr/>
          <a:lstStyle>
            <a:lvl1pPr algn="ctr">
              <a:defRPr sz="2400">
                <a:solidFill>
                  <a:schemeClr val="bg1"/>
                </a:solidFill>
              </a:defRPr>
            </a:lvl1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6" name="TextBox 5"/>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
        <p:nvSpPr>
          <p:cNvPr id="14" name="Picture Placeholder 9">
            <a:extLst>
              <a:ext uri="{FF2B5EF4-FFF2-40B4-BE49-F238E27FC236}">
                <a16:creationId xmlns:a16="http://schemas.microsoft.com/office/drawing/2014/main" id="{869F272B-875D-4A55-9573-CE9FC38344EC}"/>
              </a:ext>
            </a:extLst>
          </p:cNvPr>
          <p:cNvSpPr>
            <a:spLocks noGrp="1"/>
          </p:cNvSpPr>
          <p:nvPr>
            <p:ph type="pic" sz="quarter" idx="17"/>
          </p:nvPr>
        </p:nvSpPr>
        <p:spPr>
          <a:xfrm>
            <a:off x="378794" y="1469401"/>
            <a:ext cx="3657600" cy="3657600"/>
          </a:xfrm>
          <a:solidFill>
            <a:schemeClr val="bg1">
              <a:lumMod val="85000"/>
            </a:schemeClr>
          </a:solidFill>
        </p:spPr>
        <p:txBody>
          <a:bodyPr lIns="0" rIns="0"/>
          <a:lstStyle/>
          <a:p>
            <a:r>
              <a:rPr lang="en-US" dirty="0"/>
              <a:t>Click icon to add picture</a:t>
            </a:r>
            <a:endParaRPr lang="en-GB" dirty="0"/>
          </a:p>
        </p:txBody>
      </p:sp>
      <p:sp>
        <p:nvSpPr>
          <p:cNvPr id="15" name="Picture Placeholder 9">
            <a:extLst>
              <a:ext uri="{FF2B5EF4-FFF2-40B4-BE49-F238E27FC236}">
                <a16:creationId xmlns:a16="http://schemas.microsoft.com/office/drawing/2014/main" id="{6A3664C0-3C68-4E38-B0D1-971BDD72FB74}"/>
              </a:ext>
            </a:extLst>
          </p:cNvPr>
          <p:cNvSpPr>
            <a:spLocks noGrp="1"/>
          </p:cNvSpPr>
          <p:nvPr>
            <p:ph type="pic" sz="quarter" idx="18"/>
          </p:nvPr>
        </p:nvSpPr>
        <p:spPr>
          <a:xfrm>
            <a:off x="4261022" y="1469401"/>
            <a:ext cx="3657600" cy="3657600"/>
          </a:xfrm>
          <a:solidFill>
            <a:schemeClr val="bg1">
              <a:lumMod val="85000"/>
            </a:schemeClr>
          </a:solidFill>
        </p:spPr>
        <p:txBody>
          <a:bodyPr lIns="0" rIns="0"/>
          <a:lstStyle/>
          <a:p>
            <a:r>
              <a:rPr lang="en-US" dirty="0"/>
              <a:t>Click icon to add picture</a:t>
            </a:r>
            <a:endParaRPr lang="en-GB" dirty="0"/>
          </a:p>
        </p:txBody>
      </p:sp>
      <p:sp>
        <p:nvSpPr>
          <p:cNvPr id="16" name="Picture Placeholder 9">
            <a:extLst>
              <a:ext uri="{FF2B5EF4-FFF2-40B4-BE49-F238E27FC236}">
                <a16:creationId xmlns:a16="http://schemas.microsoft.com/office/drawing/2014/main" id="{342C45B5-25BB-499C-8B36-30F3080FC7AE}"/>
              </a:ext>
            </a:extLst>
          </p:cNvPr>
          <p:cNvSpPr>
            <a:spLocks noGrp="1"/>
          </p:cNvSpPr>
          <p:nvPr>
            <p:ph type="pic" sz="quarter" idx="19"/>
          </p:nvPr>
        </p:nvSpPr>
        <p:spPr>
          <a:xfrm>
            <a:off x="8161539" y="1469401"/>
            <a:ext cx="3657600" cy="3657600"/>
          </a:xfrm>
          <a:solidFill>
            <a:schemeClr val="bg1">
              <a:lumMod val="85000"/>
            </a:schemeClr>
          </a:solidFill>
        </p:spPr>
        <p:txBody>
          <a:bodyPr lIns="0" rIns="0"/>
          <a:lstStyle/>
          <a:p>
            <a:r>
              <a:rPr lang="en-US" dirty="0"/>
              <a:t>Click icon to add picture</a:t>
            </a:r>
            <a:endParaRPr lang="en-GB" dirty="0"/>
          </a:p>
        </p:txBody>
      </p:sp>
    </p:spTree>
    <p:extLst>
      <p:ext uri="{BB962C8B-B14F-4D97-AF65-F5344CB8AC3E}">
        <p14:creationId xmlns:p14="http://schemas.microsoft.com/office/powerpoint/2010/main" val="384395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ontent,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049E49-A973-44EF-9013-26AEDDEBD3DB}"/>
              </a:ext>
            </a:extLst>
          </p:cNvPr>
          <p:cNvSpPr/>
          <p:nvPr userDrawn="1"/>
        </p:nvSpPr>
        <p:spPr>
          <a:xfrm>
            <a:off x="7996364" y="0"/>
            <a:ext cx="419563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 name="Picture Placeholder 2"/>
          <p:cNvSpPr>
            <a:spLocks noGrp="1"/>
          </p:cNvSpPr>
          <p:nvPr>
            <p:ph type="pic" sz="quarter" idx="14"/>
          </p:nvPr>
        </p:nvSpPr>
        <p:spPr>
          <a:xfrm>
            <a:off x="0" y="0"/>
            <a:ext cx="7996364" cy="6858000"/>
          </a:xfrm>
          <a:solidFill>
            <a:schemeClr val="bg1">
              <a:lumMod val="85000"/>
            </a:schemeClr>
          </a:solidFill>
        </p:spPr>
        <p:txBody>
          <a:bodyPr/>
          <a:lstStyle/>
          <a:p>
            <a:endParaRPr lang="en-US" dirty="0"/>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
        <p:nvSpPr>
          <p:cNvPr id="14" name="Title 3">
            <a:extLst>
              <a:ext uri="{FF2B5EF4-FFF2-40B4-BE49-F238E27FC236}">
                <a16:creationId xmlns:a16="http://schemas.microsoft.com/office/drawing/2014/main" id="{8DD7D68D-E290-458D-BAC4-322800794D85}"/>
              </a:ext>
            </a:extLst>
          </p:cNvPr>
          <p:cNvSpPr>
            <a:spLocks noGrp="1"/>
          </p:cNvSpPr>
          <p:nvPr>
            <p:ph type="title"/>
          </p:nvPr>
        </p:nvSpPr>
        <p:spPr>
          <a:xfrm>
            <a:off x="8543636" y="2895214"/>
            <a:ext cx="3101092" cy="801111"/>
          </a:xfrm>
        </p:spPr>
        <p:txBody>
          <a:bodyPr/>
          <a:lstStyle>
            <a:lvl1pPr algn="ctr">
              <a:defRPr sz="2800">
                <a:solidFill>
                  <a:schemeClr val="bg1"/>
                </a:solidFill>
              </a:defRPr>
            </a:lvl1pPr>
          </a:lstStyle>
          <a:p>
            <a:r>
              <a:rPr lang="en-US" dirty="0"/>
              <a:t>Click to edit Master title style</a:t>
            </a:r>
            <a:endParaRPr lang="en-GB" dirty="0"/>
          </a:p>
        </p:txBody>
      </p:sp>
      <p:sp>
        <p:nvSpPr>
          <p:cNvPr id="15" name="Content Placeholder 4">
            <a:extLst>
              <a:ext uri="{FF2B5EF4-FFF2-40B4-BE49-F238E27FC236}">
                <a16:creationId xmlns:a16="http://schemas.microsoft.com/office/drawing/2014/main" id="{BCBBD942-C63D-4382-9F7B-D285F53A7F60}"/>
              </a:ext>
            </a:extLst>
          </p:cNvPr>
          <p:cNvSpPr>
            <a:spLocks noGrp="1"/>
          </p:cNvSpPr>
          <p:nvPr>
            <p:ph sz="quarter" idx="15"/>
          </p:nvPr>
        </p:nvSpPr>
        <p:spPr>
          <a:xfrm>
            <a:off x="8543635" y="4038599"/>
            <a:ext cx="3101092" cy="2024015"/>
          </a:xfrm>
        </p:spPr>
        <p:txBody>
          <a:bodyPr/>
          <a:lstStyle>
            <a:lvl1pPr algn="ctr">
              <a:defRPr sz="1800">
                <a:solidFill>
                  <a:schemeClr val="bg1"/>
                </a:solidFill>
              </a:defRPr>
            </a:lvl1pPr>
            <a:lvl2pPr marL="92075" indent="-92075" algn="ctr">
              <a:defRPr sz="1800">
                <a:solidFill>
                  <a:schemeClr val="bg1"/>
                </a:solidFill>
              </a:defRPr>
            </a:lvl2pPr>
            <a:lvl3pPr marL="182563" indent="-90488" algn="ctr">
              <a:defRPr sz="1800">
                <a:solidFill>
                  <a:schemeClr val="bg1"/>
                </a:solidFill>
              </a:defRPr>
            </a:lvl3pPr>
            <a:lvl4pPr marL="266700" indent="-84138" algn="ctr">
              <a:defRPr sz="1800">
                <a:solidFill>
                  <a:schemeClr val="bg1"/>
                </a:solidFill>
              </a:defRPr>
            </a:lvl4pPr>
            <a:lvl5pPr marL="357188" indent="-90488" algn="ct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1468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4" name="TextBox 3">
            <a:extLst>
              <a:ext uri="{FF2B5EF4-FFF2-40B4-BE49-F238E27FC236}">
                <a16:creationId xmlns:a16="http://schemas.microsoft.com/office/drawing/2014/main" id="{BA3A4CB6-CF07-46FC-B917-A058DD7FFAB9}"/>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105871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 name="Title 1"/>
          <p:cNvSpPr>
            <a:spLocks noGrp="1"/>
          </p:cNvSpPr>
          <p:nvPr>
            <p:ph type="ctrTitle"/>
          </p:nvPr>
        </p:nvSpPr>
        <p:spPr>
          <a:xfrm>
            <a:off x="379413" y="2321901"/>
            <a:ext cx="9521825" cy="1994392"/>
          </a:xfrm>
        </p:spPr>
        <p:txBody>
          <a:bodyPr vert="horz" wrap="square" lIns="0" tIns="0" rIns="0" bIns="0" anchor="t" anchorCtr="0">
            <a:noAutofit/>
          </a:bodyPr>
          <a:lstStyle>
            <a:lvl1pPr algn="l">
              <a:defRPr sz="72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67527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3"/>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2"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3"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4"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419016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9" name="Group 22"/>
          <p:cNvGrpSpPr>
            <a:grpSpLocks/>
          </p:cNvGrpSpPr>
          <p:nvPr userDrawn="1"/>
        </p:nvGrpSpPr>
        <p:grpSpPr bwMode="auto">
          <a:xfrm>
            <a:off x="-264086" y="6596401"/>
            <a:ext cx="2147228" cy="184155"/>
            <a:chOff x="9374212" y="6574531"/>
            <a:chExt cx="2147228" cy="182885"/>
          </a:xfrm>
        </p:grpSpPr>
        <p:grpSp>
          <p:nvGrpSpPr>
            <p:cNvPr id="10"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17212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00213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3"/>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2"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3"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4"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74775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9" name="Group 22"/>
          <p:cNvGrpSpPr>
            <a:grpSpLocks/>
          </p:cNvGrpSpPr>
          <p:nvPr userDrawn="1"/>
        </p:nvGrpSpPr>
        <p:grpSpPr bwMode="auto">
          <a:xfrm>
            <a:off x="-264086" y="6596401"/>
            <a:ext cx="2147228" cy="184155"/>
            <a:chOff x="9374212" y="6574531"/>
            <a:chExt cx="2147228" cy="182885"/>
          </a:xfrm>
        </p:grpSpPr>
        <p:grpSp>
          <p:nvGrpSpPr>
            <p:cNvPr id="10"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52329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Ins="0"/>
          <a:lstStyle/>
          <a:p>
            <a:r>
              <a:rPr lang="en-US" dirty="0"/>
              <a:t>Click to edit Master title style</a:t>
            </a:r>
            <a:endParaRPr lang="en-GB" dirty="0"/>
          </a:p>
        </p:txBody>
      </p:sp>
      <p:sp>
        <p:nvSpPr>
          <p:cNvPr id="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5" name="Group 22"/>
          <p:cNvGrpSpPr>
            <a:grpSpLocks/>
          </p:cNvGrpSpPr>
          <p:nvPr userDrawn="1"/>
        </p:nvGrpSpPr>
        <p:grpSpPr bwMode="auto">
          <a:xfrm>
            <a:off x="-264086" y="6596401"/>
            <a:ext cx="2147228" cy="184155"/>
            <a:chOff x="9374212" y="6574531"/>
            <a:chExt cx="2147228" cy="182885"/>
          </a:xfrm>
        </p:grpSpPr>
        <p:grpSp>
          <p:nvGrpSpPr>
            <p:cNvPr id="6" name="Group 8"/>
            <p:cNvGrpSpPr>
              <a:grpSpLocks/>
            </p:cNvGrpSpPr>
            <p:nvPr/>
          </p:nvGrpSpPr>
          <p:grpSpPr bwMode="auto">
            <a:xfrm>
              <a:off x="9374212" y="6574531"/>
              <a:ext cx="2147228" cy="182883"/>
              <a:chOff x="9378677" y="6574531"/>
              <a:chExt cx="2147228" cy="182883"/>
            </a:xfrm>
          </p:grpSpPr>
          <p:sp>
            <p:nvSpPr>
              <p:cNvPr id="8"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9"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0"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7"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1"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6670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584073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11"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79412" y="381000"/>
            <a:ext cx="11425237" cy="457200"/>
          </a:xfrm>
        </p:spPr>
        <p:txBody>
          <a:bodyPr rIns="0"/>
          <a:lstStyle/>
          <a:p>
            <a:r>
              <a:rPr lang="en-US" dirty="0"/>
              <a:t>Click to edit Master title style</a:t>
            </a:r>
            <a:endParaRPr lang="en-GB" dirty="0"/>
          </a:p>
        </p:txBody>
      </p:sp>
      <p:sp>
        <p:nvSpPr>
          <p:cNvPr id="5"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6" name="TextBox 5"/>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7" name="Group 22"/>
          <p:cNvGrpSpPr>
            <a:grpSpLocks/>
          </p:cNvGrpSpPr>
          <p:nvPr userDrawn="1"/>
        </p:nvGrpSpPr>
        <p:grpSpPr bwMode="auto">
          <a:xfrm>
            <a:off x="-264086" y="6596401"/>
            <a:ext cx="2147228" cy="184155"/>
            <a:chOff x="9374212" y="6574531"/>
            <a:chExt cx="2147228" cy="182885"/>
          </a:xfrm>
        </p:grpSpPr>
        <p:grpSp>
          <p:nvGrpSpPr>
            <p:cNvPr id="8" name="Group 8"/>
            <p:cNvGrpSpPr>
              <a:grpSpLocks/>
            </p:cNvGrpSpPr>
            <p:nvPr/>
          </p:nvGrpSpPr>
          <p:grpSpPr bwMode="auto">
            <a:xfrm>
              <a:off x="9374212" y="6574531"/>
              <a:ext cx="2147228" cy="182883"/>
              <a:chOff x="9378677" y="6574531"/>
              <a:chExt cx="2147228"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1"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2"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65421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64224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2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901058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35"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79412" y="379414"/>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2"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3"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4"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1"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5"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30418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089295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5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9" name="Group 22"/>
          <p:cNvGrpSpPr>
            <a:grpSpLocks/>
          </p:cNvGrpSpPr>
          <p:nvPr userDrawn="1"/>
        </p:nvGrpSpPr>
        <p:grpSpPr bwMode="auto">
          <a:xfrm>
            <a:off x="-264086" y="6596401"/>
            <a:ext cx="2147228" cy="184155"/>
            <a:chOff x="9374212" y="6574531"/>
            <a:chExt cx="2147228" cy="182885"/>
          </a:xfrm>
        </p:grpSpPr>
        <p:grpSp>
          <p:nvGrpSpPr>
            <p:cNvPr id="11"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82860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Subtitle, 2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809675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08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9" name="Group 22"/>
          <p:cNvGrpSpPr>
            <a:grpSpLocks/>
          </p:cNvGrpSpPr>
          <p:nvPr userDrawn="1"/>
        </p:nvGrpSpPr>
        <p:grpSpPr bwMode="auto">
          <a:xfrm>
            <a:off x="-264086" y="6596401"/>
            <a:ext cx="2147228" cy="184155"/>
            <a:chOff x="9374212" y="6574531"/>
            <a:chExt cx="2147228" cy="182885"/>
          </a:xfrm>
        </p:grpSpPr>
        <p:grpSp>
          <p:nvGrpSpPr>
            <p:cNvPr id="11"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49922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3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041997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0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79412" y="380999"/>
            <a:ext cx="11425237" cy="821373"/>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4"/>
          <p:cNvSpPr>
            <a:spLocks noGrp="1"/>
          </p:cNvSpPr>
          <p:nvPr>
            <p:ph sz="quarter" idx="14"/>
          </p:nvPr>
        </p:nvSpPr>
        <p:spPr>
          <a:xfrm>
            <a:off x="4187952" y="1295401"/>
            <a:ext cx="3803904"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4"/>
          <p:cNvSpPr>
            <a:spLocks noGrp="1"/>
          </p:cNvSpPr>
          <p:nvPr>
            <p:ph sz="quarter" idx="15"/>
          </p:nvPr>
        </p:nvSpPr>
        <p:spPr>
          <a:xfrm>
            <a:off x="8010144" y="1295401"/>
            <a:ext cx="3794760"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9061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ub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1425237" cy="457200"/>
          </a:xfrm>
        </p:spPr>
        <p:txBody>
          <a:bodyPr/>
          <a:lstStyle/>
          <a:p>
            <a:r>
              <a:rPr lang="en-US" dirty="0"/>
              <a:t>Click to edit Master title style</a:t>
            </a:r>
            <a:endParaRPr lang="en-GB" dirty="0"/>
          </a:p>
        </p:txBody>
      </p:sp>
      <p:sp>
        <p:nvSpPr>
          <p:cNvPr id="6" name="Text Placeholder 4"/>
          <p:cNvSpPr>
            <a:spLocks noGrp="1"/>
          </p:cNvSpPr>
          <p:nvPr>
            <p:ph type="body" sz="quarter" idx="10"/>
          </p:nvPr>
        </p:nvSpPr>
        <p:spPr>
          <a:xfrm>
            <a:off x="384048" y="841248"/>
            <a:ext cx="11430000" cy="365760"/>
          </a:xfrm>
        </p:spPr>
        <p:txBody>
          <a:bodyPr/>
          <a:lstStyle>
            <a:lvl1pPr>
              <a:defRPr sz="2400"/>
            </a:lvl1pPr>
          </a:lstStyle>
          <a:p>
            <a:pPr lvl="0"/>
            <a:r>
              <a:rPr lang="en-US"/>
              <a:t>Click to edit Master text styles</a:t>
            </a:r>
          </a:p>
        </p:txBody>
      </p:sp>
      <p:sp>
        <p:nvSpPr>
          <p:cNvPr id="7"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Content Placeholder 4"/>
          <p:cNvSpPr>
            <a:spLocks noGrp="1"/>
          </p:cNvSpPr>
          <p:nvPr>
            <p:ph sz="quarter" idx="14"/>
          </p:nvPr>
        </p:nvSpPr>
        <p:spPr>
          <a:xfrm>
            <a:off x="4187952" y="1295401"/>
            <a:ext cx="3803904"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4"/>
          <p:cNvSpPr>
            <a:spLocks noGrp="1"/>
          </p:cNvSpPr>
          <p:nvPr>
            <p:ph sz="quarter" idx="15"/>
          </p:nvPr>
        </p:nvSpPr>
        <p:spPr>
          <a:xfrm>
            <a:off x="8010144" y="1295401"/>
            <a:ext cx="3794760"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11" name="TextBox 10"/>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2" name="Group 22"/>
          <p:cNvGrpSpPr>
            <a:grpSpLocks/>
          </p:cNvGrpSpPr>
          <p:nvPr userDrawn="1"/>
        </p:nvGrpSpPr>
        <p:grpSpPr bwMode="auto">
          <a:xfrm>
            <a:off x="-264086" y="6596401"/>
            <a:ext cx="2147228" cy="184155"/>
            <a:chOff x="9374212" y="6574531"/>
            <a:chExt cx="2147228" cy="182885"/>
          </a:xfrm>
        </p:grpSpPr>
        <p:grpSp>
          <p:nvGrpSpPr>
            <p:cNvPr id="13" name="Group 8"/>
            <p:cNvGrpSpPr>
              <a:grpSpLocks/>
            </p:cNvGrpSpPr>
            <p:nvPr/>
          </p:nvGrpSpPr>
          <p:grpSpPr bwMode="auto">
            <a:xfrm>
              <a:off x="9374212" y="6574531"/>
              <a:ext cx="2147228" cy="182883"/>
              <a:chOff x="9378677" y="6574531"/>
              <a:chExt cx="2147228" cy="182883"/>
            </a:xfrm>
          </p:grpSpPr>
          <p:sp>
            <p:nvSpPr>
              <p:cNvPr id="15"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6"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7"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4"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8"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15646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34204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9" name="Group 22"/>
          <p:cNvGrpSpPr>
            <a:grpSpLocks/>
          </p:cNvGrpSpPr>
          <p:nvPr userDrawn="1"/>
        </p:nvGrpSpPr>
        <p:grpSpPr bwMode="auto">
          <a:xfrm>
            <a:off x="-264086" y="6596401"/>
            <a:ext cx="2147228" cy="184155"/>
            <a:chOff x="9374212" y="6574531"/>
            <a:chExt cx="2147228" cy="182885"/>
          </a:xfrm>
        </p:grpSpPr>
        <p:grpSp>
          <p:nvGrpSpPr>
            <p:cNvPr id="11"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85023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arge Message">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379410" y="1298448"/>
            <a:ext cx="11431590" cy="4956048"/>
          </a:xfrm>
        </p:spPr>
        <p:txBody>
          <a:bodyPr/>
          <a:lstStyle>
            <a:lvl1pPr>
              <a:lnSpc>
                <a:spcPct val="90000"/>
              </a:lnSpc>
              <a:defRPr sz="4800">
                <a:latin typeface="+mj-lt"/>
              </a:defRPr>
            </a:lvl1pPr>
            <a:lvl2pPr>
              <a:defRPr sz="4400">
                <a:latin typeface="+mj-lt"/>
              </a:defRPr>
            </a:lvl2pPr>
            <a:lvl3pPr>
              <a:defRPr sz="4000">
                <a:latin typeface="+mj-lt"/>
              </a:defRPr>
            </a:lvl3pPr>
            <a:lvl4pPr>
              <a:defRPr sz="3600">
                <a:latin typeface="+mj-lt"/>
              </a:defRPr>
            </a:lvl4pPr>
            <a:lvl5pPr>
              <a:defRPr sz="3200">
                <a:latin typeface="+mj-lt"/>
              </a:defRPr>
            </a:lvl5pPr>
          </a:lstStyle>
          <a:p>
            <a:pPr lvl="0"/>
            <a:r>
              <a:rPr lang="en-US" dirty="0"/>
              <a:t>Click to edit Master </a:t>
            </a:r>
            <a:r>
              <a:rPr lang="en-US"/>
              <a:t>text styles</a:t>
            </a:r>
            <a:endParaRPr lang="en-US" dirty="0"/>
          </a:p>
        </p:txBody>
      </p:sp>
      <p:sp>
        <p:nvSpPr>
          <p:cNvPr id="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77864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384048"/>
            <a:ext cx="11430000" cy="5864352"/>
          </a:xfrm>
        </p:spPr>
        <p:txBody>
          <a:bodyPr rIns="0"/>
          <a:lstStyle>
            <a:lvl1pPr>
              <a:lnSpc>
                <a:spcPct val="90000"/>
              </a:lnSpc>
              <a:defRPr sz="3200">
                <a:latin typeface="+mj-lt"/>
              </a:defRPr>
            </a:lvl1pPr>
            <a:lvl2pPr marL="0" indent="0">
              <a:spcAft>
                <a:spcPts val="1200"/>
              </a:spcAft>
              <a:buNone/>
              <a:defRPr sz="2200">
                <a:latin typeface="+mj-lt"/>
              </a:defRPr>
            </a:lvl2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84988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048" y="384048"/>
            <a:ext cx="11426952" cy="5861304"/>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80403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 Content Only_ 1/3  2/3">
    <p:spTree>
      <p:nvGrpSpPr>
        <p:cNvPr id="1" name=""/>
        <p:cNvGrpSpPr/>
        <p:nvPr/>
      </p:nvGrpSpPr>
      <p:grpSpPr>
        <a:xfrm>
          <a:off x="0" y="0"/>
          <a:ext cx="0" cy="0"/>
          <a:chOff x="0" y="0"/>
          <a:chExt cx="0" cy="0"/>
        </a:xfrm>
      </p:grpSpPr>
      <p:sp>
        <p:nvSpPr>
          <p:cNvPr id="4" name="Content Placeholder 4"/>
          <p:cNvSpPr>
            <a:spLocks noGrp="1"/>
          </p:cNvSpPr>
          <p:nvPr>
            <p:ph sz="quarter" idx="13"/>
          </p:nvPr>
        </p:nvSpPr>
        <p:spPr>
          <a:xfrm>
            <a:off x="379412" y="384048"/>
            <a:ext cx="3794760" cy="5861304"/>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5" name="Content Placeholder 4"/>
          <p:cNvSpPr>
            <a:spLocks noGrp="1"/>
          </p:cNvSpPr>
          <p:nvPr>
            <p:ph sz="quarter" idx="14"/>
          </p:nvPr>
        </p:nvSpPr>
        <p:spPr>
          <a:xfrm>
            <a:off x="4187952" y="384048"/>
            <a:ext cx="7623048" cy="5861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2"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3"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4"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30408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 Content Only">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79412" y="384048"/>
            <a:ext cx="3794760" cy="5861304"/>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Content Placeholder 4"/>
          <p:cNvSpPr>
            <a:spLocks noGrp="1"/>
          </p:cNvSpPr>
          <p:nvPr>
            <p:ph sz="quarter" idx="14"/>
          </p:nvPr>
        </p:nvSpPr>
        <p:spPr>
          <a:xfrm>
            <a:off x="4187952" y="384048"/>
            <a:ext cx="3803904" cy="5861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4"/>
          <p:cNvSpPr>
            <a:spLocks noGrp="1"/>
          </p:cNvSpPr>
          <p:nvPr>
            <p:ph sz="quarter" idx="15"/>
          </p:nvPr>
        </p:nvSpPr>
        <p:spPr>
          <a:xfrm>
            <a:off x="8010144" y="384048"/>
            <a:ext cx="3794760" cy="5861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0" name="Group 22"/>
          <p:cNvGrpSpPr>
            <a:grpSpLocks/>
          </p:cNvGrpSpPr>
          <p:nvPr userDrawn="1"/>
        </p:nvGrpSpPr>
        <p:grpSpPr bwMode="auto">
          <a:xfrm>
            <a:off x="-264086" y="6596401"/>
            <a:ext cx="2147228" cy="184155"/>
            <a:chOff x="9374212" y="6574531"/>
            <a:chExt cx="2147228" cy="182885"/>
          </a:xfrm>
        </p:grpSpPr>
        <p:grpSp>
          <p:nvGrpSpPr>
            <p:cNvPr id="11"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73037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8019288" y="381000"/>
            <a:ext cx="3794760" cy="5864225"/>
          </a:xfrm>
          <a:solidFill>
            <a:schemeClr val="bg1">
              <a:lumMod val="85000"/>
            </a:schemeClr>
          </a:solidFill>
        </p:spPr>
        <p:txBody>
          <a:bodyPr/>
          <a:lstStyle/>
          <a:p>
            <a:endParaRPr lang="en-US" dirty="0"/>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6" name="Group 22"/>
          <p:cNvGrpSpPr>
            <a:grpSpLocks/>
          </p:cNvGrpSpPr>
          <p:nvPr userDrawn="1"/>
        </p:nvGrpSpPr>
        <p:grpSpPr bwMode="auto">
          <a:xfrm>
            <a:off x="-264086" y="6596401"/>
            <a:ext cx="2147228" cy="184155"/>
            <a:chOff x="9374212" y="6574531"/>
            <a:chExt cx="2147228" cy="182885"/>
          </a:xfrm>
        </p:grpSpPr>
        <p:grpSp>
          <p:nvGrpSpPr>
            <p:cNvPr id="7" name="Group 8"/>
            <p:cNvGrpSpPr>
              <a:grpSpLocks/>
            </p:cNvGrpSpPr>
            <p:nvPr/>
          </p:nvGrpSpPr>
          <p:grpSpPr bwMode="auto">
            <a:xfrm>
              <a:off x="9374212" y="6574531"/>
              <a:ext cx="2147228" cy="182883"/>
              <a:chOff x="9378677" y="6574531"/>
              <a:chExt cx="2147228"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1"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2"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4" name="Title 3">
            <a:extLst>
              <a:ext uri="{FF2B5EF4-FFF2-40B4-BE49-F238E27FC236}">
                <a16:creationId xmlns:a16="http://schemas.microsoft.com/office/drawing/2014/main" id="{8DD7D68D-E290-458D-BAC4-322800794D85}"/>
              </a:ext>
            </a:extLst>
          </p:cNvPr>
          <p:cNvSpPr>
            <a:spLocks noGrp="1"/>
          </p:cNvSpPr>
          <p:nvPr>
            <p:ph type="title"/>
          </p:nvPr>
        </p:nvSpPr>
        <p:spPr>
          <a:xfrm>
            <a:off x="379413" y="379413"/>
            <a:ext cx="7616952" cy="1012825"/>
          </a:xfrm>
        </p:spPr>
        <p:txBody>
          <a:bodyPr/>
          <a:lstStyle/>
          <a:p>
            <a:r>
              <a:rPr lang="en-US" dirty="0"/>
              <a:t>Click to edit Master title style</a:t>
            </a:r>
            <a:endParaRPr lang="en-GB" dirty="0"/>
          </a:p>
        </p:txBody>
      </p:sp>
      <p:sp>
        <p:nvSpPr>
          <p:cNvPr id="15" name="Content Placeholder 4">
            <a:extLst>
              <a:ext uri="{FF2B5EF4-FFF2-40B4-BE49-F238E27FC236}">
                <a16:creationId xmlns:a16="http://schemas.microsoft.com/office/drawing/2014/main" id="{BCBBD942-C63D-4382-9F7B-D285F53A7F60}"/>
              </a:ext>
            </a:extLst>
          </p:cNvPr>
          <p:cNvSpPr>
            <a:spLocks noGrp="1"/>
          </p:cNvSpPr>
          <p:nvPr>
            <p:ph sz="quarter" idx="15"/>
          </p:nvPr>
        </p:nvSpPr>
        <p:spPr>
          <a:xfrm>
            <a:off x="379412" y="1392238"/>
            <a:ext cx="7616952"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3696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119405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3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9" name="Picture Placeholder 9"/>
          <p:cNvSpPr>
            <a:spLocks noGrp="1"/>
          </p:cNvSpPr>
          <p:nvPr>
            <p:ph type="pic" sz="quarter" idx="17"/>
          </p:nvPr>
        </p:nvSpPr>
        <p:spPr>
          <a:xfrm>
            <a:off x="4178340" y="379413"/>
            <a:ext cx="3821072" cy="5873750"/>
          </a:xfrm>
          <a:solidFill>
            <a:schemeClr val="bg1">
              <a:lumMod val="85000"/>
            </a:schemeClr>
          </a:solidFill>
        </p:spPr>
        <p:txBody>
          <a:bodyPr lIns="0" rIns="0"/>
          <a:lstStyle/>
          <a:p>
            <a:r>
              <a:rPr lang="en-US" dirty="0"/>
              <a:t>Click icon to add picture</a:t>
            </a:r>
            <a:endParaRPr lang="en-GB" dirty="0"/>
          </a:p>
        </p:txBody>
      </p:sp>
      <p:sp>
        <p:nvSpPr>
          <p:cNvPr id="20" name="Picture Placeholder 9"/>
          <p:cNvSpPr>
            <a:spLocks noGrp="1"/>
          </p:cNvSpPr>
          <p:nvPr>
            <p:ph type="pic" sz="quarter" idx="18"/>
          </p:nvPr>
        </p:nvSpPr>
        <p:spPr>
          <a:xfrm>
            <a:off x="7988648" y="379413"/>
            <a:ext cx="3816002" cy="5873750"/>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12" name="Group 22"/>
          <p:cNvGrpSpPr>
            <a:grpSpLocks/>
          </p:cNvGrpSpPr>
          <p:nvPr userDrawn="1"/>
        </p:nvGrpSpPr>
        <p:grpSpPr bwMode="auto">
          <a:xfrm>
            <a:off x="-264086" y="6596401"/>
            <a:ext cx="2147228" cy="184155"/>
            <a:chOff x="9374212" y="6574531"/>
            <a:chExt cx="2147228" cy="182885"/>
          </a:xfrm>
        </p:grpSpPr>
        <p:grpSp>
          <p:nvGrpSpPr>
            <p:cNvPr id="13" name="Group 8"/>
            <p:cNvGrpSpPr>
              <a:grpSpLocks/>
            </p:cNvGrpSpPr>
            <p:nvPr/>
          </p:nvGrpSpPr>
          <p:grpSpPr bwMode="auto">
            <a:xfrm>
              <a:off x="9374212" y="6574531"/>
              <a:ext cx="2147228" cy="182883"/>
              <a:chOff x="9378677" y="6574531"/>
              <a:chExt cx="2147228" cy="182883"/>
            </a:xfrm>
          </p:grpSpPr>
          <p:sp>
            <p:nvSpPr>
              <p:cNvPr id="15"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6"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29 October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7"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4"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8"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273827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084980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5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Picture Placeholder 9"/>
          <p:cNvSpPr>
            <a:spLocks noGrp="1"/>
          </p:cNvSpPr>
          <p:nvPr>
            <p:ph type="pic" sz="quarter" idx="18"/>
          </p:nvPr>
        </p:nvSpPr>
        <p:spPr>
          <a:xfrm>
            <a:off x="4178340" y="379413"/>
            <a:ext cx="2538578" cy="5873750"/>
          </a:xfrm>
          <a:solidFill>
            <a:schemeClr val="bg1">
              <a:lumMod val="85000"/>
            </a:schemeClr>
          </a:solidFill>
        </p:spPr>
        <p:txBody>
          <a:bodyPr lIns="0" rIns="0"/>
          <a:lstStyle/>
          <a:p>
            <a:r>
              <a:rPr lang="en-US" dirty="0"/>
              <a:t>Click icon to add picture</a:t>
            </a:r>
            <a:endParaRPr lang="en-GB" dirty="0"/>
          </a:p>
        </p:txBody>
      </p:sp>
      <p:sp>
        <p:nvSpPr>
          <p:cNvPr id="21" name="Picture Placeholder 9"/>
          <p:cNvSpPr>
            <a:spLocks noGrp="1"/>
          </p:cNvSpPr>
          <p:nvPr>
            <p:ph type="pic" sz="quarter" idx="19"/>
          </p:nvPr>
        </p:nvSpPr>
        <p:spPr>
          <a:xfrm>
            <a:off x="6716918" y="379413"/>
            <a:ext cx="2576798" cy="5873750"/>
          </a:xfrm>
          <a:solidFill>
            <a:schemeClr val="bg1">
              <a:lumMod val="85000"/>
            </a:schemeClr>
          </a:solidFill>
        </p:spPr>
        <p:txBody>
          <a:bodyPr lIns="0" rIns="0"/>
          <a:lstStyle/>
          <a:p>
            <a:r>
              <a:rPr lang="en-US" dirty="0"/>
              <a:t>Click icon to add picture</a:t>
            </a:r>
            <a:endParaRPr lang="en-GB" dirty="0"/>
          </a:p>
        </p:txBody>
      </p:sp>
      <p:sp>
        <p:nvSpPr>
          <p:cNvPr id="22" name="Picture Placeholder 9"/>
          <p:cNvSpPr>
            <a:spLocks noGrp="1"/>
          </p:cNvSpPr>
          <p:nvPr>
            <p:ph type="pic" sz="quarter" idx="20"/>
          </p:nvPr>
        </p:nvSpPr>
        <p:spPr>
          <a:xfrm>
            <a:off x="9293716" y="379413"/>
            <a:ext cx="2510933" cy="5873750"/>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2" name="TextBox 11"/>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13" name="Group 22"/>
          <p:cNvGrpSpPr>
            <a:grpSpLocks/>
          </p:cNvGrpSpPr>
          <p:nvPr userDrawn="1"/>
        </p:nvGrpSpPr>
        <p:grpSpPr bwMode="auto">
          <a:xfrm>
            <a:off x="-264086" y="6596401"/>
            <a:ext cx="2147228" cy="184155"/>
            <a:chOff x="9374212" y="6574531"/>
            <a:chExt cx="2147228" cy="182885"/>
          </a:xfrm>
        </p:grpSpPr>
        <p:grpSp>
          <p:nvGrpSpPr>
            <p:cNvPr id="14" name="Group 8"/>
            <p:cNvGrpSpPr>
              <a:grpSpLocks/>
            </p:cNvGrpSpPr>
            <p:nvPr/>
          </p:nvGrpSpPr>
          <p:grpSpPr bwMode="auto">
            <a:xfrm>
              <a:off x="9374212" y="6574531"/>
              <a:ext cx="2147228" cy="182883"/>
              <a:chOff x="9378677" y="6574531"/>
              <a:chExt cx="2147228" cy="182883"/>
            </a:xfrm>
          </p:grpSpPr>
          <p:sp>
            <p:nvSpPr>
              <p:cNvPr id="16"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7"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29 October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8"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5"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9"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81823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181792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17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2" name="Picture Placeholder 9"/>
          <p:cNvSpPr>
            <a:spLocks noGrp="1"/>
          </p:cNvSpPr>
          <p:nvPr>
            <p:ph type="pic" sz="quarter" idx="21"/>
          </p:nvPr>
        </p:nvSpPr>
        <p:spPr>
          <a:xfrm>
            <a:off x="4178340" y="379413"/>
            <a:ext cx="3800450" cy="2935224"/>
          </a:xfrm>
          <a:solidFill>
            <a:schemeClr val="bg1">
              <a:lumMod val="85000"/>
            </a:schemeClr>
          </a:solidFill>
        </p:spPr>
        <p:txBody>
          <a:bodyPr lIns="0" rIns="0"/>
          <a:lstStyle/>
          <a:p>
            <a:r>
              <a:rPr lang="en-US" dirty="0"/>
              <a:t>Click icon to add picture</a:t>
            </a:r>
            <a:endParaRPr lang="en-GB" dirty="0"/>
          </a:p>
        </p:txBody>
      </p:sp>
      <p:sp>
        <p:nvSpPr>
          <p:cNvPr id="23" name="Picture Placeholder 9"/>
          <p:cNvSpPr>
            <a:spLocks noGrp="1"/>
          </p:cNvSpPr>
          <p:nvPr>
            <p:ph type="pic" sz="quarter" idx="22"/>
          </p:nvPr>
        </p:nvSpPr>
        <p:spPr>
          <a:xfrm>
            <a:off x="7978790" y="379413"/>
            <a:ext cx="3825860" cy="2935224"/>
          </a:xfrm>
          <a:solidFill>
            <a:schemeClr val="bg1">
              <a:lumMod val="85000"/>
            </a:schemeClr>
          </a:solidFill>
        </p:spPr>
        <p:txBody>
          <a:bodyPr lIns="0" rIns="0"/>
          <a:lstStyle/>
          <a:p>
            <a:r>
              <a:rPr lang="en-US" dirty="0"/>
              <a:t>Click icon to add picture</a:t>
            </a:r>
            <a:endParaRPr lang="en-GB" dirty="0"/>
          </a:p>
        </p:txBody>
      </p:sp>
      <p:sp>
        <p:nvSpPr>
          <p:cNvPr id="24" name="Picture Placeholder 9"/>
          <p:cNvSpPr>
            <a:spLocks noGrp="1"/>
          </p:cNvSpPr>
          <p:nvPr>
            <p:ph type="pic" sz="quarter" idx="23"/>
          </p:nvPr>
        </p:nvSpPr>
        <p:spPr>
          <a:xfrm>
            <a:off x="4178340" y="3314637"/>
            <a:ext cx="3800449" cy="2938526"/>
          </a:xfrm>
          <a:solidFill>
            <a:schemeClr val="bg1">
              <a:lumMod val="85000"/>
            </a:schemeClr>
          </a:solidFill>
        </p:spPr>
        <p:txBody>
          <a:bodyPr lIns="0" rIns="0"/>
          <a:lstStyle/>
          <a:p>
            <a:r>
              <a:rPr lang="en-US" dirty="0"/>
              <a:t>Click icon to add picture</a:t>
            </a:r>
            <a:endParaRPr lang="en-GB" dirty="0"/>
          </a:p>
        </p:txBody>
      </p:sp>
      <p:sp>
        <p:nvSpPr>
          <p:cNvPr id="25" name="Picture Placeholder 9"/>
          <p:cNvSpPr>
            <a:spLocks noGrp="1"/>
          </p:cNvSpPr>
          <p:nvPr>
            <p:ph type="pic" sz="quarter" idx="24"/>
          </p:nvPr>
        </p:nvSpPr>
        <p:spPr>
          <a:xfrm>
            <a:off x="7978788" y="3314637"/>
            <a:ext cx="3825861" cy="2938526"/>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4" name="TextBox 1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15" name="Group 22"/>
          <p:cNvGrpSpPr>
            <a:grpSpLocks/>
          </p:cNvGrpSpPr>
          <p:nvPr userDrawn="1"/>
        </p:nvGrpSpPr>
        <p:grpSpPr bwMode="auto">
          <a:xfrm>
            <a:off x="-264086" y="6596401"/>
            <a:ext cx="2147228" cy="184155"/>
            <a:chOff x="9374212" y="6574531"/>
            <a:chExt cx="2147228" cy="182885"/>
          </a:xfrm>
        </p:grpSpPr>
        <p:grpSp>
          <p:nvGrpSpPr>
            <p:cNvPr id="16" name="Group 8"/>
            <p:cNvGrpSpPr>
              <a:grpSpLocks/>
            </p:cNvGrpSpPr>
            <p:nvPr/>
          </p:nvGrpSpPr>
          <p:grpSpPr bwMode="auto">
            <a:xfrm>
              <a:off x="9374212" y="6574531"/>
              <a:ext cx="2147228" cy="182883"/>
              <a:chOff x="9378677" y="6574531"/>
              <a:chExt cx="2147228" cy="182883"/>
            </a:xfrm>
          </p:grpSpPr>
          <p:sp>
            <p:nvSpPr>
              <p:cNvPr id="18"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9"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29 October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20"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7"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21"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95423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504537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0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9"/>
          <p:cNvSpPr>
            <a:spLocks noGrp="1"/>
          </p:cNvSpPr>
          <p:nvPr>
            <p:ph type="pic" sz="quarter" idx="22"/>
          </p:nvPr>
        </p:nvSpPr>
        <p:spPr>
          <a:xfrm>
            <a:off x="4178340" y="379413"/>
            <a:ext cx="3821690" cy="2938526"/>
          </a:xfrm>
          <a:solidFill>
            <a:schemeClr val="bg1">
              <a:lumMod val="85000"/>
            </a:schemeClr>
          </a:solidFill>
        </p:spPr>
        <p:txBody>
          <a:bodyPr lIns="0" rIns="0"/>
          <a:lstStyle/>
          <a:p>
            <a:r>
              <a:rPr lang="en-US" dirty="0"/>
              <a:t>Click icon to add picture</a:t>
            </a:r>
            <a:endParaRPr lang="en-GB" dirty="0"/>
          </a:p>
        </p:txBody>
      </p:sp>
      <p:sp>
        <p:nvSpPr>
          <p:cNvPr id="24" name="Picture Placeholder 9"/>
          <p:cNvSpPr>
            <a:spLocks noGrp="1"/>
          </p:cNvSpPr>
          <p:nvPr>
            <p:ph type="pic" sz="quarter" idx="23"/>
          </p:nvPr>
        </p:nvSpPr>
        <p:spPr>
          <a:xfrm>
            <a:off x="8005720" y="379413"/>
            <a:ext cx="3798929" cy="2938526"/>
          </a:xfrm>
          <a:solidFill>
            <a:schemeClr val="bg1">
              <a:lumMod val="85000"/>
            </a:schemeClr>
          </a:solidFill>
        </p:spPr>
        <p:txBody>
          <a:bodyPr lIns="0" rIns="0"/>
          <a:lstStyle/>
          <a:p>
            <a:r>
              <a:rPr lang="en-US" dirty="0"/>
              <a:t>Click icon to add picture</a:t>
            </a:r>
            <a:endParaRPr lang="en-GB" dirty="0"/>
          </a:p>
        </p:txBody>
      </p:sp>
      <p:sp>
        <p:nvSpPr>
          <p:cNvPr id="25" name="Picture Placeholder 9"/>
          <p:cNvSpPr>
            <a:spLocks noGrp="1"/>
          </p:cNvSpPr>
          <p:nvPr>
            <p:ph type="pic" sz="quarter" idx="24"/>
          </p:nvPr>
        </p:nvSpPr>
        <p:spPr>
          <a:xfrm>
            <a:off x="4178340" y="3314637"/>
            <a:ext cx="2538579" cy="2938526"/>
          </a:xfrm>
          <a:solidFill>
            <a:schemeClr val="bg1">
              <a:lumMod val="85000"/>
            </a:schemeClr>
          </a:solidFill>
        </p:spPr>
        <p:txBody>
          <a:bodyPr lIns="0" rIns="0"/>
          <a:lstStyle/>
          <a:p>
            <a:r>
              <a:rPr lang="en-US" dirty="0"/>
              <a:t>Click icon to add picture</a:t>
            </a:r>
            <a:endParaRPr lang="en-GB" dirty="0"/>
          </a:p>
        </p:txBody>
      </p:sp>
      <p:sp>
        <p:nvSpPr>
          <p:cNvPr id="26" name="Picture Placeholder 9"/>
          <p:cNvSpPr>
            <a:spLocks noGrp="1"/>
          </p:cNvSpPr>
          <p:nvPr>
            <p:ph type="pic" sz="quarter" idx="25"/>
          </p:nvPr>
        </p:nvSpPr>
        <p:spPr>
          <a:xfrm>
            <a:off x="6716918" y="3314637"/>
            <a:ext cx="2516935" cy="2938526"/>
          </a:xfrm>
          <a:solidFill>
            <a:schemeClr val="bg1">
              <a:lumMod val="85000"/>
            </a:schemeClr>
          </a:solidFill>
        </p:spPr>
        <p:txBody>
          <a:bodyPr lIns="0" rIns="0"/>
          <a:lstStyle/>
          <a:p>
            <a:r>
              <a:rPr lang="en-US" dirty="0"/>
              <a:t>Click icon to add picture</a:t>
            </a:r>
            <a:endParaRPr lang="en-GB" dirty="0"/>
          </a:p>
        </p:txBody>
      </p:sp>
      <p:sp>
        <p:nvSpPr>
          <p:cNvPr id="27" name="Picture Placeholder 9"/>
          <p:cNvSpPr>
            <a:spLocks noGrp="1"/>
          </p:cNvSpPr>
          <p:nvPr>
            <p:ph type="pic" sz="quarter" idx="26"/>
          </p:nvPr>
        </p:nvSpPr>
        <p:spPr>
          <a:xfrm>
            <a:off x="9247520" y="3314637"/>
            <a:ext cx="2557130" cy="2938526"/>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5" name="TextBox 1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16" name="Group 22"/>
          <p:cNvGrpSpPr>
            <a:grpSpLocks/>
          </p:cNvGrpSpPr>
          <p:nvPr userDrawn="1"/>
        </p:nvGrpSpPr>
        <p:grpSpPr bwMode="auto">
          <a:xfrm>
            <a:off x="-264086" y="6596401"/>
            <a:ext cx="2147228" cy="184155"/>
            <a:chOff x="9374212" y="6574531"/>
            <a:chExt cx="2147228" cy="182885"/>
          </a:xfrm>
        </p:grpSpPr>
        <p:grpSp>
          <p:nvGrpSpPr>
            <p:cNvPr id="17" name="Group 8"/>
            <p:cNvGrpSpPr>
              <a:grpSpLocks/>
            </p:cNvGrpSpPr>
            <p:nvPr/>
          </p:nvGrpSpPr>
          <p:grpSpPr bwMode="auto">
            <a:xfrm>
              <a:off x="9374212" y="6574531"/>
              <a:ext cx="2147228" cy="182883"/>
              <a:chOff x="9378677" y="6574531"/>
              <a:chExt cx="2147228" cy="182883"/>
            </a:xfrm>
          </p:grpSpPr>
          <p:sp>
            <p:nvSpPr>
              <p:cNvPr id="1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2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29 October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2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2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335638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3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488595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79412" y="380999"/>
            <a:ext cx="11425237" cy="821373"/>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4"/>
          <p:cNvSpPr>
            <a:spLocks noGrp="1"/>
          </p:cNvSpPr>
          <p:nvPr>
            <p:ph sz="quarter" idx="14"/>
          </p:nvPr>
        </p:nvSpPr>
        <p:spPr>
          <a:xfrm>
            <a:off x="4187952" y="1295401"/>
            <a:ext cx="3803904"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4"/>
          <p:cNvSpPr>
            <a:spLocks noGrp="1"/>
          </p:cNvSpPr>
          <p:nvPr>
            <p:ph sz="quarter" idx="15"/>
          </p:nvPr>
        </p:nvSpPr>
        <p:spPr>
          <a:xfrm>
            <a:off x="8010144" y="1295401"/>
            <a:ext cx="3794760"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8" name="Group 22"/>
          <p:cNvGrpSpPr>
            <a:grpSpLocks/>
          </p:cNvGrpSpPr>
          <p:nvPr userDrawn="1"/>
        </p:nvGrpSpPr>
        <p:grpSpPr bwMode="auto">
          <a:xfrm>
            <a:off x="-264086" y="6596401"/>
            <a:ext cx="2147228" cy="184155"/>
            <a:chOff x="9374212" y="6574531"/>
            <a:chExt cx="2147228" cy="182885"/>
          </a:xfrm>
        </p:grpSpPr>
        <p:grpSp>
          <p:nvGrpSpPr>
            <p:cNvPr id="9"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76734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10PT Content and Tw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700840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2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5" name="Picture Placeholder 9"/>
          <p:cNvSpPr>
            <a:spLocks noGrp="1"/>
          </p:cNvSpPr>
          <p:nvPr>
            <p:ph type="pic" sz="quarter" idx="25"/>
          </p:nvPr>
        </p:nvSpPr>
        <p:spPr>
          <a:xfrm>
            <a:off x="4178340" y="379413"/>
            <a:ext cx="2538579" cy="2935224"/>
          </a:xfrm>
          <a:solidFill>
            <a:schemeClr val="bg1">
              <a:lumMod val="85000"/>
            </a:schemeClr>
          </a:solidFill>
        </p:spPr>
        <p:txBody>
          <a:bodyPr lIns="0" rIns="0"/>
          <a:lstStyle/>
          <a:p>
            <a:r>
              <a:rPr lang="en-US" dirty="0"/>
              <a:t>Click icon to add picture</a:t>
            </a:r>
            <a:endParaRPr lang="en-GB" dirty="0"/>
          </a:p>
        </p:txBody>
      </p:sp>
      <p:sp>
        <p:nvSpPr>
          <p:cNvPr id="26" name="Picture Placeholder 9"/>
          <p:cNvSpPr>
            <a:spLocks noGrp="1"/>
          </p:cNvSpPr>
          <p:nvPr>
            <p:ph type="pic" sz="quarter" idx="26"/>
          </p:nvPr>
        </p:nvSpPr>
        <p:spPr>
          <a:xfrm>
            <a:off x="6716918" y="379413"/>
            <a:ext cx="2533915" cy="2928620"/>
          </a:xfrm>
          <a:solidFill>
            <a:schemeClr val="bg1">
              <a:lumMod val="85000"/>
            </a:schemeClr>
          </a:solidFill>
        </p:spPr>
        <p:txBody>
          <a:bodyPr lIns="0" rIns="0"/>
          <a:lstStyle/>
          <a:p>
            <a:r>
              <a:rPr lang="en-US" dirty="0"/>
              <a:t>Click icon to add picture</a:t>
            </a:r>
            <a:endParaRPr lang="en-GB" dirty="0"/>
          </a:p>
        </p:txBody>
      </p:sp>
      <p:sp>
        <p:nvSpPr>
          <p:cNvPr id="27" name="Picture Placeholder 9"/>
          <p:cNvSpPr>
            <a:spLocks noGrp="1"/>
          </p:cNvSpPr>
          <p:nvPr>
            <p:ph type="pic" sz="quarter" idx="27"/>
          </p:nvPr>
        </p:nvSpPr>
        <p:spPr>
          <a:xfrm>
            <a:off x="9254144" y="379413"/>
            <a:ext cx="2550505" cy="2935224"/>
          </a:xfrm>
          <a:solidFill>
            <a:schemeClr val="bg1">
              <a:lumMod val="85000"/>
            </a:schemeClr>
          </a:solidFill>
        </p:spPr>
        <p:txBody>
          <a:bodyPr lIns="0" rIns="0"/>
          <a:lstStyle/>
          <a:p>
            <a:r>
              <a:rPr lang="en-US" dirty="0"/>
              <a:t>Click icon to add picture</a:t>
            </a:r>
            <a:endParaRPr lang="en-GB" dirty="0"/>
          </a:p>
        </p:txBody>
      </p:sp>
      <p:sp>
        <p:nvSpPr>
          <p:cNvPr id="28" name="Picture Placeholder 9"/>
          <p:cNvSpPr>
            <a:spLocks noGrp="1"/>
          </p:cNvSpPr>
          <p:nvPr>
            <p:ph type="pic" sz="quarter" idx="28"/>
          </p:nvPr>
        </p:nvSpPr>
        <p:spPr>
          <a:xfrm>
            <a:off x="4178340" y="3308033"/>
            <a:ext cx="2538579" cy="2935224"/>
          </a:xfrm>
          <a:solidFill>
            <a:schemeClr val="bg1">
              <a:lumMod val="85000"/>
            </a:schemeClr>
          </a:solidFill>
        </p:spPr>
        <p:txBody>
          <a:bodyPr lIns="0" rIns="0"/>
          <a:lstStyle/>
          <a:p>
            <a:r>
              <a:rPr lang="en-US" dirty="0"/>
              <a:t>Click icon to add picture</a:t>
            </a:r>
            <a:endParaRPr lang="en-GB" dirty="0"/>
          </a:p>
        </p:txBody>
      </p:sp>
      <p:sp>
        <p:nvSpPr>
          <p:cNvPr id="29" name="Picture Placeholder 9"/>
          <p:cNvSpPr>
            <a:spLocks noGrp="1"/>
          </p:cNvSpPr>
          <p:nvPr>
            <p:ph type="pic" sz="quarter" idx="29"/>
          </p:nvPr>
        </p:nvSpPr>
        <p:spPr>
          <a:xfrm>
            <a:off x="6716918" y="3308033"/>
            <a:ext cx="2533915" cy="2928620"/>
          </a:xfrm>
          <a:solidFill>
            <a:schemeClr val="bg1">
              <a:lumMod val="85000"/>
            </a:schemeClr>
          </a:solidFill>
        </p:spPr>
        <p:txBody>
          <a:bodyPr lIns="0" rIns="0"/>
          <a:lstStyle/>
          <a:p>
            <a:r>
              <a:rPr lang="en-US" dirty="0"/>
              <a:t>Click icon to add picture</a:t>
            </a:r>
            <a:endParaRPr lang="en-GB" dirty="0"/>
          </a:p>
        </p:txBody>
      </p:sp>
      <p:sp>
        <p:nvSpPr>
          <p:cNvPr id="30" name="Picture Placeholder 9"/>
          <p:cNvSpPr>
            <a:spLocks noGrp="1"/>
          </p:cNvSpPr>
          <p:nvPr>
            <p:ph type="pic" sz="quarter" idx="30"/>
          </p:nvPr>
        </p:nvSpPr>
        <p:spPr>
          <a:xfrm>
            <a:off x="9254144" y="3308033"/>
            <a:ext cx="2550505" cy="2935224"/>
          </a:xfrm>
          <a:solidFill>
            <a:schemeClr val="bg1">
              <a:lumMod val="85000"/>
            </a:schemeClr>
          </a:solidFill>
        </p:spPr>
        <p:txBody>
          <a:bodyPr lIns="0" rIns="0"/>
          <a:lstStyle/>
          <a:p>
            <a:r>
              <a:rPr lang="en-US" dirty="0"/>
              <a:t>Click icon to add picture</a:t>
            </a:r>
            <a:endParaRPr lang="en-GB" dirty="0"/>
          </a:p>
        </p:txBody>
      </p:sp>
      <p:sp>
        <p:nvSpPr>
          <p:cNvPr id="4" name="Title 3"/>
          <p:cNvSpPr>
            <a:spLocks noGrp="1"/>
          </p:cNvSpPr>
          <p:nvPr>
            <p:ph type="title"/>
          </p:nvPr>
        </p:nvSpPr>
        <p:spPr>
          <a:xfrm>
            <a:off x="379413" y="379413"/>
            <a:ext cx="3816000" cy="1012825"/>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392238"/>
            <a:ext cx="3816000" cy="4860925"/>
          </a:xfrm>
        </p:spPr>
        <p:txBody>
          <a:bodyPr/>
          <a:lstStyle>
            <a:lvl1pPr>
              <a:defRPr sz="2000"/>
            </a:lvl1pPr>
            <a:lvl2pPr marL="92075" indent="-92075">
              <a:defRPr sz="2000"/>
            </a:lvl2pPr>
            <a:lvl3pPr marL="182563" indent="-90488">
              <a:defRPr sz="2000"/>
            </a:lvl3pPr>
            <a:lvl4pPr marL="266700" indent="-84138">
              <a:defRPr sz="2000"/>
            </a:lvl4pPr>
            <a:lvl5pPr marL="357188" indent="-90488">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sp>
        <p:nvSpPr>
          <p:cNvPr id="17" name="TextBox 1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prstClr val="black"/>
                </a:solidFill>
              </a:rPr>
              <a:pPr algn="r"/>
              <a:t>‹#›</a:t>
            </a:fld>
            <a:endParaRPr lang="en-US" sz="800" dirty="0">
              <a:solidFill>
                <a:prstClr val="black"/>
              </a:solidFill>
            </a:endParaRPr>
          </a:p>
        </p:txBody>
      </p:sp>
      <p:grpSp>
        <p:nvGrpSpPr>
          <p:cNvPr id="18" name="Group 22"/>
          <p:cNvGrpSpPr>
            <a:grpSpLocks/>
          </p:cNvGrpSpPr>
          <p:nvPr userDrawn="1"/>
        </p:nvGrpSpPr>
        <p:grpSpPr bwMode="auto">
          <a:xfrm>
            <a:off x="-264086" y="6596401"/>
            <a:ext cx="2147228" cy="184155"/>
            <a:chOff x="9374212" y="6574531"/>
            <a:chExt cx="2147228" cy="182885"/>
          </a:xfrm>
        </p:grpSpPr>
        <p:grpSp>
          <p:nvGrpSpPr>
            <p:cNvPr id="19" name="Group 8"/>
            <p:cNvGrpSpPr>
              <a:grpSpLocks/>
            </p:cNvGrpSpPr>
            <p:nvPr/>
          </p:nvGrpSpPr>
          <p:grpSpPr bwMode="auto">
            <a:xfrm>
              <a:off x="9374212" y="6574531"/>
              <a:ext cx="2147228" cy="182883"/>
              <a:chOff x="9378677" y="6574531"/>
              <a:chExt cx="2147228" cy="182883"/>
            </a:xfrm>
          </p:grpSpPr>
          <p:sp>
            <p:nvSpPr>
              <p:cNvPr id="21"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22"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29 October 2019</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23"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20"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24"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2151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384048" y="384048"/>
            <a:ext cx="3816000" cy="2930652"/>
          </a:xfrm>
          <a:solidFill>
            <a:schemeClr val="bg1">
              <a:lumMod val="85000"/>
            </a:schemeClr>
          </a:solidFill>
        </p:spPr>
        <p:txBody>
          <a:bodyPr lIns="0" rIns="0"/>
          <a:lstStyle/>
          <a:p>
            <a:r>
              <a:rPr lang="en-US" dirty="0"/>
              <a:t>Click icon to add picture</a:t>
            </a:r>
            <a:endParaRPr lang="en-GB" dirty="0"/>
          </a:p>
        </p:txBody>
      </p:sp>
      <p:sp>
        <p:nvSpPr>
          <p:cNvPr id="13" name="Picture Placeholder 9"/>
          <p:cNvSpPr>
            <a:spLocks noGrp="1"/>
          </p:cNvSpPr>
          <p:nvPr>
            <p:ph type="pic" sz="quarter" idx="16"/>
          </p:nvPr>
        </p:nvSpPr>
        <p:spPr>
          <a:xfrm>
            <a:off x="384048" y="3314646"/>
            <a:ext cx="3816000" cy="2935224"/>
          </a:xfrm>
          <a:solidFill>
            <a:schemeClr val="bg1">
              <a:lumMod val="85000"/>
            </a:schemeClr>
          </a:solidFill>
        </p:spPr>
        <p:txBody>
          <a:bodyPr lIns="0" rIns="0"/>
          <a:lstStyle/>
          <a:p>
            <a:r>
              <a:rPr lang="en-US" dirty="0"/>
              <a:t>Click icon to add picture</a:t>
            </a:r>
            <a:endParaRPr lang="en-GB" dirty="0"/>
          </a:p>
        </p:txBody>
      </p:sp>
      <p:sp>
        <p:nvSpPr>
          <p:cNvPr id="11" name="Picture Placeholder 9"/>
          <p:cNvSpPr>
            <a:spLocks noGrp="1"/>
          </p:cNvSpPr>
          <p:nvPr>
            <p:ph type="pic" sz="quarter" idx="14"/>
          </p:nvPr>
        </p:nvSpPr>
        <p:spPr>
          <a:xfrm>
            <a:off x="4187310" y="384048"/>
            <a:ext cx="3816000" cy="2930652"/>
          </a:xfrm>
          <a:solidFill>
            <a:schemeClr val="bg1">
              <a:lumMod val="85000"/>
            </a:schemeClr>
          </a:solidFill>
        </p:spPr>
        <p:txBody>
          <a:bodyPr lIns="0" rIns="0"/>
          <a:lstStyle/>
          <a:p>
            <a:r>
              <a:rPr lang="en-US" dirty="0"/>
              <a:t>Click icon to add picture</a:t>
            </a:r>
            <a:endParaRPr lang="en-GB" dirty="0"/>
          </a:p>
        </p:txBody>
      </p:sp>
      <p:sp>
        <p:nvSpPr>
          <p:cNvPr id="14" name="Picture Placeholder 9"/>
          <p:cNvSpPr>
            <a:spLocks noGrp="1"/>
          </p:cNvSpPr>
          <p:nvPr>
            <p:ph type="pic" sz="quarter" idx="17"/>
          </p:nvPr>
        </p:nvSpPr>
        <p:spPr>
          <a:xfrm>
            <a:off x="4187310" y="3314646"/>
            <a:ext cx="3816000" cy="2938462"/>
          </a:xfrm>
          <a:solidFill>
            <a:schemeClr val="bg1">
              <a:lumMod val="85000"/>
            </a:schemeClr>
          </a:solidFill>
        </p:spPr>
        <p:txBody>
          <a:bodyPr lIns="0" rIns="0"/>
          <a:lstStyle/>
          <a:p>
            <a:r>
              <a:rPr lang="en-US" dirty="0"/>
              <a:t>Click icon to add picture</a:t>
            </a:r>
            <a:endParaRPr lang="en-GB" dirty="0"/>
          </a:p>
        </p:txBody>
      </p:sp>
      <p:sp>
        <p:nvSpPr>
          <p:cNvPr id="12" name="Picture Placeholder 9"/>
          <p:cNvSpPr>
            <a:spLocks noGrp="1"/>
          </p:cNvSpPr>
          <p:nvPr>
            <p:ph type="pic" sz="quarter" idx="15"/>
          </p:nvPr>
        </p:nvSpPr>
        <p:spPr>
          <a:xfrm>
            <a:off x="8001000" y="384048"/>
            <a:ext cx="3816000" cy="2930652"/>
          </a:xfrm>
          <a:solidFill>
            <a:schemeClr val="bg1">
              <a:lumMod val="85000"/>
            </a:schemeClr>
          </a:solidFill>
        </p:spPr>
        <p:txBody>
          <a:bodyPr lIns="0" rIns="0"/>
          <a:lstStyle/>
          <a:p>
            <a:r>
              <a:rPr lang="en-US" dirty="0"/>
              <a:t>Click icon to add picture</a:t>
            </a:r>
            <a:endParaRPr lang="en-GB" dirty="0"/>
          </a:p>
        </p:txBody>
      </p:sp>
      <p:sp>
        <p:nvSpPr>
          <p:cNvPr id="15" name="Picture Placeholder 9"/>
          <p:cNvSpPr>
            <a:spLocks noGrp="1"/>
          </p:cNvSpPr>
          <p:nvPr>
            <p:ph type="pic" sz="quarter" idx="18"/>
          </p:nvPr>
        </p:nvSpPr>
        <p:spPr>
          <a:xfrm>
            <a:off x="8001000" y="3314646"/>
            <a:ext cx="3816000" cy="2938462"/>
          </a:xfrm>
          <a:solidFill>
            <a:schemeClr val="bg1">
              <a:lumMod val="85000"/>
            </a:schemeClr>
          </a:solidFill>
        </p:spPr>
        <p:txBody>
          <a:bodyPr lIns="0" rIns="0"/>
          <a:lstStyle/>
          <a:p>
            <a:r>
              <a:rPr lang="en-US" dirty="0"/>
              <a:t>Click icon to add picture</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6" name="Group 22"/>
          <p:cNvGrpSpPr>
            <a:grpSpLocks/>
          </p:cNvGrpSpPr>
          <p:nvPr userDrawn="1"/>
        </p:nvGrpSpPr>
        <p:grpSpPr bwMode="auto">
          <a:xfrm>
            <a:off x="-264086" y="6596401"/>
            <a:ext cx="2147228" cy="184155"/>
            <a:chOff x="9374212" y="6574531"/>
            <a:chExt cx="2147228" cy="182885"/>
          </a:xfrm>
        </p:grpSpPr>
        <p:grpSp>
          <p:nvGrpSpPr>
            <p:cNvPr id="17" name="Group 8"/>
            <p:cNvGrpSpPr>
              <a:grpSpLocks/>
            </p:cNvGrpSpPr>
            <p:nvPr/>
          </p:nvGrpSpPr>
          <p:grpSpPr bwMode="auto">
            <a:xfrm>
              <a:off x="9374212" y="6574531"/>
              <a:ext cx="2147228" cy="182883"/>
              <a:chOff x="9378677" y="6574531"/>
              <a:chExt cx="2147228" cy="182883"/>
            </a:xfrm>
          </p:grpSpPr>
          <p:sp>
            <p:nvSpPr>
              <p:cNvPr id="1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74471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6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384048" y="1395358"/>
            <a:ext cx="3816000" cy="2423745"/>
          </a:xfrm>
          <a:solidFill>
            <a:schemeClr val="bg1">
              <a:lumMod val="85000"/>
            </a:schemeClr>
          </a:solidFill>
        </p:spPr>
        <p:txBody>
          <a:bodyPr lIns="0" rIns="0"/>
          <a:lstStyle/>
          <a:p>
            <a:r>
              <a:rPr lang="en-US" dirty="0"/>
              <a:t>Click icon to add picture</a:t>
            </a:r>
            <a:endParaRPr lang="en-GB" dirty="0"/>
          </a:p>
        </p:txBody>
      </p:sp>
      <p:sp>
        <p:nvSpPr>
          <p:cNvPr id="13" name="Picture Placeholder 9"/>
          <p:cNvSpPr>
            <a:spLocks noGrp="1"/>
          </p:cNvSpPr>
          <p:nvPr>
            <p:ph type="pic" sz="quarter" idx="16"/>
          </p:nvPr>
        </p:nvSpPr>
        <p:spPr>
          <a:xfrm>
            <a:off x="384048" y="3822342"/>
            <a:ext cx="3816000" cy="2427527"/>
          </a:xfrm>
          <a:solidFill>
            <a:schemeClr val="bg1">
              <a:lumMod val="85000"/>
            </a:schemeClr>
          </a:solidFill>
        </p:spPr>
        <p:txBody>
          <a:bodyPr lIns="0" rIns="0"/>
          <a:lstStyle/>
          <a:p>
            <a:r>
              <a:rPr lang="en-US" dirty="0"/>
              <a:t>Click icon to add picture</a:t>
            </a:r>
            <a:endParaRPr lang="en-GB" dirty="0"/>
          </a:p>
        </p:txBody>
      </p:sp>
      <p:sp>
        <p:nvSpPr>
          <p:cNvPr id="11" name="Picture Placeholder 9"/>
          <p:cNvSpPr>
            <a:spLocks noGrp="1"/>
          </p:cNvSpPr>
          <p:nvPr>
            <p:ph type="pic" sz="quarter" idx="14"/>
          </p:nvPr>
        </p:nvSpPr>
        <p:spPr>
          <a:xfrm>
            <a:off x="4187310" y="1395358"/>
            <a:ext cx="3816000" cy="2423745"/>
          </a:xfrm>
          <a:solidFill>
            <a:schemeClr val="bg1">
              <a:lumMod val="85000"/>
            </a:schemeClr>
          </a:solidFill>
        </p:spPr>
        <p:txBody>
          <a:bodyPr lIns="0" rIns="0"/>
          <a:lstStyle/>
          <a:p>
            <a:r>
              <a:rPr lang="en-US" dirty="0"/>
              <a:t>Click icon to add picture</a:t>
            </a:r>
            <a:endParaRPr lang="en-GB" dirty="0"/>
          </a:p>
        </p:txBody>
      </p:sp>
      <p:sp>
        <p:nvSpPr>
          <p:cNvPr id="14" name="Picture Placeholder 9"/>
          <p:cNvSpPr>
            <a:spLocks noGrp="1"/>
          </p:cNvSpPr>
          <p:nvPr>
            <p:ph type="pic" sz="quarter" idx="17"/>
          </p:nvPr>
        </p:nvSpPr>
        <p:spPr>
          <a:xfrm>
            <a:off x="4187310" y="3822904"/>
            <a:ext cx="3816000" cy="2430204"/>
          </a:xfrm>
          <a:solidFill>
            <a:schemeClr val="bg1">
              <a:lumMod val="85000"/>
            </a:schemeClr>
          </a:solidFill>
        </p:spPr>
        <p:txBody>
          <a:bodyPr lIns="0" rIns="0"/>
          <a:lstStyle/>
          <a:p>
            <a:r>
              <a:rPr lang="en-US" dirty="0"/>
              <a:t>Click icon to add picture</a:t>
            </a:r>
            <a:endParaRPr lang="en-GB" dirty="0"/>
          </a:p>
        </p:txBody>
      </p:sp>
      <p:sp>
        <p:nvSpPr>
          <p:cNvPr id="12" name="Picture Placeholder 9"/>
          <p:cNvSpPr>
            <a:spLocks noGrp="1"/>
          </p:cNvSpPr>
          <p:nvPr>
            <p:ph type="pic" sz="quarter" idx="15"/>
          </p:nvPr>
        </p:nvSpPr>
        <p:spPr>
          <a:xfrm>
            <a:off x="8001000" y="1395358"/>
            <a:ext cx="3816000" cy="2423745"/>
          </a:xfrm>
          <a:solidFill>
            <a:schemeClr val="bg1">
              <a:lumMod val="85000"/>
            </a:schemeClr>
          </a:solidFill>
        </p:spPr>
        <p:txBody>
          <a:bodyPr lIns="0" rIns="0"/>
          <a:lstStyle/>
          <a:p>
            <a:r>
              <a:rPr lang="en-US" dirty="0"/>
              <a:t>Click icon to add picture</a:t>
            </a:r>
            <a:endParaRPr lang="en-GB" dirty="0"/>
          </a:p>
        </p:txBody>
      </p:sp>
      <p:sp>
        <p:nvSpPr>
          <p:cNvPr id="15" name="Picture Placeholder 9"/>
          <p:cNvSpPr>
            <a:spLocks noGrp="1"/>
          </p:cNvSpPr>
          <p:nvPr>
            <p:ph type="pic" sz="quarter" idx="18"/>
          </p:nvPr>
        </p:nvSpPr>
        <p:spPr>
          <a:xfrm>
            <a:off x="8001000" y="3822904"/>
            <a:ext cx="3816000" cy="2430204"/>
          </a:xfrm>
          <a:solidFill>
            <a:schemeClr val="bg1">
              <a:lumMod val="85000"/>
            </a:schemeClr>
          </a:solidFill>
        </p:spPr>
        <p:txBody>
          <a:bodyPr lIns="0" rIns="0"/>
          <a:lstStyle/>
          <a:p>
            <a:r>
              <a:rPr lang="en-US" dirty="0"/>
              <a:t>Click icon to add picture</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16" name="Group 22"/>
          <p:cNvGrpSpPr>
            <a:grpSpLocks/>
          </p:cNvGrpSpPr>
          <p:nvPr userDrawn="1"/>
        </p:nvGrpSpPr>
        <p:grpSpPr bwMode="auto">
          <a:xfrm>
            <a:off x="-264086" y="6596401"/>
            <a:ext cx="2147228" cy="184155"/>
            <a:chOff x="9374212" y="6574531"/>
            <a:chExt cx="2147228" cy="182885"/>
          </a:xfrm>
        </p:grpSpPr>
        <p:grpSp>
          <p:nvGrpSpPr>
            <p:cNvPr id="17" name="Group 8"/>
            <p:cNvGrpSpPr>
              <a:grpSpLocks/>
            </p:cNvGrpSpPr>
            <p:nvPr/>
          </p:nvGrpSpPr>
          <p:grpSpPr bwMode="auto">
            <a:xfrm>
              <a:off x="9374212" y="6574531"/>
              <a:ext cx="2147228" cy="182883"/>
              <a:chOff x="9378677" y="6574531"/>
              <a:chExt cx="2147228" cy="182883"/>
            </a:xfrm>
          </p:grpSpPr>
          <p:sp>
            <p:nvSpPr>
              <p:cNvPr id="19"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0"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21"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18"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22"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23"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24"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Tree>
    <p:extLst>
      <p:ext uri="{BB962C8B-B14F-4D97-AF65-F5344CB8AC3E}">
        <p14:creationId xmlns:p14="http://schemas.microsoft.com/office/powerpoint/2010/main" val="9861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_Title, Subtit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51"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93902" y="381000"/>
            <a:ext cx="11425237" cy="457200"/>
          </a:xfrm>
        </p:spPr>
        <p:txBody>
          <a:bodyPr rIns="0"/>
          <a:lstStyle/>
          <a:p>
            <a:r>
              <a:rPr lang="en-US" dirty="0"/>
              <a:t>Click to edit Master title style</a:t>
            </a:r>
            <a:endParaRPr lang="en-GB" dirty="0"/>
          </a:p>
        </p:txBody>
      </p:sp>
      <p:sp>
        <p:nvSpPr>
          <p:cNvPr id="5"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6" name="TextBox 5"/>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7" name="Group 22"/>
          <p:cNvGrpSpPr>
            <a:grpSpLocks/>
          </p:cNvGrpSpPr>
          <p:nvPr userDrawn="1"/>
        </p:nvGrpSpPr>
        <p:grpSpPr bwMode="auto">
          <a:xfrm>
            <a:off x="-264086" y="6596401"/>
            <a:ext cx="2147228" cy="184155"/>
            <a:chOff x="9374212" y="6574531"/>
            <a:chExt cx="2147228" cy="182885"/>
          </a:xfrm>
        </p:grpSpPr>
        <p:grpSp>
          <p:nvGrpSpPr>
            <p:cNvPr id="8" name="Group 8"/>
            <p:cNvGrpSpPr>
              <a:grpSpLocks/>
            </p:cNvGrpSpPr>
            <p:nvPr/>
          </p:nvGrpSpPr>
          <p:grpSpPr bwMode="auto">
            <a:xfrm>
              <a:off x="9374212" y="6574531"/>
              <a:ext cx="2147228" cy="182883"/>
              <a:chOff x="9378677" y="6574531"/>
              <a:chExt cx="2147228"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1"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2"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4" name="Picture Placeholder 9">
            <a:extLst>
              <a:ext uri="{FF2B5EF4-FFF2-40B4-BE49-F238E27FC236}">
                <a16:creationId xmlns:a16="http://schemas.microsoft.com/office/drawing/2014/main" id="{869F272B-875D-4A55-9573-CE9FC38344EC}"/>
              </a:ext>
            </a:extLst>
          </p:cNvPr>
          <p:cNvSpPr>
            <a:spLocks noGrp="1"/>
          </p:cNvSpPr>
          <p:nvPr>
            <p:ph type="pic" sz="quarter" idx="17"/>
          </p:nvPr>
        </p:nvSpPr>
        <p:spPr>
          <a:xfrm>
            <a:off x="378794" y="1763734"/>
            <a:ext cx="3657600" cy="3657600"/>
          </a:xfrm>
          <a:solidFill>
            <a:schemeClr val="bg1">
              <a:lumMod val="85000"/>
            </a:schemeClr>
          </a:solidFill>
        </p:spPr>
        <p:txBody>
          <a:bodyPr lIns="0" rIns="0"/>
          <a:lstStyle/>
          <a:p>
            <a:r>
              <a:rPr lang="en-US" dirty="0"/>
              <a:t>Click icon to add picture</a:t>
            </a:r>
            <a:endParaRPr lang="en-GB" dirty="0"/>
          </a:p>
        </p:txBody>
      </p:sp>
      <p:sp>
        <p:nvSpPr>
          <p:cNvPr id="15" name="Picture Placeholder 9">
            <a:extLst>
              <a:ext uri="{FF2B5EF4-FFF2-40B4-BE49-F238E27FC236}">
                <a16:creationId xmlns:a16="http://schemas.microsoft.com/office/drawing/2014/main" id="{6A3664C0-3C68-4E38-B0D1-971BDD72FB74}"/>
              </a:ext>
            </a:extLst>
          </p:cNvPr>
          <p:cNvSpPr>
            <a:spLocks noGrp="1"/>
          </p:cNvSpPr>
          <p:nvPr>
            <p:ph type="pic" sz="quarter" idx="18"/>
          </p:nvPr>
        </p:nvSpPr>
        <p:spPr>
          <a:xfrm>
            <a:off x="4261022" y="1763734"/>
            <a:ext cx="3657600" cy="3657600"/>
          </a:xfrm>
          <a:solidFill>
            <a:schemeClr val="bg1">
              <a:lumMod val="85000"/>
            </a:schemeClr>
          </a:solidFill>
        </p:spPr>
        <p:txBody>
          <a:bodyPr lIns="0" rIns="0"/>
          <a:lstStyle/>
          <a:p>
            <a:r>
              <a:rPr lang="en-US" dirty="0"/>
              <a:t>Click icon to add picture</a:t>
            </a:r>
            <a:endParaRPr lang="en-GB" dirty="0"/>
          </a:p>
        </p:txBody>
      </p:sp>
      <p:sp>
        <p:nvSpPr>
          <p:cNvPr id="16" name="Picture Placeholder 9">
            <a:extLst>
              <a:ext uri="{FF2B5EF4-FFF2-40B4-BE49-F238E27FC236}">
                <a16:creationId xmlns:a16="http://schemas.microsoft.com/office/drawing/2014/main" id="{342C45B5-25BB-499C-8B36-30F3080FC7AE}"/>
              </a:ext>
            </a:extLst>
          </p:cNvPr>
          <p:cNvSpPr>
            <a:spLocks noGrp="1"/>
          </p:cNvSpPr>
          <p:nvPr>
            <p:ph type="pic" sz="quarter" idx="19"/>
          </p:nvPr>
        </p:nvSpPr>
        <p:spPr>
          <a:xfrm>
            <a:off x="8161539" y="1763734"/>
            <a:ext cx="3657600" cy="3657600"/>
          </a:xfrm>
          <a:solidFill>
            <a:schemeClr val="bg1">
              <a:lumMod val="85000"/>
            </a:schemeClr>
          </a:solidFill>
        </p:spPr>
        <p:txBody>
          <a:bodyPr lIns="0" rIns="0"/>
          <a:lstStyle/>
          <a:p>
            <a:r>
              <a:rPr lang="en-US" dirty="0"/>
              <a:t>Click icon to add picture</a:t>
            </a:r>
            <a:endParaRPr lang="en-GB" dirty="0"/>
          </a:p>
        </p:txBody>
      </p:sp>
      <p:sp>
        <p:nvSpPr>
          <p:cNvPr id="20" name="Rectangle 19">
            <a:extLst>
              <a:ext uri="{FF2B5EF4-FFF2-40B4-BE49-F238E27FC236}">
                <a16:creationId xmlns:a16="http://schemas.microsoft.com/office/drawing/2014/main" id="{79C0EA6D-AC2C-4BCE-A958-30D488939B20}"/>
              </a:ext>
            </a:extLst>
          </p:cNvPr>
          <p:cNvSpPr/>
          <p:nvPr userDrawn="1"/>
        </p:nvSpPr>
        <p:spPr>
          <a:xfrm>
            <a:off x="369649" y="5473963"/>
            <a:ext cx="11449489" cy="110483"/>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1" name="Rectangle 20">
            <a:extLst>
              <a:ext uri="{FF2B5EF4-FFF2-40B4-BE49-F238E27FC236}">
                <a16:creationId xmlns:a16="http://schemas.microsoft.com/office/drawing/2014/main" id="{837CE3AB-4191-49D1-B7D5-160A2B4E8EC1}"/>
              </a:ext>
            </a:extLst>
          </p:cNvPr>
          <p:cNvSpPr/>
          <p:nvPr userDrawn="1"/>
        </p:nvSpPr>
        <p:spPr>
          <a:xfrm>
            <a:off x="4039604" y="1679448"/>
            <a:ext cx="221417" cy="4431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2" name="Rectangle 21">
            <a:extLst>
              <a:ext uri="{FF2B5EF4-FFF2-40B4-BE49-F238E27FC236}">
                <a16:creationId xmlns:a16="http://schemas.microsoft.com/office/drawing/2014/main" id="{5806494E-2E66-4112-B78D-7989C985FD44}"/>
              </a:ext>
            </a:extLst>
          </p:cNvPr>
          <p:cNvSpPr/>
          <p:nvPr userDrawn="1"/>
        </p:nvSpPr>
        <p:spPr>
          <a:xfrm>
            <a:off x="7929371" y="1679448"/>
            <a:ext cx="221417" cy="4337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306321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_Title, Subtit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275"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93902" y="381000"/>
            <a:ext cx="11425237" cy="457200"/>
          </a:xfrm>
        </p:spPr>
        <p:txBody>
          <a:bodyPr rIns="0"/>
          <a:lstStyle/>
          <a:p>
            <a:r>
              <a:rPr lang="en-US" dirty="0"/>
              <a:t>Click to edit Master title style</a:t>
            </a:r>
            <a:endParaRPr lang="en-GB" dirty="0"/>
          </a:p>
        </p:txBody>
      </p:sp>
      <p:sp>
        <p:nvSpPr>
          <p:cNvPr id="5"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6" name="TextBox 5"/>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7" name="Group 22"/>
          <p:cNvGrpSpPr>
            <a:grpSpLocks/>
          </p:cNvGrpSpPr>
          <p:nvPr userDrawn="1"/>
        </p:nvGrpSpPr>
        <p:grpSpPr bwMode="auto">
          <a:xfrm>
            <a:off x="-264086" y="6596401"/>
            <a:ext cx="2147228" cy="184155"/>
            <a:chOff x="9374212" y="6574531"/>
            <a:chExt cx="2147228" cy="182885"/>
          </a:xfrm>
        </p:grpSpPr>
        <p:grpSp>
          <p:nvGrpSpPr>
            <p:cNvPr id="8" name="Group 8"/>
            <p:cNvGrpSpPr>
              <a:grpSpLocks/>
            </p:cNvGrpSpPr>
            <p:nvPr/>
          </p:nvGrpSpPr>
          <p:grpSpPr bwMode="auto">
            <a:xfrm>
              <a:off x="9374212" y="6574531"/>
              <a:ext cx="2147228" cy="182883"/>
              <a:chOff x="9378677" y="6574531"/>
              <a:chExt cx="2147228" cy="182883"/>
            </a:xfrm>
          </p:grpSpPr>
          <p:sp>
            <p:nvSpPr>
              <p:cNvPr id="10"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1"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2" name="Rectangle 26"/>
              <p:cNvSpPr>
                <a:spLocks noChangeArrowheads="1"/>
              </p:cNvSpPr>
              <p:nvPr/>
            </p:nvSpPr>
            <p:spPr bwMode="auto">
              <a:xfrm>
                <a:off x="9513906" y="6589264"/>
                <a:ext cx="812067" cy="153425"/>
              </a:xfrm>
              <a:prstGeom prst="rect">
                <a:avLst/>
              </a:prstGeom>
              <a:solidFill>
                <a:schemeClr val="tx2">
                  <a:lumMod val="20000"/>
                  <a:lumOff val="8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9"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3"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23" name="Picture Placeholder 9">
            <a:extLst>
              <a:ext uri="{FF2B5EF4-FFF2-40B4-BE49-F238E27FC236}">
                <a16:creationId xmlns:a16="http://schemas.microsoft.com/office/drawing/2014/main" id="{71A3B95F-EA1E-425D-9CA6-29BBC3BC1BE4}"/>
              </a:ext>
            </a:extLst>
          </p:cNvPr>
          <p:cNvSpPr>
            <a:spLocks noGrp="1"/>
          </p:cNvSpPr>
          <p:nvPr>
            <p:ph type="pic" sz="quarter" idx="17"/>
          </p:nvPr>
        </p:nvSpPr>
        <p:spPr>
          <a:xfrm>
            <a:off x="378794" y="1469401"/>
            <a:ext cx="3657600" cy="3657600"/>
          </a:xfrm>
          <a:solidFill>
            <a:schemeClr val="bg1">
              <a:lumMod val="85000"/>
            </a:schemeClr>
          </a:solidFill>
        </p:spPr>
        <p:txBody>
          <a:bodyPr lIns="0" rIns="0"/>
          <a:lstStyle/>
          <a:p>
            <a:r>
              <a:rPr lang="en-US" dirty="0"/>
              <a:t>Click icon to add picture</a:t>
            </a:r>
            <a:endParaRPr lang="en-GB" dirty="0"/>
          </a:p>
        </p:txBody>
      </p:sp>
      <p:sp>
        <p:nvSpPr>
          <p:cNvPr id="24" name="Picture Placeholder 9">
            <a:extLst>
              <a:ext uri="{FF2B5EF4-FFF2-40B4-BE49-F238E27FC236}">
                <a16:creationId xmlns:a16="http://schemas.microsoft.com/office/drawing/2014/main" id="{685DBB55-2206-4ED1-85CD-B2A5B0626F8B}"/>
              </a:ext>
            </a:extLst>
          </p:cNvPr>
          <p:cNvSpPr>
            <a:spLocks noGrp="1"/>
          </p:cNvSpPr>
          <p:nvPr>
            <p:ph type="pic" sz="quarter" idx="18"/>
          </p:nvPr>
        </p:nvSpPr>
        <p:spPr>
          <a:xfrm>
            <a:off x="4261022" y="1469401"/>
            <a:ext cx="3657600" cy="3657600"/>
          </a:xfrm>
          <a:solidFill>
            <a:schemeClr val="bg1">
              <a:lumMod val="85000"/>
            </a:schemeClr>
          </a:solidFill>
        </p:spPr>
        <p:txBody>
          <a:bodyPr lIns="0" rIns="0"/>
          <a:lstStyle/>
          <a:p>
            <a:r>
              <a:rPr lang="en-US" dirty="0"/>
              <a:t>Click icon to add picture</a:t>
            </a:r>
            <a:endParaRPr lang="en-GB" dirty="0"/>
          </a:p>
        </p:txBody>
      </p:sp>
      <p:sp>
        <p:nvSpPr>
          <p:cNvPr id="25" name="Picture Placeholder 9">
            <a:extLst>
              <a:ext uri="{FF2B5EF4-FFF2-40B4-BE49-F238E27FC236}">
                <a16:creationId xmlns:a16="http://schemas.microsoft.com/office/drawing/2014/main" id="{30443675-EA97-48CC-A60D-D00AA47050BE}"/>
              </a:ext>
            </a:extLst>
          </p:cNvPr>
          <p:cNvSpPr>
            <a:spLocks noGrp="1"/>
          </p:cNvSpPr>
          <p:nvPr>
            <p:ph type="pic" sz="quarter" idx="19"/>
          </p:nvPr>
        </p:nvSpPr>
        <p:spPr>
          <a:xfrm>
            <a:off x="8161539" y="1469401"/>
            <a:ext cx="3657600" cy="3657600"/>
          </a:xfrm>
          <a:solidFill>
            <a:schemeClr val="bg1">
              <a:lumMod val="85000"/>
            </a:schemeClr>
          </a:solidFill>
        </p:spPr>
        <p:txBody>
          <a:bodyPr lIns="0" rIns="0"/>
          <a:lstStyle/>
          <a:p>
            <a:r>
              <a:rPr lang="en-US" dirty="0"/>
              <a:t>Click icon to add picture</a:t>
            </a:r>
            <a:endParaRPr lang="en-GB" dirty="0"/>
          </a:p>
        </p:txBody>
      </p:sp>
    </p:spTree>
    <p:extLst>
      <p:ext uri="{BB962C8B-B14F-4D97-AF65-F5344CB8AC3E}">
        <p14:creationId xmlns:p14="http://schemas.microsoft.com/office/powerpoint/2010/main" val="125138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Content,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049E49-A973-44EF-9013-26AEDDEBD3DB}"/>
              </a:ext>
            </a:extLst>
          </p:cNvPr>
          <p:cNvSpPr/>
          <p:nvPr userDrawn="1"/>
        </p:nvSpPr>
        <p:spPr>
          <a:xfrm>
            <a:off x="7996364" y="0"/>
            <a:ext cx="419563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 name="Picture Placeholder 2"/>
          <p:cNvSpPr>
            <a:spLocks noGrp="1"/>
          </p:cNvSpPr>
          <p:nvPr>
            <p:ph type="pic" sz="quarter" idx="14"/>
          </p:nvPr>
        </p:nvSpPr>
        <p:spPr>
          <a:xfrm>
            <a:off x="0" y="0"/>
            <a:ext cx="7996364" cy="6858000"/>
          </a:xfrm>
          <a:solidFill>
            <a:schemeClr val="bg1">
              <a:lumMod val="85000"/>
            </a:schemeClr>
          </a:solidFill>
        </p:spPr>
        <p:txBody>
          <a:bodyPr/>
          <a:lstStyle/>
          <a:p>
            <a:endParaRPr lang="en-US" dirty="0"/>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sp>
        <p:nvSpPr>
          <p:cNvPr id="14" name="Title 3">
            <a:extLst>
              <a:ext uri="{FF2B5EF4-FFF2-40B4-BE49-F238E27FC236}">
                <a16:creationId xmlns:a16="http://schemas.microsoft.com/office/drawing/2014/main" id="{8DD7D68D-E290-458D-BAC4-322800794D85}"/>
              </a:ext>
            </a:extLst>
          </p:cNvPr>
          <p:cNvSpPr>
            <a:spLocks noGrp="1"/>
          </p:cNvSpPr>
          <p:nvPr>
            <p:ph type="title"/>
          </p:nvPr>
        </p:nvSpPr>
        <p:spPr>
          <a:xfrm>
            <a:off x="8543636" y="2895214"/>
            <a:ext cx="3101092" cy="801111"/>
          </a:xfrm>
        </p:spPr>
        <p:txBody>
          <a:bodyPr/>
          <a:lstStyle>
            <a:lvl1pPr algn="ctr">
              <a:defRPr sz="2800">
                <a:solidFill>
                  <a:schemeClr val="tx1"/>
                </a:solidFill>
              </a:defRPr>
            </a:lvl1pPr>
          </a:lstStyle>
          <a:p>
            <a:r>
              <a:rPr lang="en-US" dirty="0"/>
              <a:t>Click to edit Master title style</a:t>
            </a:r>
            <a:endParaRPr lang="en-GB" dirty="0"/>
          </a:p>
        </p:txBody>
      </p:sp>
      <p:sp>
        <p:nvSpPr>
          <p:cNvPr id="15" name="Content Placeholder 4">
            <a:extLst>
              <a:ext uri="{FF2B5EF4-FFF2-40B4-BE49-F238E27FC236}">
                <a16:creationId xmlns:a16="http://schemas.microsoft.com/office/drawing/2014/main" id="{BCBBD942-C63D-4382-9F7B-D285F53A7F60}"/>
              </a:ext>
            </a:extLst>
          </p:cNvPr>
          <p:cNvSpPr>
            <a:spLocks noGrp="1"/>
          </p:cNvSpPr>
          <p:nvPr>
            <p:ph sz="quarter" idx="15"/>
          </p:nvPr>
        </p:nvSpPr>
        <p:spPr>
          <a:xfrm>
            <a:off x="8543635" y="4038599"/>
            <a:ext cx="3101092" cy="2024015"/>
          </a:xfrm>
        </p:spPr>
        <p:txBody>
          <a:bodyPr/>
          <a:lstStyle>
            <a:lvl1pPr algn="ctr">
              <a:defRPr sz="1800">
                <a:solidFill>
                  <a:schemeClr val="tx1"/>
                </a:solidFill>
              </a:defRPr>
            </a:lvl1pPr>
            <a:lvl2pPr marL="92075" indent="-92075" algn="ctr">
              <a:defRPr sz="1800">
                <a:solidFill>
                  <a:schemeClr val="tx1"/>
                </a:solidFill>
              </a:defRPr>
            </a:lvl2pPr>
            <a:lvl3pPr marL="182563" indent="-90488" algn="ctr">
              <a:defRPr sz="1800">
                <a:solidFill>
                  <a:schemeClr val="tx1"/>
                </a:solidFill>
              </a:defRPr>
            </a:lvl3pPr>
            <a:lvl4pPr marL="266700" indent="-84138" algn="ctr">
              <a:defRPr sz="1800">
                <a:solidFill>
                  <a:schemeClr val="tx1"/>
                </a:solidFill>
              </a:defRPr>
            </a:lvl4pPr>
            <a:lvl5pPr marL="357188" indent="-90488" algn="ct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7905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3" name="TextBox 2"/>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a:p>
        </p:txBody>
      </p:sp>
      <p:grpSp>
        <p:nvGrpSpPr>
          <p:cNvPr id="4" name="Group 22"/>
          <p:cNvGrpSpPr>
            <a:grpSpLocks/>
          </p:cNvGrpSpPr>
          <p:nvPr userDrawn="1"/>
        </p:nvGrpSpPr>
        <p:grpSpPr bwMode="auto">
          <a:xfrm>
            <a:off x="-264086" y="6596401"/>
            <a:ext cx="2147228" cy="184155"/>
            <a:chOff x="9374212" y="6574531"/>
            <a:chExt cx="2147228" cy="182885"/>
          </a:xfrm>
        </p:grpSpPr>
        <p:grpSp>
          <p:nvGrpSpPr>
            <p:cNvPr id="5" name="Group 8"/>
            <p:cNvGrpSpPr>
              <a:grpSpLocks/>
            </p:cNvGrpSpPr>
            <p:nvPr/>
          </p:nvGrpSpPr>
          <p:grpSpPr bwMode="auto">
            <a:xfrm>
              <a:off x="9374212" y="6574531"/>
              <a:ext cx="2147228" cy="182883"/>
              <a:chOff x="9378677" y="6574531"/>
              <a:chExt cx="2147228" cy="182883"/>
            </a:xfrm>
          </p:grpSpPr>
          <p:sp>
            <p:nvSpPr>
              <p:cNvPr id="7" name="Footer Placeholder 3"/>
              <p:cNvSpPr txBox="1">
                <a:spLocks/>
              </p:cNvSpPr>
              <p:nvPr/>
            </p:nvSpPr>
            <p:spPr bwMode="auto">
              <a:xfrm>
                <a:off x="10461203" y="6574537"/>
                <a:ext cx="1064702" cy="182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8"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9"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grpSp>
        <p:sp>
          <p:nvSpPr>
            <p:cNvPr id="6"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grpSp>
      <p:sp>
        <p:nvSpPr>
          <p:cNvPr id="10"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Tree>
    <p:extLst>
      <p:ext uri="{BB962C8B-B14F-4D97-AF65-F5344CB8AC3E}">
        <p14:creationId xmlns:p14="http://schemas.microsoft.com/office/powerpoint/2010/main" val="195028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3"/>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solidFill>
                  <a:schemeClr val="bg1"/>
                </a:solidFill>
              </a:defRPr>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solidFill>
                  <a:schemeClr val="bg1"/>
                </a:solidFill>
              </a:defRPr>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solidFill>
                  <a:schemeClr val="bg1"/>
                </a:solidFill>
              </a:defRPr>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solidFill>
                  <a:schemeClr val="bg1"/>
                </a:solidFill>
              </a:defRPr>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solidFill>
                  <a:schemeClr val="bg1"/>
                </a:solidFill>
              </a:defRPr>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13" name="Rectangle 26"/>
          <p:cNvSpPr>
            <a:spLocks noChangeArrowheads="1"/>
          </p:cNvSpPr>
          <p:nvPr/>
        </p:nvSpPr>
        <p:spPr bwMode="auto">
          <a:xfrm>
            <a:off x="-128857" y="6611241"/>
            <a:ext cx="812067" cy="154490"/>
          </a:xfrm>
          <a:prstGeom prst="rect">
            <a:avLst/>
          </a:prstGeom>
          <a:no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ea typeface="ＭＳ Ｐゴシック" charset="0"/>
              <a:cs typeface="3M Circular TT Book" panose="020B0604020101020102" pitchFamily="34" charset="0"/>
            </a:endParaRPr>
          </a:p>
        </p:txBody>
      </p:sp>
      <p:sp>
        <p:nvSpPr>
          <p:cNvPr id="8" name="TextBox 7">
            <a:extLst>
              <a:ext uri="{FF2B5EF4-FFF2-40B4-BE49-F238E27FC236}">
                <a16:creationId xmlns:a16="http://schemas.microsoft.com/office/drawing/2014/main" id="{BEA1BF25-F2CB-4C61-B5C3-55ADF506901B}"/>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297441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9" name="TextBox 8">
            <a:extLst>
              <a:ext uri="{FF2B5EF4-FFF2-40B4-BE49-F238E27FC236}">
                <a16:creationId xmlns:a16="http://schemas.microsoft.com/office/drawing/2014/main" id="{4E626D9B-544C-4E66-8574-DFECA9B63DDC}"/>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365109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3"/>
            <a:ext cx="11425237"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sp>
        <p:nvSpPr>
          <p:cNvPr id="8" name="TextBox 7">
            <a:extLst>
              <a:ext uri="{FF2B5EF4-FFF2-40B4-BE49-F238E27FC236}">
                <a16:creationId xmlns:a16="http://schemas.microsoft.com/office/drawing/2014/main" id="{715E8359-0697-4C4B-8FFA-28ED82D127A1}"/>
              </a:ext>
            </a:extLst>
          </p:cNvPr>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286089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2.xml"/><Relationship Id="rId50"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ags" Target="../tags/tag3.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tags" Target="../tags/tag31.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vmlDrawing" Target="../drawings/vmlDrawing29.v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image" Target="../media/image1.emf"/><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theme" Target="../theme/theme2.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oleObject" Target="../embeddings/oleObject29.bin"/><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tags" Target="../tags/tag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34" Type="http://schemas.openxmlformats.org/officeDocument/2006/relationships/oleObject" Target="../embeddings/oleObject41.bin"/><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tags" Target="../tags/tag45.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tags" Target="../tags/tag44.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vmlDrawing" Target="../drawings/vmlDrawing41.v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theme" Target="../theme/theme3.xml"/><Relationship Id="rId35"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tags" Target="../tags/tag59.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tags" Target="../tags/tag58.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vmlDrawing" Target="../drawings/vmlDrawing54.v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theme" Target="../theme/theme4.xml"/><Relationship Id="rId28" Type="http://schemas.openxmlformats.org/officeDocument/2006/relationships/image" Target="../media/image1.emf"/><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oleObject" Target="../embeddings/oleObject54.bin"/></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26" Type="http://schemas.openxmlformats.org/officeDocument/2006/relationships/slideLayout" Target="../slideLayouts/slideLayout144.xml"/><Relationship Id="rId39" Type="http://schemas.openxmlformats.org/officeDocument/2006/relationships/slideLayout" Target="../slideLayouts/slideLayout157.xml"/><Relationship Id="rId3" Type="http://schemas.openxmlformats.org/officeDocument/2006/relationships/slideLayout" Target="../slideLayouts/slideLayout121.xml"/><Relationship Id="rId21" Type="http://schemas.openxmlformats.org/officeDocument/2006/relationships/slideLayout" Target="../slideLayouts/slideLayout139.xml"/><Relationship Id="rId34" Type="http://schemas.openxmlformats.org/officeDocument/2006/relationships/slideLayout" Target="../slideLayouts/slideLayout152.xml"/><Relationship Id="rId42" Type="http://schemas.openxmlformats.org/officeDocument/2006/relationships/slideLayout" Target="../slideLayouts/slideLayout160.xml"/><Relationship Id="rId47" Type="http://schemas.openxmlformats.org/officeDocument/2006/relationships/tags" Target="../tags/tag71.xml"/><Relationship Id="rId50" Type="http://schemas.openxmlformats.org/officeDocument/2006/relationships/image" Target="../media/image1.emf"/><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5" Type="http://schemas.openxmlformats.org/officeDocument/2006/relationships/slideLayout" Target="../slideLayouts/slideLayout143.xml"/><Relationship Id="rId33" Type="http://schemas.openxmlformats.org/officeDocument/2006/relationships/slideLayout" Target="../slideLayouts/slideLayout151.xml"/><Relationship Id="rId38" Type="http://schemas.openxmlformats.org/officeDocument/2006/relationships/slideLayout" Target="../slideLayouts/slideLayout156.xml"/><Relationship Id="rId46" Type="http://schemas.openxmlformats.org/officeDocument/2006/relationships/vmlDrawing" Target="../drawings/vmlDrawing66.v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0" Type="http://schemas.openxmlformats.org/officeDocument/2006/relationships/slideLayout" Target="../slideLayouts/slideLayout138.xml"/><Relationship Id="rId29" Type="http://schemas.openxmlformats.org/officeDocument/2006/relationships/slideLayout" Target="../slideLayouts/slideLayout147.xml"/><Relationship Id="rId41" Type="http://schemas.openxmlformats.org/officeDocument/2006/relationships/slideLayout" Target="../slideLayouts/slideLayout159.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24" Type="http://schemas.openxmlformats.org/officeDocument/2006/relationships/slideLayout" Target="../slideLayouts/slideLayout142.xml"/><Relationship Id="rId32" Type="http://schemas.openxmlformats.org/officeDocument/2006/relationships/slideLayout" Target="../slideLayouts/slideLayout150.xml"/><Relationship Id="rId37" Type="http://schemas.openxmlformats.org/officeDocument/2006/relationships/slideLayout" Target="../slideLayouts/slideLayout155.xml"/><Relationship Id="rId40" Type="http://schemas.openxmlformats.org/officeDocument/2006/relationships/slideLayout" Target="../slideLayouts/slideLayout158.xml"/><Relationship Id="rId45" Type="http://schemas.openxmlformats.org/officeDocument/2006/relationships/theme" Target="../theme/theme5.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23" Type="http://schemas.openxmlformats.org/officeDocument/2006/relationships/slideLayout" Target="../slideLayouts/slideLayout141.xml"/><Relationship Id="rId28" Type="http://schemas.openxmlformats.org/officeDocument/2006/relationships/slideLayout" Target="../slideLayouts/slideLayout146.xml"/><Relationship Id="rId36" Type="http://schemas.openxmlformats.org/officeDocument/2006/relationships/slideLayout" Target="../slideLayouts/slideLayout154.xml"/><Relationship Id="rId49" Type="http://schemas.openxmlformats.org/officeDocument/2006/relationships/oleObject" Target="../embeddings/oleObject66.bin"/><Relationship Id="rId10" Type="http://schemas.openxmlformats.org/officeDocument/2006/relationships/slideLayout" Target="../slideLayouts/slideLayout128.xml"/><Relationship Id="rId19" Type="http://schemas.openxmlformats.org/officeDocument/2006/relationships/slideLayout" Target="../slideLayouts/slideLayout137.xml"/><Relationship Id="rId31" Type="http://schemas.openxmlformats.org/officeDocument/2006/relationships/slideLayout" Target="../slideLayouts/slideLayout149.xml"/><Relationship Id="rId44" Type="http://schemas.openxmlformats.org/officeDocument/2006/relationships/slideLayout" Target="../slideLayouts/slideLayout162.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 Id="rId22" Type="http://schemas.openxmlformats.org/officeDocument/2006/relationships/slideLayout" Target="../slideLayouts/slideLayout140.xml"/><Relationship Id="rId27" Type="http://schemas.openxmlformats.org/officeDocument/2006/relationships/slideLayout" Target="../slideLayouts/slideLayout145.xml"/><Relationship Id="rId30" Type="http://schemas.openxmlformats.org/officeDocument/2006/relationships/slideLayout" Target="../slideLayouts/slideLayout148.xml"/><Relationship Id="rId35" Type="http://schemas.openxmlformats.org/officeDocument/2006/relationships/slideLayout" Target="../slideLayouts/slideLayout153.xml"/><Relationship Id="rId43" Type="http://schemas.openxmlformats.org/officeDocument/2006/relationships/slideLayout" Target="../slideLayouts/slideLayout161.xml"/><Relationship Id="rId48" Type="http://schemas.openxmlformats.org/officeDocument/2006/relationships/tags" Target="../tags/tag72.xml"/><Relationship Id="rId8" Type="http://schemas.openxmlformats.org/officeDocument/2006/relationships/slideLayout" Target="../slideLayouts/slideLayout12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18" Type="http://schemas.openxmlformats.org/officeDocument/2006/relationships/slideLayout" Target="../slideLayouts/slideLayout180.xml"/><Relationship Id="rId26" Type="http://schemas.openxmlformats.org/officeDocument/2006/relationships/slideLayout" Target="../slideLayouts/slideLayout188.xml"/><Relationship Id="rId3" Type="http://schemas.openxmlformats.org/officeDocument/2006/relationships/slideLayout" Target="../slideLayouts/slideLayout165.xml"/><Relationship Id="rId21" Type="http://schemas.openxmlformats.org/officeDocument/2006/relationships/slideLayout" Target="../slideLayouts/slideLayout183.xml"/><Relationship Id="rId34" Type="http://schemas.openxmlformats.org/officeDocument/2006/relationships/oleObject" Target="../embeddings/oleObject94.bin"/><Relationship Id="rId7" Type="http://schemas.openxmlformats.org/officeDocument/2006/relationships/slideLayout" Target="../slideLayouts/slideLayout169.xml"/><Relationship Id="rId12" Type="http://schemas.openxmlformats.org/officeDocument/2006/relationships/slideLayout" Target="../slideLayouts/slideLayout174.xml"/><Relationship Id="rId17" Type="http://schemas.openxmlformats.org/officeDocument/2006/relationships/slideLayout" Target="../slideLayouts/slideLayout179.xml"/><Relationship Id="rId25" Type="http://schemas.openxmlformats.org/officeDocument/2006/relationships/slideLayout" Target="../slideLayouts/slideLayout187.xml"/><Relationship Id="rId33" Type="http://schemas.openxmlformats.org/officeDocument/2006/relationships/tags" Target="../tags/tag101.xml"/><Relationship Id="rId2" Type="http://schemas.openxmlformats.org/officeDocument/2006/relationships/slideLayout" Target="../slideLayouts/slideLayout164.xml"/><Relationship Id="rId16" Type="http://schemas.openxmlformats.org/officeDocument/2006/relationships/slideLayout" Target="../slideLayouts/slideLayout178.xml"/><Relationship Id="rId20" Type="http://schemas.openxmlformats.org/officeDocument/2006/relationships/slideLayout" Target="../slideLayouts/slideLayout182.xml"/><Relationship Id="rId29" Type="http://schemas.openxmlformats.org/officeDocument/2006/relationships/slideLayout" Target="../slideLayouts/slideLayout191.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24" Type="http://schemas.openxmlformats.org/officeDocument/2006/relationships/slideLayout" Target="../slideLayouts/slideLayout186.xml"/><Relationship Id="rId32" Type="http://schemas.openxmlformats.org/officeDocument/2006/relationships/tags" Target="../tags/tag100.xml"/><Relationship Id="rId5" Type="http://schemas.openxmlformats.org/officeDocument/2006/relationships/slideLayout" Target="../slideLayouts/slideLayout167.xml"/><Relationship Id="rId15" Type="http://schemas.openxmlformats.org/officeDocument/2006/relationships/slideLayout" Target="../slideLayouts/slideLayout177.xml"/><Relationship Id="rId23" Type="http://schemas.openxmlformats.org/officeDocument/2006/relationships/slideLayout" Target="../slideLayouts/slideLayout185.xml"/><Relationship Id="rId28" Type="http://schemas.openxmlformats.org/officeDocument/2006/relationships/slideLayout" Target="../slideLayouts/slideLayout190.xml"/><Relationship Id="rId10" Type="http://schemas.openxmlformats.org/officeDocument/2006/relationships/slideLayout" Target="../slideLayouts/slideLayout172.xml"/><Relationship Id="rId19" Type="http://schemas.openxmlformats.org/officeDocument/2006/relationships/slideLayout" Target="../slideLayouts/slideLayout181.xml"/><Relationship Id="rId31" Type="http://schemas.openxmlformats.org/officeDocument/2006/relationships/vmlDrawing" Target="../drawings/vmlDrawing94.v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 Id="rId22" Type="http://schemas.openxmlformats.org/officeDocument/2006/relationships/slideLayout" Target="../slideLayouts/slideLayout184.xml"/><Relationship Id="rId27" Type="http://schemas.openxmlformats.org/officeDocument/2006/relationships/slideLayout" Target="../slideLayouts/slideLayout189.xml"/><Relationship Id="rId30" Type="http://schemas.openxmlformats.org/officeDocument/2006/relationships/theme" Target="../theme/theme6.xml"/><Relationship Id="rId35"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slideLayout" Target="../slideLayouts/slideLayout204.xml"/><Relationship Id="rId18" Type="http://schemas.openxmlformats.org/officeDocument/2006/relationships/slideLayout" Target="../slideLayouts/slideLayout209.xml"/><Relationship Id="rId26" Type="http://schemas.openxmlformats.org/officeDocument/2006/relationships/tags" Target="../tags/tag114.xml"/><Relationship Id="rId3" Type="http://schemas.openxmlformats.org/officeDocument/2006/relationships/slideLayout" Target="../slideLayouts/slideLayout194.xml"/><Relationship Id="rId21" Type="http://schemas.openxmlformats.org/officeDocument/2006/relationships/slideLayout" Target="../slideLayouts/slideLayout212.xml"/><Relationship Id="rId7" Type="http://schemas.openxmlformats.org/officeDocument/2006/relationships/slideLayout" Target="../slideLayouts/slideLayout198.xml"/><Relationship Id="rId12" Type="http://schemas.openxmlformats.org/officeDocument/2006/relationships/slideLayout" Target="../slideLayouts/slideLayout203.xml"/><Relationship Id="rId17" Type="http://schemas.openxmlformats.org/officeDocument/2006/relationships/slideLayout" Target="../slideLayouts/slideLayout208.xml"/><Relationship Id="rId25" Type="http://schemas.openxmlformats.org/officeDocument/2006/relationships/vmlDrawing" Target="../drawings/vmlDrawing107.vml"/><Relationship Id="rId2" Type="http://schemas.openxmlformats.org/officeDocument/2006/relationships/slideLayout" Target="../slideLayouts/slideLayout193.xml"/><Relationship Id="rId16" Type="http://schemas.openxmlformats.org/officeDocument/2006/relationships/slideLayout" Target="../slideLayouts/slideLayout207.xml"/><Relationship Id="rId20" Type="http://schemas.openxmlformats.org/officeDocument/2006/relationships/slideLayout" Target="../slideLayouts/slideLayout211.xml"/><Relationship Id="rId29" Type="http://schemas.openxmlformats.org/officeDocument/2006/relationships/image" Target="../media/image1.emf"/><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24" Type="http://schemas.openxmlformats.org/officeDocument/2006/relationships/theme" Target="../theme/theme7.xml"/><Relationship Id="rId5" Type="http://schemas.openxmlformats.org/officeDocument/2006/relationships/slideLayout" Target="../slideLayouts/slideLayout196.xml"/><Relationship Id="rId15" Type="http://schemas.openxmlformats.org/officeDocument/2006/relationships/slideLayout" Target="../slideLayouts/slideLayout206.xml"/><Relationship Id="rId23" Type="http://schemas.openxmlformats.org/officeDocument/2006/relationships/slideLayout" Target="../slideLayouts/slideLayout214.xml"/><Relationship Id="rId28" Type="http://schemas.openxmlformats.org/officeDocument/2006/relationships/oleObject" Target="../embeddings/oleObject107.bin"/><Relationship Id="rId10" Type="http://schemas.openxmlformats.org/officeDocument/2006/relationships/slideLayout" Target="../slideLayouts/slideLayout201.xml"/><Relationship Id="rId19" Type="http://schemas.openxmlformats.org/officeDocument/2006/relationships/slideLayout" Target="../slideLayouts/slideLayout210.x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slideLayout" Target="../slideLayouts/slideLayout205.xml"/><Relationship Id="rId22" Type="http://schemas.openxmlformats.org/officeDocument/2006/relationships/slideLayout" Target="../slideLayouts/slideLayout213.xml"/><Relationship Id="rId27" Type="http://schemas.openxmlformats.org/officeDocument/2006/relationships/tags" Target="../tags/tag1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47"/>
            </p:custDataLst>
            <p:extLst>
              <p:ext uri="{D42A27DB-BD31-4B8C-83A1-F6EECF244321}">
                <p14:modId xmlns:p14="http://schemas.microsoft.com/office/powerpoint/2010/main" val="8601366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7" name="think-cell Slide" r:id="rId49" imgW="270" imgH="270" progId="TCLayout.ActiveDocument.1">
                  <p:embed/>
                </p:oleObj>
              </mc:Choice>
              <mc:Fallback>
                <p:oleObj name="think-cell Slide" r:id="rId49" imgW="270" imgH="270" progId="TCLayout.ActiveDocument.1">
                  <p:embed/>
                  <p:pic>
                    <p:nvPicPr>
                      <p:cNvPr id="4" name="Object 3" hidden="1"/>
                      <p:cNvPicPr/>
                      <p:nvPr/>
                    </p:nvPicPr>
                    <p:blipFill>
                      <a:blip r:embed="rId50"/>
                      <a:stretch>
                        <a:fillRect/>
                      </a:stretch>
                    </p:blipFill>
                    <p:spPr>
                      <a:xfrm>
                        <a:off x="1588" y="1588"/>
                        <a:ext cx="1587" cy="158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6C6CA7D-18B1-48DA-9A17-387528AAFD4D}"/>
              </a:ext>
            </a:extLst>
          </p:cNvPr>
          <p:cNvSpPr/>
          <p:nvPr userDrawn="1">
            <p:custDataLst>
              <p:tags r:id="rId48"/>
            </p:custDataLst>
          </p:nvPr>
        </p:nvSpPr>
        <p:spPr>
          <a:xfrm>
            <a:off x="0" y="0"/>
            <a:ext cx="158750" cy="1587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endParaRPr lang="en-US" sz="3200" b="0" i="0" baseline="0" dirty="0">
              <a:latin typeface="3M Circular TT Bold" panose="020B0804020101010102" pitchFamily="34" charset="0"/>
              <a:ea typeface="+mj-ea"/>
              <a:cs typeface="+mj-cs"/>
              <a:sym typeface="3M Circular TT Bold" panose="020B0804020101010102" pitchFamily="34" charset="0"/>
            </a:endParaRPr>
          </a:p>
        </p:txBody>
      </p:sp>
      <p:sp>
        <p:nvSpPr>
          <p:cNvPr id="2" name="Title Placeholder 1"/>
          <p:cNvSpPr>
            <a:spLocks noGrp="1"/>
          </p:cNvSpPr>
          <p:nvPr>
            <p:ph type="title"/>
          </p:nvPr>
        </p:nvSpPr>
        <p:spPr>
          <a:xfrm>
            <a:off x="379412" y="381000"/>
            <a:ext cx="11425237" cy="822960"/>
          </a:xfrm>
          <a:prstGeom prst="rect">
            <a:avLst/>
          </a:prstGeom>
        </p:spPr>
        <p:txBody>
          <a:bodyPr vert="horz" wrap="square"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79412" y="1295400"/>
            <a:ext cx="11425236" cy="4953000"/>
          </a:xfrm>
          <a:prstGeom prst="rect">
            <a:avLst/>
          </a:prstGeom>
        </p:spPr>
        <p:txBody>
          <a:bodyPr vert="horz" wrap="square" lIns="0" tIns="0" rIns="18000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4"/>
          <p:cNvSpPr/>
          <p:nvPr userDrawn="1"/>
        </p:nvSpPr>
        <p:spPr>
          <a:xfrm>
            <a:off x="0" y="1"/>
            <a:ext cx="12192000" cy="152402"/>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2152200900"/>
      </p:ext>
    </p:extLst>
  </p:cSld>
  <p:clrMap bg1="lt1" tx1="dk1" bg2="lt2" tx2="dk2" accent1="accent1" accent2="accent2" accent3="accent3" accent4="accent4" accent5="accent5" accent6="accent6" hlink="hlink" folHlink="folHlink"/>
  <p:sldLayoutIdLst>
    <p:sldLayoutId id="2147483664" r:id="rId1"/>
    <p:sldLayoutId id="2147483750" r:id="rId2"/>
    <p:sldLayoutId id="2147483828" r:id="rId3"/>
    <p:sldLayoutId id="2147483829" r:id="rId4"/>
    <p:sldLayoutId id="2147483666" r:id="rId5"/>
    <p:sldLayoutId id="2147483749" r:id="rId6"/>
    <p:sldLayoutId id="2147483727" r:id="rId7"/>
    <p:sldLayoutId id="2147483751" r:id="rId8"/>
    <p:sldLayoutId id="2147483671" r:id="rId9"/>
    <p:sldLayoutId id="2147483752" r:id="rId10"/>
    <p:sldLayoutId id="2147483676" r:id="rId11"/>
    <p:sldLayoutId id="2147483824" r:id="rId12"/>
    <p:sldLayoutId id="2147483729" r:id="rId13"/>
    <p:sldLayoutId id="2147483978" r:id="rId14"/>
    <p:sldLayoutId id="2147483811" r:id="rId15"/>
    <p:sldLayoutId id="2147483812" r:id="rId16"/>
    <p:sldLayoutId id="2147483813" r:id="rId17"/>
    <p:sldLayoutId id="2147483814" r:id="rId18"/>
    <p:sldLayoutId id="2147483815" r:id="rId19"/>
    <p:sldLayoutId id="2147483920" r:id="rId20"/>
    <p:sldLayoutId id="2147483926" r:id="rId21"/>
    <p:sldLayoutId id="2147483667" r:id="rId22"/>
    <p:sldLayoutId id="2147483819" r:id="rId23"/>
    <p:sldLayoutId id="2147483825" r:id="rId24"/>
    <p:sldLayoutId id="2147483709" r:id="rId25"/>
    <p:sldLayoutId id="2147483765" r:id="rId26"/>
    <p:sldLayoutId id="2147483909" r:id="rId27"/>
    <p:sldLayoutId id="2147483910" r:id="rId28"/>
    <p:sldLayoutId id="2147483911" r:id="rId29"/>
    <p:sldLayoutId id="2147483907" r:id="rId30"/>
    <p:sldLayoutId id="2147483908" r:id="rId31"/>
    <p:sldLayoutId id="2147483912" r:id="rId32"/>
    <p:sldLayoutId id="2147483913" r:id="rId33"/>
    <p:sldLayoutId id="2147483979" r:id="rId34"/>
    <p:sldLayoutId id="2147483980" r:id="rId35"/>
    <p:sldLayoutId id="2147483922" r:id="rId36"/>
    <p:sldLayoutId id="2147483923" r:id="rId37"/>
    <p:sldLayoutId id="2147483981" r:id="rId38"/>
    <p:sldLayoutId id="2147483983" r:id="rId39"/>
    <p:sldLayoutId id="2147483984" r:id="rId40"/>
    <p:sldLayoutId id="2147483748" r:id="rId41"/>
    <p:sldLayoutId id="2147483806" r:id="rId42"/>
    <p:sldLayoutId id="2147483904" r:id="rId43"/>
    <p:sldLayoutId id="2147483905"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88" userDrawn="1">
          <p15:clr>
            <a:srgbClr val="F26B43"/>
          </p15:clr>
        </p15:guide>
        <p15:guide id="2" pos="3840" userDrawn="1">
          <p15:clr>
            <a:srgbClr val="F26B43"/>
          </p15:clr>
        </p15:guide>
        <p15:guide id="3" pos="2640" userDrawn="1">
          <p15:clr>
            <a:srgbClr val="F26B43"/>
          </p15:clr>
        </p15:guide>
        <p15:guide id="4" pos="1440" userDrawn="1">
          <p15:clr>
            <a:srgbClr val="F26B43"/>
          </p15:clr>
        </p15:guide>
        <p15:guide id="5" pos="240" userDrawn="1">
          <p15:clr>
            <a:srgbClr val="F26B43"/>
          </p15:clr>
        </p15:guide>
        <p15:guide id="6" pos="5040" userDrawn="1">
          <p15:clr>
            <a:srgbClr val="F26B43"/>
          </p15:clr>
        </p15:guide>
        <p15:guide id="7" pos="6240" userDrawn="1">
          <p15:clr>
            <a:srgbClr val="F26B43"/>
          </p15:clr>
        </p15:guide>
        <p15:guide id="8" pos="7440" userDrawn="1">
          <p15:clr>
            <a:srgbClr val="F26B43"/>
          </p15:clr>
        </p15:guide>
        <p15:guide id="9" orient="horz" pos="1474" userDrawn="1">
          <p15:clr>
            <a:srgbClr val="F26B43"/>
          </p15:clr>
        </p15:guide>
        <p15:guide id="10" orient="horz" pos="840" userDrawn="1">
          <p15:clr>
            <a:srgbClr val="F26B43"/>
          </p15:clr>
        </p15:guide>
        <p15:guide id="11" orient="horz" pos="240" userDrawn="1">
          <p15:clr>
            <a:srgbClr val="F26B43"/>
          </p15:clr>
        </p15:guide>
        <p15:guide id="12" orient="horz" pos="2696" userDrawn="1">
          <p15:clr>
            <a:srgbClr val="F26B43"/>
          </p15:clr>
        </p15:guide>
        <p15:guide id="14" orient="horz" pos="4080" userDrawn="1">
          <p15:clr>
            <a:srgbClr val="F26B43"/>
          </p15:clr>
        </p15:guide>
        <p15:guide id="15" orient="horz" pos="3936" userDrawn="1">
          <p15:clr>
            <a:srgbClr val="F26B43"/>
          </p15:clr>
        </p15:guide>
        <p15:guide id="17" pos="5034" userDrawn="1">
          <p15:clr>
            <a:srgbClr val="F26B43"/>
          </p15:clr>
        </p15:guide>
        <p15:guide id="18" orient="horz" pos="3312" userDrawn="1">
          <p15:clr>
            <a:srgbClr val="F26B43"/>
          </p15:clr>
        </p15:guide>
        <p15:guide id="19" orient="horz" pos="2702" userDrawn="1">
          <p15:clr>
            <a:srgbClr val="F26B43"/>
          </p15:clr>
        </p15:guide>
        <p15:guide id="21" pos="2634" userDrawn="1">
          <p15:clr>
            <a:srgbClr val="F26B43"/>
          </p15:clr>
        </p15:guide>
        <p15:guide id="22" pos="5046" userDrawn="1">
          <p15:clr>
            <a:srgbClr val="F26B43"/>
          </p15:clr>
        </p15:guide>
        <p15:guide id="23" orient="horz" pos="1468" userDrawn="1">
          <p15:clr>
            <a:srgbClr val="F26B43"/>
          </p15:clr>
        </p15:guide>
        <p15:guide id="25" orient="horz" pos="1480" userDrawn="1">
          <p15:clr>
            <a:srgbClr val="F26B43"/>
          </p15:clr>
        </p15:guide>
        <p15:guide id="26" orient="horz" pos="2706" userDrawn="1">
          <p15:clr>
            <a:srgbClr val="F26B43"/>
          </p15:clr>
        </p15:guide>
        <p15:guide id="27" pos="2648" userDrawn="1">
          <p15:clr>
            <a:srgbClr val="F26B43"/>
          </p15:clr>
        </p15:guide>
        <p15:guide id="28" orient="horz" pos="576" userDrawn="1">
          <p15:clr>
            <a:srgbClr val="FBAE4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6"/>
            </p:custDataLst>
            <p:extLst>
              <p:ext uri="{D42A27DB-BD31-4B8C-83A1-F6EECF244321}">
                <p14:modId xmlns:p14="http://schemas.microsoft.com/office/powerpoint/2010/main" val="15805874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699" name="think-cell Slide" r:id="rId28" imgW="270" imgH="270" progId="TCLayout.ActiveDocument.1">
                  <p:embed/>
                </p:oleObj>
              </mc:Choice>
              <mc:Fallback>
                <p:oleObj name="think-cell Slide" r:id="rId28" imgW="270" imgH="270" progId="TCLayout.ActiveDocument.1">
                  <p:embed/>
                  <p:pic>
                    <p:nvPicPr>
                      <p:cNvPr id="4" name="Object 3" hidden="1"/>
                      <p:cNvPicPr/>
                      <p:nvPr/>
                    </p:nvPicPr>
                    <p:blipFill>
                      <a:blip r:embed="rId29"/>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74B0C0DA-5709-4BCD-93F5-F83F4E468050}"/>
              </a:ext>
            </a:extLst>
          </p:cNvPr>
          <p:cNvSpPr/>
          <p:nvPr userDrawn="1">
            <p:custDataLst>
              <p:tags r:id="rId27"/>
            </p:custDataLst>
          </p:nvPr>
        </p:nvSpPr>
        <p:spPr>
          <a:xfrm>
            <a:off x="0" y="0"/>
            <a:ext cx="158750" cy="1587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endParaRPr lang="en-US" sz="3200" b="0" i="0" baseline="0" dirty="0">
              <a:latin typeface="3M Circular TT Bold" panose="020B0804020101010102" pitchFamily="34" charset="0"/>
              <a:ea typeface="+mj-ea"/>
              <a:cs typeface="+mj-cs"/>
              <a:sym typeface="3M Circular TT Bold" panose="020B0804020101010102" pitchFamily="34" charset="0"/>
            </a:endParaRPr>
          </a:p>
        </p:txBody>
      </p:sp>
      <p:sp>
        <p:nvSpPr>
          <p:cNvPr id="6" name="Rectangle 5">
            <a:extLst>
              <a:ext uri="{FF2B5EF4-FFF2-40B4-BE49-F238E27FC236}">
                <a16:creationId xmlns:a16="http://schemas.microsoft.com/office/drawing/2014/main" id="{F2279935-0DAE-45D9-9A06-877871EC08F2}"/>
              </a:ext>
            </a:extLst>
          </p:cNvPr>
          <p:cNvSpPr/>
          <p:nvPr userDrawn="1"/>
        </p:nvSpPr>
        <p:spPr>
          <a:xfrm>
            <a:off x="0" y="0"/>
            <a:ext cx="1219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 name="Title Placeholder 1"/>
          <p:cNvSpPr>
            <a:spLocks noGrp="1"/>
          </p:cNvSpPr>
          <p:nvPr>
            <p:ph type="title"/>
          </p:nvPr>
        </p:nvSpPr>
        <p:spPr>
          <a:xfrm>
            <a:off x="379412" y="381000"/>
            <a:ext cx="11425237" cy="822960"/>
          </a:xfrm>
          <a:prstGeom prst="rect">
            <a:avLst/>
          </a:prstGeom>
        </p:spPr>
        <p:txBody>
          <a:bodyPr vert="horz" wrap="square"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79412" y="1295400"/>
            <a:ext cx="11425236" cy="4953000"/>
          </a:xfrm>
          <a:prstGeom prst="rect">
            <a:avLst/>
          </a:prstGeom>
        </p:spPr>
        <p:txBody>
          <a:bodyPr vert="horz" wrap="square" lIns="0" tIns="0" rIns="18000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3">
            <a:extLst>
              <a:ext uri="{FF2B5EF4-FFF2-40B4-BE49-F238E27FC236}">
                <a16:creationId xmlns:a16="http://schemas.microsoft.com/office/drawing/2014/main" id="{B1B12FDB-234B-4515-86BC-0BAD9BA862E1}"/>
              </a:ext>
            </a:extLst>
          </p:cNvPr>
          <p:cNvSpPr txBox="1">
            <a:spLocks/>
          </p:cNvSpPr>
          <p:nvPr userDrawn="1"/>
        </p:nvSpPr>
        <p:spPr bwMode="auto">
          <a:xfrm>
            <a:off x="1036726" y="6596404"/>
            <a:ext cx="1480260" cy="1841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l" defTabSz="912813" rtl="0"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schemeClr val="bg1"/>
                </a:solidFill>
                <a:effectLst/>
                <a:uLnTx/>
                <a:uFillTx/>
                <a:latin typeface="3M Circular TT Book" panose="020B0604020101020102" pitchFamily="34" charset="0"/>
                <a:ea typeface="ＭＳ Ｐゴシック" charset="0"/>
                <a:cs typeface="3M Circular TT Book" panose="020B0604020101020102" pitchFamily="34" charset="0"/>
              </a:rPr>
              <a:t>All Rights Reserved.</a:t>
            </a:r>
          </a:p>
        </p:txBody>
      </p:sp>
      <p:sp>
        <p:nvSpPr>
          <p:cNvPr id="9" name="Footer Placeholder 3">
            <a:extLst>
              <a:ext uri="{FF2B5EF4-FFF2-40B4-BE49-F238E27FC236}">
                <a16:creationId xmlns:a16="http://schemas.microsoft.com/office/drawing/2014/main" id="{542D6478-A852-4B0B-A924-C6071C5129E8}"/>
              </a:ext>
            </a:extLst>
          </p:cNvPr>
          <p:cNvSpPr txBox="1">
            <a:spLocks/>
          </p:cNvSpPr>
          <p:nvPr userDrawn="1"/>
        </p:nvSpPr>
        <p:spPr bwMode="auto">
          <a:xfrm>
            <a:off x="2014066"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schemeClr val="bg1"/>
                </a:solidFill>
                <a:latin typeface="3M Circular TT Book" panose="020B0604020101020102" pitchFamily="34" charset="0"/>
                <a:cs typeface="3M Circular TT Book" panose="020B0604020101020102" pitchFamily="34" charset="0"/>
              </a:rPr>
              <a:t>3M Confidential.</a:t>
            </a:r>
          </a:p>
        </p:txBody>
      </p:sp>
      <p:sp>
        <p:nvSpPr>
          <p:cNvPr id="10" name="Rectangle 9">
            <a:extLst>
              <a:ext uri="{FF2B5EF4-FFF2-40B4-BE49-F238E27FC236}">
                <a16:creationId xmlns:a16="http://schemas.microsoft.com/office/drawing/2014/main" id="{12348005-2CC3-488F-9E35-9223623EADE9}"/>
              </a:ext>
            </a:extLst>
          </p:cNvPr>
          <p:cNvSpPr/>
          <p:nvPr userDrawn="1"/>
        </p:nvSpPr>
        <p:spPr>
          <a:xfrm>
            <a:off x="206473" y="6600374"/>
            <a:ext cx="450444" cy="123111"/>
          </a:xfrm>
          <a:prstGeom prst="rect">
            <a:avLst/>
          </a:prstGeom>
          <a:solidFill>
            <a:schemeClr val="tx1">
              <a:lumMod val="85000"/>
              <a:lumOff val="15000"/>
            </a:schemeClr>
          </a:solidFill>
        </p:spPr>
        <p:txBody>
          <a:bodyPr wrap="none" lIns="0" tIns="0" rIns="0" bIns="0">
            <a:spAutoFit/>
          </a:bodyPr>
          <a:lstStyle/>
          <a:p>
            <a:pPr algn="r"/>
            <a:r>
              <a:rPr kumimoji="0" lang="en-US" sz="800" b="0" i="0" u="none" strike="noStrike" kern="0" cap="none" spc="0" normalizeH="0" baseline="0" dirty="0">
                <a:ln>
                  <a:noFill/>
                </a:ln>
                <a:solidFill>
                  <a:schemeClr val="bg1"/>
                </a:solidFill>
                <a:effectLst/>
                <a:uLnTx/>
                <a:uFillTx/>
                <a:latin typeface="3M Circular TT Book" panose="020B0604020101020102" pitchFamily="34" charset="0"/>
                <a:ea typeface="ＭＳ Ｐゴシック" charset="0"/>
                <a:cs typeface="3M Circular TT Book" panose="020B0604020101020102" pitchFamily="34" charset="0"/>
              </a:rPr>
              <a:t>      © 3M </a:t>
            </a:r>
          </a:p>
        </p:txBody>
      </p:sp>
    </p:spTree>
    <p:extLst>
      <p:ext uri="{BB962C8B-B14F-4D97-AF65-F5344CB8AC3E}">
        <p14:creationId xmlns:p14="http://schemas.microsoft.com/office/powerpoint/2010/main" val="2664336635"/>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977" r:id="rId13"/>
    <p:sldLayoutId id="2147483892" r:id="rId14"/>
    <p:sldLayoutId id="2147483893" r:id="rId15"/>
    <p:sldLayoutId id="2147483894" r:id="rId16"/>
    <p:sldLayoutId id="2147483895" r:id="rId17"/>
    <p:sldLayoutId id="2147483896" r:id="rId18"/>
    <p:sldLayoutId id="2147483924" r:id="rId19"/>
    <p:sldLayoutId id="2147483902" r:id="rId20"/>
    <p:sldLayoutId id="2147483903" r:id="rId21"/>
    <p:sldLayoutId id="2147483897" r:id="rId22"/>
    <p:sldLayoutId id="2147483986"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bg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bg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bg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bg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88">
          <p15:clr>
            <a:srgbClr val="F26B43"/>
          </p15:clr>
        </p15:guide>
        <p15:guide id="2" pos="3840">
          <p15:clr>
            <a:srgbClr val="F26B43"/>
          </p15:clr>
        </p15:guide>
        <p15:guide id="3" pos="2640">
          <p15:clr>
            <a:srgbClr val="F26B43"/>
          </p15:clr>
        </p15:guide>
        <p15:guide id="4" pos="1440">
          <p15:clr>
            <a:srgbClr val="F26B43"/>
          </p15:clr>
        </p15:guide>
        <p15:guide id="5" pos="240">
          <p15:clr>
            <a:srgbClr val="F26B43"/>
          </p15:clr>
        </p15:guide>
        <p15:guide id="6" pos="5040">
          <p15:clr>
            <a:srgbClr val="F26B43"/>
          </p15:clr>
        </p15:guide>
        <p15:guide id="7" pos="6240">
          <p15:clr>
            <a:srgbClr val="F26B43"/>
          </p15:clr>
        </p15:guide>
        <p15:guide id="8" pos="7440">
          <p15:clr>
            <a:srgbClr val="F26B43"/>
          </p15:clr>
        </p15:guide>
        <p15:guide id="9" orient="horz" pos="1474">
          <p15:clr>
            <a:srgbClr val="F26B43"/>
          </p15:clr>
        </p15:guide>
        <p15:guide id="10" orient="horz" pos="840">
          <p15:clr>
            <a:srgbClr val="F26B43"/>
          </p15:clr>
        </p15:guide>
        <p15:guide id="11" orient="horz" pos="240">
          <p15:clr>
            <a:srgbClr val="F26B43"/>
          </p15:clr>
        </p15:guide>
        <p15:guide id="12" orient="horz" pos="2696">
          <p15:clr>
            <a:srgbClr val="F26B43"/>
          </p15:clr>
        </p15:guide>
        <p15:guide id="14" orient="horz" pos="4080">
          <p15:clr>
            <a:srgbClr val="F26B43"/>
          </p15:clr>
        </p15:guide>
        <p15:guide id="15" orient="horz" pos="3936">
          <p15:clr>
            <a:srgbClr val="F26B43"/>
          </p15:clr>
        </p15:guide>
        <p15:guide id="17" pos="5034">
          <p15:clr>
            <a:srgbClr val="F26B43"/>
          </p15:clr>
        </p15:guide>
        <p15:guide id="18" orient="horz" pos="3312">
          <p15:clr>
            <a:srgbClr val="F26B43"/>
          </p15:clr>
        </p15:guide>
        <p15:guide id="19" orient="horz" pos="2702">
          <p15:clr>
            <a:srgbClr val="F26B43"/>
          </p15:clr>
        </p15:guide>
        <p15:guide id="21" pos="2634">
          <p15:clr>
            <a:srgbClr val="F26B43"/>
          </p15:clr>
        </p15:guide>
        <p15:guide id="22" pos="5046">
          <p15:clr>
            <a:srgbClr val="F26B43"/>
          </p15:clr>
        </p15:guide>
        <p15:guide id="23" orient="horz" pos="1468">
          <p15:clr>
            <a:srgbClr val="F26B43"/>
          </p15:clr>
        </p15:guide>
        <p15:guide id="25" orient="horz" pos="1480">
          <p15:clr>
            <a:srgbClr val="F26B43"/>
          </p15:clr>
        </p15:guide>
        <p15:guide id="26" orient="horz" pos="2706">
          <p15:clr>
            <a:srgbClr val="F26B43"/>
          </p15:clr>
        </p15:guide>
        <p15:guide id="27" pos="2648">
          <p15:clr>
            <a:srgbClr val="F26B43"/>
          </p15:clr>
        </p15:guide>
        <p15:guide id="28" orient="horz" pos="576">
          <p15:clr>
            <a:srgbClr val="FBAE4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2"/>
            </p:custDataLst>
            <p:extLst>
              <p:ext uri="{D42A27DB-BD31-4B8C-83A1-F6EECF244321}">
                <p14:modId xmlns:p14="http://schemas.microsoft.com/office/powerpoint/2010/main" val="20285298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987" name="think-cell Slide" r:id="rId34" imgW="270" imgH="270" progId="TCLayout.ActiveDocument.1">
                  <p:embed/>
                </p:oleObj>
              </mc:Choice>
              <mc:Fallback>
                <p:oleObj name="think-cell Slide" r:id="rId34" imgW="270" imgH="270" progId="TCLayout.ActiveDocument.1">
                  <p:embed/>
                  <p:pic>
                    <p:nvPicPr>
                      <p:cNvPr id="4" name="Object 3" hidden="1"/>
                      <p:cNvPicPr/>
                      <p:nvPr/>
                    </p:nvPicPr>
                    <p:blipFill>
                      <a:blip r:embed="rId35"/>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72003415-1AE1-43B5-AC42-6CC1A2557A0D}"/>
              </a:ext>
            </a:extLst>
          </p:cNvPr>
          <p:cNvSpPr/>
          <p:nvPr userDrawn="1">
            <p:custDataLst>
              <p:tags r:id="rId33"/>
            </p:custDataLst>
          </p:nvPr>
        </p:nvSpPr>
        <p:spPr>
          <a:xfrm>
            <a:off x="0" y="0"/>
            <a:ext cx="158750" cy="1587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endParaRPr lang="en-US" sz="3200" b="0" i="0" baseline="0" dirty="0">
              <a:latin typeface="3M Circular TT Bold" panose="020B0804020101010102" pitchFamily="34" charset="0"/>
              <a:ea typeface="+mj-ea"/>
              <a:cs typeface="+mj-cs"/>
              <a:sym typeface="3M Circular TT Bold" panose="020B0804020101010102" pitchFamily="34" charset="0"/>
            </a:endParaRPr>
          </a:p>
        </p:txBody>
      </p:sp>
      <p:sp>
        <p:nvSpPr>
          <p:cNvPr id="2" name="Title Placeholder 1"/>
          <p:cNvSpPr>
            <a:spLocks noGrp="1"/>
          </p:cNvSpPr>
          <p:nvPr>
            <p:ph type="title"/>
          </p:nvPr>
        </p:nvSpPr>
        <p:spPr>
          <a:xfrm>
            <a:off x="379412" y="381000"/>
            <a:ext cx="11425237" cy="822960"/>
          </a:xfrm>
          <a:prstGeom prst="rect">
            <a:avLst/>
          </a:prstGeom>
        </p:spPr>
        <p:txBody>
          <a:bodyPr vert="horz" wrap="square"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79412" y="1295400"/>
            <a:ext cx="11425236" cy="4953000"/>
          </a:xfrm>
          <a:prstGeom prst="rect">
            <a:avLst/>
          </a:prstGeom>
        </p:spPr>
        <p:txBody>
          <a:bodyPr vert="horz" wrap="square" lIns="0" tIns="0" rIns="18000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8995201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 id="2147483869" r:id="rId19"/>
    <p:sldLayoutId id="2147483870" r:id="rId20"/>
    <p:sldLayoutId id="2147483871" r:id="rId21"/>
    <p:sldLayoutId id="2147483872" r:id="rId22"/>
    <p:sldLayoutId id="2147483873" r:id="rId23"/>
    <p:sldLayoutId id="2147483851" r:id="rId24"/>
    <p:sldLayoutId id="2147483852" r:id="rId25"/>
    <p:sldLayoutId id="2147483898" r:id="rId26"/>
    <p:sldLayoutId id="2147483927" r:id="rId27"/>
    <p:sldLayoutId id="2147483900" r:id="rId28"/>
    <p:sldLayoutId id="2147483853"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88">
          <p15:clr>
            <a:srgbClr val="F26B43"/>
          </p15:clr>
        </p15:guide>
        <p15:guide id="2" pos="3840">
          <p15:clr>
            <a:srgbClr val="F26B43"/>
          </p15:clr>
        </p15:guide>
        <p15:guide id="3" pos="2640">
          <p15:clr>
            <a:srgbClr val="F26B43"/>
          </p15:clr>
        </p15:guide>
        <p15:guide id="4" pos="1440">
          <p15:clr>
            <a:srgbClr val="F26B43"/>
          </p15:clr>
        </p15:guide>
        <p15:guide id="5" pos="240">
          <p15:clr>
            <a:srgbClr val="F26B43"/>
          </p15:clr>
        </p15:guide>
        <p15:guide id="6" pos="5040">
          <p15:clr>
            <a:srgbClr val="F26B43"/>
          </p15:clr>
        </p15:guide>
        <p15:guide id="7" pos="6240">
          <p15:clr>
            <a:srgbClr val="F26B43"/>
          </p15:clr>
        </p15:guide>
        <p15:guide id="8" pos="7440">
          <p15:clr>
            <a:srgbClr val="F26B43"/>
          </p15:clr>
        </p15:guide>
        <p15:guide id="9" orient="horz" pos="1474">
          <p15:clr>
            <a:srgbClr val="F26B43"/>
          </p15:clr>
        </p15:guide>
        <p15:guide id="10" orient="horz" pos="840">
          <p15:clr>
            <a:srgbClr val="F26B43"/>
          </p15:clr>
        </p15:guide>
        <p15:guide id="11" orient="horz" pos="240">
          <p15:clr>
            <a:srgbClr val="F26B43"/>
          </p15:clr>
        </p15:guide>
        <p15:guide id="12" orient="horz" pos="2696">
          <p15:clr>
            <a:srgbClr val="F26B43"/>
          </p15:clr>
        </p15:guide>
        <p15:guide id="14" orient="horz" pos="4080">
          <p15:clr>
            <a:srgbClr val="F26B43"/>
          </p15:clr>
        </p15:guide>
        <p15:guide id="15" orient="horz" pos="3936">
          <p15:clr>
            <a:srgbClr val="F26B43"/>
          </p15:clr>
        </p15:guide>
        <p15:guide id="17" pos="5034">
          <p15:clr>
            <a:srgbClr val="F26B43"/>
          </p15:clr>
        </p15:guide>
        <p15:guide id="18" orient="horz" pos="3312">
          <p15:clr>
            <a:srgbClr val="F26B43"/>
          </p15:clr>
        </p15:guide>
        <p15:guide id="19" orient="horz" pos="2702">
          <p15:clr>
            <a:srgbClr val="F26B43"/>
          </p15:clr>
        </p15:guide>
        <p15:guide id="21" pos="2634">
          <p15:clr>
            <a:srgbClr val="F26B43"/>
          </p15:clr>
        </p15:guide>
        <p15:guide id="22" pos="5046">
          <p15:clr>
            <a:srgbClr val="F26B43"/>
          </p15:clr>
        </p15:guide>
        <p15:guide id="23" orient="horz" pos="1468">
          <p15:clr>
            <a:srgbClr val="F26B43"/>
          </p15:clr>
        </p15:guide>
        <p15:guide id="25" orient="horz" pos="1480">
          <p15:clr>
            <a:srgbClr val="F26B43"/>
          </p15:clr>
        </p15:guide>
        <p15:guide id="26" orient="horz" pos="2706">
          <p15:clr>
            <a:srgbClr val="F26B43"/>
          </p15:clr>
        </p15:guide>
        <p15:guide id="27" pos="2648">
          <p15:clr>
            <a:srgbClr val="F26B43"/>
          </p15:clr>
        </p15:guide>
        <p15:guide id="28" orient="horz" pos="576">
          <p15:clr>
            <a:srgbClr val="FBAE4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extLst>
              <p:ext uri="{D42A27DB-BD31-4B8C-83A1-F6EECF244321}">
                <p14:modId xmlns:p14="http://schemas.microsoft.com/office/powerpoint/2010/main" val="22904974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299" name="think-cell Slide" r:id="rId27" imgW="270" imgH="270" progId="TCLayout.ActiveDocument.1">
                  <p:embed/>
                </p:oleObj>
              </mc:Choice>
              <mc:Fallback>
                <p:oleObj name="think-cell Slide" r:id="rId27" imgW="270" imgH="270" progId="TCLayout.ActiveDocument.1">
                  <p:embed/>
                  <p:pic>
                    <p:nvPicPr>
                      <p:cNvPr id="4" name="Object 3" hidden="1"/>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2B010BEE-A2DB-4D7C-893F-211637376CCA}"/>
              </a:ext>
            </a:extLst>
          </p:cNvPr>
          <p:cNvSpPr/>
          <p:nvPr userDrawn="1">
            <p:custDataLst>
              <p:tags r:id="rId26"/>
            </p:custDataLst>
          </p:nvPr>
        </p:nvSpPr>
        <p:spPr>
          <a:xfrm>
            <a:off x="0" y="0"/>
            <a:ext cx="158750" cy="1587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endParaRPr lang="en-US" sz="3200" b="0" i="0" baseline="0" dirty="0">
              <a:latin typeface="3M Circular TT Bold" panose="020B0804020101010102" pitchFamily="34" charset="0"/>
              <a:ea typeface="+mj-ea"/>
              <a:cs typeface="+mj-cs"/>
              <a:sym typeface="3M Circular TT Bold" panose="020B0804020101010102" pitchFamily="34" charset="0"/>
            </a:endParaRPr>
          </a:p>
        </p:txBody>
      </p:sp>
      <p:sp>
        <p:nvSpPr>
          <p:cNvPr id="6" name="Rectangle 5">
            <a:extLst>
              <a:ext uri="{FF2B5EF4-FFF2-40B4-BE49-F238E27FC236}">
                <a16:creationId xmlns:a16="http://schemas.microsoft.com/office/drawing/2014/main" id="{F2279935-0DAE-45D9-9A06-877871EC08F2}"/>
              </a:ext>
            </a:extLst>
          </p:cNvPr>
          <p:cNvSpPr/>
          <p:nvPr userDrawn="1"/>
        </p:nvSpPr>
        <p:spPr>
          <a:xfrm>
            <a:off x="0" y="0"/>
            <a:ext cx="1219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 name="Title Placeholder 1"/>
          <p:cNvSpPr>
            <a:spLocks noGrp="1"/>
          </p:cNvSpPr>
          <p:nvPr>
            <p:ph type="title"/>
          </p:nvPr>
        </p:nvSpPr>
        <p:spPr>
          <a:xfrm>
            <a:off x="379412" y="381000"/>
            <a:ext cx="11425237" cy="822960"/>
          </a:xfrm>
          <a:prstGeom prst="rect">
            <a:avLst/>
          </a:prstGeom>
        </p:spPr>
        <p:txBody>
          <a:bodyPr vert="horz" wrap="square"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79412" y="1295400"/>
            <a:ext cx="11425236" cy="4953000"/>
          </a:xfrm>
          <a:prstGeom prst="rect">
            <a:avLst/>
          </a:prstGeom>
        </p:spPr>
        <p:txBody>
          <a:bodyPr vert="horz" wrap="square" lIns="0" tIns="0" rIns="18000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3">
            <a:extLst>
              <a:ext uri="{FF2B5EF4-FFF2-40B4-BE49-F238E27FC236}">
                <a16:creationId xmlns:a16="http://schemas.microsoft.com/office/drawing/2014/main" id="{B1B12FDB-234B-4515-86BC-0BAD9BA862E1}"/>
              </a:ext>
            </a:extLst>
          </p:cNvPr>
          <p:cNvSpPr txBox="1">
            <a:spLocks/>
          </p:cNvSpPr>
          <p:nvPr userDrawn="1"/>
        </p:nvSpPr>
        <p:spPr bwMode="auto">
          <a:xfrm>
            <a:off x="1036726" y="6596404"/>
            <a:ext cx="1480260" cy="184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l" defTabSz="912813" rtl="0"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schemeClr val="bg1"/>
                </a:solidFill>
                <a:effectLst/>
                <a:uLnTx/>
                <a:uFillTx/>
                <a:latin typeface="3M Circular TT Book" panose="020B0604020101020102" pitchFamily="34" charset="0"/>
                <a:ea typeface="ＭＳ Ｐゴシック" charset="0"/>
                <a:cs typeface="3M Circular TT Book" panose="020B0604020101020102" pitchFamily="34" charset="0"/>
              </a:rPr>
              <a:t>All Rights Reserved.</a:t>
            </a:r>
          </a:p>
        </p:txBody>
      </p:sp>
      <p:sp>
        <p:nvSpPr>
          <p:cNvPr id="9" name="Footer Placeholder 3">
            <a:extLst>
              <a:ext uri="{FF2B5EF4-FFF2-40B4-BE49-F238E27FC236}">
                <a16:creationId xmlns:a16="http://schemas.microsoft.com/office/drawing/2014/main" id="{542D6478-A852-4B0B-A924-C6071C5129E8}"/>
              </a:ext>
            </a:extLst>
          </p:cNvPr>
          <p:cNvSpPr txBox="1">
            <a:spLocks/>
          </p:cNvSpPr>
          <p:nvPr userDrawn="1"/>
        </p:nvSpPr>
        <p:spPr bwMode="auto">
          <a:xfrm>
            <a:off x="2014066"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schemeClr val="bg1"/>
                </a:solidFill>
                <a:latin typeface="3M Circular TT Book" panose="020B0604020101020102" pitchFamily="34" charset="0"/>
                <a:cs typeface="3M Circular TT Book" panose="020B0604020101020102" pitchFamily="34" charset="0"/>
              </a:rPr>
              <a:t>3M Confidential.</a:t>
            </a:r>
          </a:p>
        </p:txBody>
      </p:sp>
      <p:sp>
        <p:nvSpPr>
          <p:cNvPr id="10" name="Rectangle 9">
            <a:extLst>
              <a:ext uri="{FF2B5EF4-FFF2-40B4-BE49-F238E27FC236}">
                <a16:creationId xmlns:a16="http://schemas.microsoft.com/office/drawing/2014/main" id="{12348005-2CC3-488F-9E35-9223623EADE9}"/>
              </a:ext>
            </a:extLst>
          </p:cNvPr>
          <p:cNvSpPr/>
          <p:nvPr userDrawn="1"/>
        </p:nvSpPr>
        <p:spPr>
          <a:xfrm>
            <a:off x="206473" y="6600374"/>
            <a:ext cx="450444" cy="123111"/>
          </a:xfrm>
          <a:prstGeom prst="rect">
            <a:avLst/>
          </a:prstGeom>
          <a:solidFill>
            <a:schemeClr val="tx1">
              <a:lumMod val="85000"/>
              <a:lumOff val="15000"/>
            </a:schemeClr>
          </a:solidFill>
        </p:spPr>
        <p:txBody>
          <a:bodyPr wrap="none" lIns="0" tIns="0" rIns="0" bIns="0">
            <a:spAutoFit/>
          </a:bodyPr>
          <a:lstStyle/>
          <a:p>
            <a:pPr algn="r"/>
            <a:r>
              <a:rPr kumimoji="0" lang="en-US" sz="800" b="0" i="0" u="none" strike="noStrike" kern="0" cap="none" spc="0" normalizeH="0" baseline="0" dirty="0">
                <a:ln>
                  <a:noFill/>
                </a:ln>
                <a:solidFill>
                  <a:schemeClr val="bg1"/>
                </a:solidFill>
                <a:effectLst/>
                <a:uLnTx/>
                <a:uFillTx/>
                <a:latin typeface="3M Circular TT Book" panose="020B0604020101020102" pitchFamily="34" charset="0"/>
                <a:ea typeface="ＭＳ Ｐゴシック" charset="0"/>
                <a:cs typeface="3M Circular TT Book" panose="020B0604020101020102" pitchFamily="34" charset="0"/>
              </a:rPr>
              <a:t>      © 3M </a:t>
            </a:r>
          </a:p>
        </p:txBody>
      </p:sp>
    </p:spTree>
    <p:extLst>
      <p:ext uri="{BB962C8B-B14F-4D97-AF65-F5344CB8AC3E}">
        <p14:creationId xmlns:p14="http://schemas.microsoft.com/office/powerpoint/2010/main" val="1890973664"/>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 id="2147484004" r:id="rId17"/>
    <p:sldLayoutId id="2147484005" r:id="rId18"/>
    <p:sldLayoutId id="2147484006" r:id="rId19"/>
    <p:sldLayoutId id="2147484007" r:id="rId20"/>
    <p:sldLayoutId id="2147484008" r:id="rId21"/>
    <p:sldLayoutId id="2147484009"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bg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bg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bg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bg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88">
          <p15:clr>
            <a:srgbClr val="F26B43"/>
          </p15:clr>
        </p15:guide>
        <p15:guide id="2" pos="3840">
          <p15:clr>
            <a:srgbClr val="F26B43"/>
          </p15:clr>
        </p15:guide>
        <p15:guide id="3" pos="2640">
          <p15:clr>
            <a:srgbClr val="F26B43"/>
          </p15:clr>
        </p15:guide>
        <p15:guide id="4" pos="1440">
          <p15:clr>
            <a:srgbClr val="F26B43"/>
          </p15:clr>
        </p15:guide>
        <p15:guide id="5" pos="240">
          <p15:clr>
            <a:srgbClr val="F26B43"/>
          </p15:clr>
        </p15:guide>
        <p15:guide id="6" pos="5040">
          <p15:clr>
            <a:srgbClr val="F26B43"/>
          </p15:clr>
        </p15:guide>
        <p15:guide id="7" pos="6240">
          <p15:clr>
            <a:srgbClr val="F26B43"/>
          </p15:clr>
        </p15:guide>
        <p15:guide id="8" pos="7440">
          <p15:clr>
            <a:srgbClr val="F26B43"/>
          </p15:clr>
        </p15:guide>
        <p15:guide id="9" orient="horz" pos="1474">
          <p15:clr>
            <a:srgbClr val="F26B43"/>
          </p15:clr>
        </p15:guide>
        <p15:guide id="10" orient="horz" pos="840">
          <p15:clr>
            <a:srgbClr val="F26B43"/>
          </p15:clr>
        </p15:guide>
        <p15:guide id="11" orient="horz" pos="240">
          <p15:clr>
            <a:srgbClr val="F26B43"/>
          </p15:clr>
        </p15:guide>
        <p15:guide id="12" orient="horz" pos="2696">
          <p15:clr>
            <a:srgbClr val="F26B43"/>
          </p15:clr>
        </p15:guide>
        <p15:guide id="14" orient="horz" pos="4080">
          <p15:clr>
            <a:srgbClr val="F26B43"/>
          </p15:clr>
        </p15:guide>
        <p15:guide id="15" orient="horz" pos="3936">
          <p15:clr>
            <a:srgbClr val="F26B43"/>
          </p15:clr>
        </p15:guide>
        <p15:guide id="17" pos="5034">
          <p15:clr>
            <a:srgbClr val="F26B43"/>
          </p15:clr>
        </p15:guide>
        <p15:guide id="18" orient="horz" pos="3312">
          <p15:clr>
            <a:srgbClr val="F26B43"/>
          </p15:clr>
        </p15:guide>
        <p15:guide id="19" orient="horz" pos="2702">
          <p15:clr>
            <a:srgbClr val="F26B43"/>
          </p15:clr>
        </p15:guide>
        <p15:guide id="21" pos="2634">
          <p15:clr>
            <a:srgbClr val="F26B43"/>
          </p15:clr>
        </p15:guide>
        <p15:guide id="22" pos="5046">
          <p15:clr>
            <a:srgbClr val="F26B43"/>
          </p15:clr>
        </p15:guide>
        <p15:guide id="23" orient="horz" pos="1468">
          <p15:clr>
            <a:srgbClr val="F26B43"/>
          </p15:clr>
        </p15:guide>
        <p15:guide id="25" orient="horz" pos="1480">
          <p15:clr>
            <a:srgbClr val="F26B43"/>
          </p15:clr>
        </p15:guide>
        <p15:guide id="26" orient="horz" pos="2706">
          <p15:clr>
            <a:srgbClr val="F26B43"/>
          </p15:clr>
        </p15:guide>
        <p15:guide id="27" pos="2648">
          <p15:clr>
            <a:srgbClr val="F26B43"/>
          </p15:clr>
        </p15:guide>
        <p15:guide id="28" orient="horz" pos="576">
          <p15:clr>
            <a:srgbClr val="FBAE4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47"/>
            </p:custDataLst>
            <p:extLst>
              <p:ext uri="{D42A27DB-BD31-4B8C-83A1-F6EECF244321}">
                <p14:modId xmlns:p14="http://schemas.microsoft.com/office/powerpoint/2010/main" val="31729399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587" name="think-cell Slide" r:id="rId49" imgW="270" imgH="270" progId="TCLayout.ActiveDocument.1">
                  <p:embed/>
                </p:oleObj>
              </mc:Choice>
              <mc:Fallback>
                <p:oleObj name="think-cell Slide" r:id="rId49" imgW="270" imgH="270" progId="TCLayout.ActiveDocument.1">
                  <p:embed/>
                  <p:pic>
                    <p:nvPicPr>
                      <p:cNvPr id="4" name="Object 3" hidden="1"/>
                      <p:cNvPicPr/>
                      <p:nvPr/>
                    </p:nvPicPr>
                    <p:blipFill>
                      <a:blip r:embed="rId50"/>
                      <a:stretch>
                        <a:fillRect/>
                      </a:stretch>
                    </p:blipFill>
                    <p:spPr>
                      <a:xfrm>
                        <a:off x="1588" y="1588"/>
                        <a:ext cx="1587" cy="158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CDE1FBE2-AAFB-4776-A7BA-1DE66102C464}"/>
              </a:ext>
            </a:extLst>
          </p:cNvPr>
          <p:cNvSpPr/>
          <p:nvPr userDrawn="1">
            <p:custDataLst>
              <p:tags r:id="rId48"/>
            </p:custDataLst>
          </p:nvPr>
        </p:nvSpPr>
        <p:spPr>
          <a:xfrm>
            <a:off x="0" y="0"/>
            <a:ext cx="158750" cy="1587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endParaRPr lang="en-US" sz="3200" b="0" i="0" baseline="0" dirty="0">
              <a:latin typeface="3M Circular TT Bold" panose="020B0804020101010102" pitchFamily="34" charset="0"/>
              <a:ea typeface="+mj-ea"/>
              <a:cs typeface="+mj-cs"/>
              <a:sym typeface="3M Circular TT Bold" panose="020B0804020101010102" pitchFamily="34" charset="0"/>
            </a:endParaRPr>
          </a:p>
        </p:txBody>
      </p:sp>
      <p:sp>
        <p:nvSpPr>
          <p:cNvPr id="2" name="Title Placeholder 1"/>
          <p:cNvSpPr>
            <a:spLocks noGrp="1"/>
          </p:cNvSpPr>
          <p:nvPr>
            <p:ph type="title"/>
          </p:nvPr>
        </p:nvSpPr>
        <p:spPr>
          <a:xfrm>
            <a:off x="379412" y="381000"/>
            <a:ext cx="11425237" cy="822960"/>
          </a:xfrm>
          <a:prstGeom prst="rect">
            <a:avLst/>
          </a:prstGeom>
        </p:spPr>
        <p:txBody>
          <a:bodyPr vert="horz" wrap="square"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79412" y="1295400"/>
            <a:ext cx="11425236" cy="4953000"/>
          </a:xfrm>
          <a:prstGeom prst="rect">
            <a:avLst/>
          </a:prstGeom>
        </p:spPr>
        <p:txBody>
          <a:bodyPr vert="horz" wrap="square" lIns="0" tIns="0" rIns="18000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4"/>
          <p:cNvSpPr/>
          <p:nvPr userDrawn="1"/>
        </p:nvSpPr>
        <p:spPr>
          <a:xfrm>
            <a:off x="0" y="1"/>
            <a:ext cx="12192000" cy="152402"/>
          </a:xfrm>
          <a:prstGeom prst="rect">
            <a:avLst/>
          </a:prstGeom>
          <a:gradFill>
            <a:gsLst>
              <a:gs pos="0">
                <a:srgbClr val="00C8E6"/>
              </a:gs>
              <a:gs pos="97000">
                <a:srgbClr val="1E1E9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2975821487"/>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 id="2147484025" r:id="rId15"/>
    <p:sldLayoutId id="2147484026" r:id="rId16"/>
    <p:sldLayoutId id="2147484027" r:id="rId17"/>
    <p:sldLayoutId id="2147484028" r:id="rId18"/>
    <p:sldLayoutId id="2147484029" r:id="rId19"/>
    <p:sldLayoutId id="2147484030" r:id="rId20"/>
    <p:sldLayoutId id="2147484031" r:id="rId21"/>
    <p:sldLayoutId id="2147484032" r:id="rId22"/>
    <p:sldLayoutId id="2147484033" r:id="rId23"/>
    <p:sldLayoutId id="2147484034" r:id="rId24"/>
    <p:sldLayoutId id="2147484035" r:id="rId25"/>
    <p:sldLayoutId id="2147484036" r:id="rId26"/>
    <p:sldLayoutId id="2147484037" r:id="rId27"/>
    <p:sldLayoutId id="2147484038" r:id="rId28"/>
    <p:sldLayoutId id="2147484039" r:id="rId29"/>
    <p:sldLayoutId id="2147484040" r:id="rId30"/>
    <p:sldLayoutId id="2147484041" r:id="rId31"/>
    <p:sldLayoutId id="2147484042" r:id="rId32"/>
    <p:sldLayoutId id="2147484043" r:id="rId33"/>
    <p:sldLayoutId id="2147484044" r:id="rId34"/>
    <p:sldLayoutId id="2147484045" r:id="rId35"/>
    <p:sldLayoutId id="2147484046" r:id="rId36"/>
    <p:sldLayoutId id="2147484047" r:id="rId37"/>
    <p:sldLayoutId id="2147484048" r:id="rId38"/>
    <p:sldLayoutId id="2147484049" r:id="rId39"/>
    <p:sldLayoutId id="2147484050" r:id="rId40"/>
    <p:sldLayoutId id="2147484051" r:id="rId41"/>
    <p:sldLayoutId id="2147484052" r:id="rId42"/>
    <p:sldLayoutId id="2147484053" r:id="rId43"/>
    <p:sldLayoutId id="2147484054"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88">
          <p15:clr>
            <a:srgbClr val="F26B43"/>
          </p15:clr>
        </p15:guide>
        <p15:guide id="2" pos="3840">
          <p15:clr>
            <a:srgbClr val="F26B43"/>
          </p15:clr>
        </p15:guide>
        <p15:guide id="3" pos="2640">
          <p15:clr>
            <a:srgbClr val="F26B43"/>
          </p15:clr>
        </p15:guide>
        <p15:guide id="4" pos="1440">
          <p15:clr>
            <a:srgbClr val="F26B43"/>
          </p15:clr>
        </p15:guide>
        <p15:guide id="5" pos="240">
          <p15:clr>
            <a:srgbClr val="F26B43"/>
          </p15:clr>
        </p15:guide>
        <p15:guide id="6" pos="5040">
          <p15:clr>
            <a:srgbClr val="F26B43"/>
          </p15:clr>
        </p15:guide>
        <p15:guide id="7" pos="6240">
          <p15:clr>
            <a:srgbClr val="F26B43"/>
          </p15:clr>
        </p15:guide>
        <p15:guide id="8" pos="7440">
          <p15:clr>
            <a:srgbClr val="F26B43"/>
          </p15:clr>
        </p15:guide>
        <p15:guide id="9" orient="horz" pos="1474">
          <p15:clr>
            <a:srgbClr val="F26B43"/>
          </p15:clr>
        </p15:guide>
        <p15:guide id="10" orient="horz" pos="840">
          <p15:clr>
            <a:srgbClr val="F26B43"/>
          </p15:clr>
        </p15:guide>
        <p15:guide id="11" orient="horz" pos="240">
          <p15:clr>
            <a:srgbClr val="F26B43"/>
          </p15:clr>
        </p15:guide>
        <p15:guide id="12" orient="horz" pos="2696">
          <p15:clr>
            <a:srgbClr val="F26B43"/>
          </p15:clr>
        </p15:guide>
        <p15:guide id="14" orient="horz" pos="4080">
          <p15:clr>
            <a:srgbClr val="F26B43"/>
          </p15:clr>
        </p15:guide>
        <p15:guide id="15" orient="horz" pos="3936">
          <p15:clr>
            <a:srgbClr val="F26B43"/>
          </p15:clr>
        </p15:guide>
        <p15:guide id="17" pos="5034">
          <p15:clr>
            <a:srgbClr val="F26B43"/>
          </p15:clr>
        </p15:guide>
        <p15:guide id="18" orient="horz" pos="3312">
          <p15:clr>
            <a:srgbClr val="F26B43"/>
          </p15:clr>
        </p15:guide>
        <p15:guide id="19" orient="horz" pos="2702">
          <p15:clr>
            <a:srgbClr val="F26B43"/>
          </p15:clr>
        </p15:guide>
        <p15:guide id="21" pos="2634">
          <p15:clr>
            <a:srgbClr val="F26B43"/>
          </p15:clr>
        </p15:guide>
        <p15:guide id="22" pos="5046">
          <p15:clr>
            <a:srgbClr val="F26B43"/>
          </p15:clr>
        </p15:guide>
        <p15:guide id="23" orient="horz" pos="1468">
          <p15:clr>
            <a:srgbClr val="F26B43"/>
          </p15:clr>
        </p15:guide>
        <p15:guide id="25" orient="horz" pos="1480">
          <p15:clr>
            <a:srgbClr val="F26B43"/>
          </p15:clr>
        </p15:guide>
        <p15:guide id="26" orient="horz" pos="2706">
          <p15:clr>
            <a:srgbClr val="F26B43"/>
          </p15:clr>
        </p15:guide>
        <p15:guide id="27" pos="2648">
          <p15:clr>
            <a:srgbClr val="F26B43"/>
          </p15:clr>
        </p15:guide>
        <p15:guide id="28" orient="horz" pos="576">
          <p15:clr>
            <a:srgbClr val="FBAE40"/>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2"/>
            </p:custDataLst>
            <p:extLst>
              <p:ext uri="{D42A27DB-BD31-4B8C-83A1-F6EECF244321}">
                <p14:modId xmlns:p14="http://schemas.microsoft.com/office/powerpoint/2010/main" val="17328494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259" name="think-cell Slide" r:id="rId34" imgW="270" imgH="270" progId="TCLayout.ActiveDocument.1">
                  <p:embed/>
                </p:oleObj>
              </mc:Choice>
              <mc:Fallback>
                <p:oleObj name="think-cell Slide" r:id="rId34" imgW="270" imgH="270" progId="TCLayout.ActiveDocument.1">
                  <p:embed/>
                  <p:pic>
                    <p:nvPicPr>
                      <p:cNvPr id="4" name="Object 3" hidden="1"/>
                      <p:cNvPicPr/>
                      <p:nvPr/>
                    </p:nvPicPr>
                    <p:blipFill>
                      <a:blip r:embed="rId35"/>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ADE3724-C803-4F73-8862-32169B5120BC}"/>
              </a:ext>
            </a:extLst>
          </p:cNvPr>
          <p:cNvSpPr/>
          <p:nvPr userDrawn="1">
            <p:custDataLst>
              <p:tags r:id="rId33"/>
            </p:custDataLst>
          </p:nvPr>
        </p:nvSpPr>
        <p:spPr>
          <a:xfrm>
            <a:off x="0" y="0"/>
            <a:ext cx="158750" cy="1587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endParaRPr lang="en-US" sz="3200" b="0" i="0" baseline="0" dirty="0">
              <a:latin typeface="3M Circular TT Bold" panose="020B0804020101010102" pitchFamily="34" charset="0"/>
              <a:ea typeface="+mj-ea"/>
              <a:cs typeface="+mj-cs"/>
              <a:sym typeface="3M Circular TT Bold" panose="020B0804020101010102" pitchFamily="34" charset="0"/>
            </a:endParaRPr>
          </a:p>
        </p:txBody>
      </p:sp>
      <p:sp>
        <p:nvSpPr>
          <p:cNvPr id="2" name="Title Placeholder 1"/>
          <p:cNvSpPr>
            <a:spLocks noGrp="1"/>
          </p:cNvSpPr>
          <p:nvPr>
            <p:ph type="title"/>
          </p:nvPr>
        </p:nvSpPr>
        <p:spPr>
          <a:xfrm>
            <a:off x="379412" y="381000"/>
            <a:ext cx="11425237" cy="822960"/>
          </a:xfrm>
          <a:prstGeom prst="rect">
            <a:avLst/>
          </a:prstGeom>
        </p:spPr>
        <p:txBody>
          <a:bodyPr vert="horz" wrap="square"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79412" y="1295400"/>
            <a:ext cx="11425236" cy="4953000"/>
          </a:xfrm>
          <a:prstGeom prst="rect">
            <a:avLst/>
          </a:prstGeom>
        </p:spPr>
        <p:txBody>
          <a:bodyPr vert="horz" wrap="square" lIns="0" tIns="0" rIns="18000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39357483"/>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 id="2147484070" r:id="rId15"/>
    <p:sldLayoutId id="2147484071" r:id="rId16"/>
    <p:sldLayoutId id="2147484072" r:id="rId17"/>
    <p:sldLayoutId id="2147484073" r:id="rId18"/>
    <p:sldLayoutId id="2147484074" r:id="rId19"/>
    <p:sldLayoutId id="2147484075" r:id="rId20"/>
    <p:sldLayoutId id="2147484076" r:id="rId21"/>
    <p:sldLayoutId id="2147484077" r:id="rId22"/>
    <p:sldLayoutId id="2147484078" r:id="rId23"/>
    <p:sldLayoutId id="2147484079" r:id="rId24"/>
    <p:sldLayoutId id="2147484080" r:id="rId25"/>
    <p:sldLayoutId id="2147484081" r:id="rId26"/>
    <p:sldLayoutId id="2147484082" r:id="rId27"/>
    <p:sldLayoutId id="2147484083" r:id="rId28"/>
    <p:sldLayoutId id="2147484084"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88">
          <p15:clr>
            <a:srgbClr val="F26B43"/>
          </p15:clr>
        </p15:guide>
        <p15:guide id="2" pos="3840">
          <p15:clr>
            <a:srgbClr val="F26B43"/>
          </p15:clr>
        </p15:guide>
        <p15:guide id="3" pos="2640">
          <p15:clr>
            <a:srgbClr val="F26B43"/>
          </p15:clr>
        </p15:guide>
        <p15:guide id="4" pos="1440">
          <p15:clr>
            <a:srgbClr val="F26B43"/>
          </p15:clr>
        </p15:guide>
        <p15:guide id="5" pos="240">
          <p15:clr>
            <a:srgbClr val="F26B43"/>
          </p15:clr>
        </p15:guide>
        <p15:guide id="6" pos="5040">
          <p15:clr>
            <a:srgbClr val="F26B43"/>
          </p15:clr>
        </p15:guide>
        <p15:guide id="7" pos="6240">
          <p15:clr>
            <a:srgbClr val="F26B43"/>
          </p15:clr>
        </p15:guide>
        <p15:guide id="8" pos="7440">
          <p15:clr>
            <a:srgbClr val="F26B43"/>
          </p15:clr>
        </p15:guide>
        <p15:guide id="9" orient="horz" pos="1474">
          <p15:clr>
            <a:srgbClr val="F26B43"/>
          </p15:clr>
        </p15:guide>
        <p15:guide id="10" orient="horz" pos="840">
          <p15:clr>
            <a:srgbClr val="F26B43"/>
          </p15:clr>
        </p15:guide>
        <p15:guide id="11" orient="horz" pos="240">
          <p15:clr>
            <a:srgbClr val="F26B43"/>
          </p15:clr>
        </p15:guide>
        <p15:guide id="12" orient="horz" pos="2696">
          <p15:clr>
            <a:srgbClr val="F26B43"/>
          </p15:clr>
        </p15:guide>
        <p15:guide id="14" orient="horz" pos="4080">
          <p15:clr>
            <a:srgbClr val="F26B43"/>
          </p15:clr>
        </p15:guide>
        <p15:guide id="15" orient="horz" pos="3936">
          <p15:clr>
            <a:srgbClr val="F26B43"/>
          </p15:clr>
        </p15:guide>
        <p15:guide id="17" pos="5034">
          <p15:clr>
            <a:srgbClr val="F26B43"/>
          </p15:clr>
        </p15:guide>
        <p15:guide id="18" orient="horz" pos="3312">
          <p15:clr>
            <a:srgbClr val="F26B43"/>
          </p15:clr>
        </p15:guide>
        <p15:guide id="19" orient="horz" pos="2702">
          <p15:clr>
            <a:srgbClr val="F26B43"/>
          </p15:clr>
        </p15:guide>
        <p15:guide id="21" pos="2634">
          <p15:clr>
            <a:srgbClr val="F26B43"/>
          </p15:clr>
        </p15:guide>
        <p15:guide id="22" pos="5046">
          <p15:clr>
            <a:srgbClr val="F26B43"/>
          </p15:clr>
        </p15:guide>
        <p15:guide id="23" orient="horz" pos="1468">
          <p15:clr>
            <a:srgbClr val="F26B43"/>
          </p15:clr>
        </p15:guide>
        <p15:guide id="25" orient="horz" pos="1480">
          <p15:clr>
            <a:srgbClr val="F26B43"/>
          </p15:clr>
        </p15:guide>
        <p15:guide id="26" orient="horz" pos="2706">
          <p15:clr>
            <a:srgbClr val="F26B43"/>
          </p15:clr>
        </p15:guide>
        <p15:guide id="27" pos="2648">
          <p15:clr>
            <a:srgbClr val="F26B43"/>
          </p15:clr>
        </p15:guide>
        <p15:guide id="28" orient="horz" pos="576">
          <p15:clr>
            <a:srgbClr val="FBAE40"/>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6"/>
            </p:custDataLst>
            <p:extLst>
              <p:ext uri="{D42A27DB-BD31-4B8C-83A1-F6EECF244321}">
                <p14:modId xmlns:p14="http://schemas.microsoft.com/office/powerpoint/2010/main" val="6361331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571" name="think-cell Slide" r:id="rId28" imgW="270" imgH="270" progId="TCLayout.ActiveDocument.1">
                  <p:embed/>
                </p:oleObj>
              </mc:Choice>
              <mc:Fallback>
                <p:oleObj name="think-cell Slide" r:id="rId28" imgW="270" imgH="270" progId="TCLayout.ActiveDocument.1">
                  <p:embed/>
                  <p:pic>
                    <p:nvPicPr>
                      <p:cNvPr id="4" name="Object 3" hidden="1"/>
                      <p:cNvPicPr/>
                      <p:nvPr/>
                    </p:nvPicPr>
                    <p:blipFill>
                      <a:blip r:embed="rId29"/>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B8568F74-DA85-4CA7-8323-FA3177E0E13D}"/>
              </a:ext>
            </a:extLst>
          </p:cNvPr>
          <p:cNvSpPr/>
          <p:nvPr userDrawn="1">
            <p:custDataLst>
              <p:tags r:id="rId27"/>
            </p:custDataLst>
          </p:nvPr>
        </p:nvSpPr>
        <p:spPr>
          <a:xfrm>
            <a:off x="0" y="0"/>
            <a:ext cx="158750" cy="1587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endParaRPr lang="en-US" sz="3200" b="0" i="0" baseline="0" dirty="0">
              <a:latin typeface="3M Circular TT Bold" panose="020B0804020101010102" pitchFamily="34" charset="0"/>
              <a:ea typeface="+mj-ea"/>
              <a:cs typeface="+mj-cs"/>
              <a:sym typeface="3M Circular TT Bold" panose="020B0804020101010102" pitchFamily="34" charset="0"/>
            </a:endParaRPr>
          </a:p>
        </p:txBody>
      </p:sp>
      <p:sp>
        <p:nvSpPr>
          <p:cNvPr id="6" name="Rectangle 5">
            <a:extLst>
              <a:ext uri="{FF2B5EF4-FFF2-40B4-BE49-F238E27FC236}">
                <a16:creationId xmlns:a16="http://schemas.microsoft.com/office/drawing/2014/main" id="{F2279935-0DAE-45D9-9A06-877871EC08F2}"/>
              </a:ext>
            </a:extLst>
          </p:cNvPr>
          <p:cNvSpPr/>
          <p:nvPr userDrawn="1"/>
        </p:nvSpPr>
        <p:spPr>
          <a:xfrm>
            <a:off x="0" y="0"/>
            <a:ext cx="1219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 name="Title Placeholder 1"/>
          <p:cNvSpPr>
            <a:spLocks noGrp="1"/>
          </p:cNvSpPr>
          <p:nvPr>
            <p:ph type="title"/>
          </p:nvPr>
        </p:nvSpPr>
        <p:spPr>
          <a:xfrm>
            <a:off x="379412" y="381000"/>
            <a:ext cx="11425237" cy="822960"/>
          </a:xfrm>
          <a:prstGeom prst="rect">
            <a:avLst/>
          </a:prstGeom>
        </p:spPr>
        <p:txBody>
          <a:bodyPr vert="horz" wrap="square"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79412" y="1295400"/>
            <a:ext cx="11425236" cy="4953000"/>
          </a:xfrm>
          <a:prstGeom prst="rect">
            <a:avLst/>
          </a:prstGeom>
        </p:spPr>
        <p:txBody>
          <a:bodyPr vert="horz" wrap="square" lIns="0" tIns="0" rIns="18000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3">
            <a:extLst>
              <a:ext uri="{FF2B5EF4-FFF2-40B4-BE49-F238E27FC236}">
                <a16:creationId xmlns:a16="http://schemas.microsoft.com/office/drawing/2014/main" id="{B1B12FDB-234B-4515-86BC-0BAD9BA862E1}"/>
              </a:ext>
            </a:extLst>
          </p:cNvPr>
          <p:cNvSpPr txBox="1">
            <a:spLocks/>
          </p:cNvSpPr>
          <p:nvPr userDrawn="1"/>
        </p:nvSpPr>
        <p:spPr bwMode="auto">
          <a:xfrm>
            <a:off x="1036726" y="6596404"/>
            <a:ext cx="1480260" cy="1841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l" defTabSz="912813" rtl="0"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schemeClr val="bg1"/>
                </a:solidFill>
                <a:effectLst/>
                <a:uLnTx/>
                <a:uFillTx/>
                <a:latin typeface="3M Circular TT Book" panose="020B0604020101020102" pitchFamily="34" charset="0"/>
                <a:ea typeface="ＭＳ Ｐゴシック" charset="0"/>
                <a:cs typeface="3M Circular TT Book" panose="020B0604020101020102" pitchFamily="34" charset="0"/>
              </a:rPr>
              <a:t>All Rights Reserved.</a:t>
            </a:r>
          </a:p>
        </p:txBody>
      </p:sp>
      <p:sp>
        <p:nvSpPr>
          <p:cNvPr id="8" name="TextBox 25">
            <a:extLst>
              <a:ext uri="{FF2B5EF4-FFF2-40B4-BE49-F238E27FC236}">
                <a16:creationId xmlns:a16="http://schemas.microsoft.com/office/drawing/2014/main" id="{09872E2F-F706-4234-A95F-D13C7CDCAC6F}"/>
              </a:ext>
            </a:extLst>
          </p:cNvPr>
          <p:cNvSpPr txBox="1">
            <a:spLocks noChangeArrowheads="1"/>
          </p:cNvSpPr>
          <p:nvPr userDrawn="1"/>
        </p:nvSpPr>
        <p:spPr bwMode="auto">
          <a:xfrm>
            <a:off x="-264086" y="6596406"/>
            <a:ext cx="1177925"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5980DF0-75D0-FD4C-983E-614B6986212F}" type="datetime3">
              <a:rPr kumimoji="0" lang="en-US" sz="800" b="0" i="0" u="none" strike="noStrike" kern="0" cap="none" spc="0" normalizeH="0" baseline="0" noProof="0" smtClean="0">
                <a:ln>
                  <a:noFill/>
                </a:ln>
                <a:solidFill>
                  <a:schemeClr val="bg1"/>
                </a:solidFill>
                <a:effectLst/>
                <a:uLnTx/>
                <a:uFillTx/>
                <a:latin typeface="3M Circular TT Book" panose="020B0604020101020102" pitchFamily="34" charset="0"/>
                <a:ea typeface="ＭＳ Ｐゴシック" charset="0"/>
                <a:cs typeface="3M Circular TT Book" panose="020B0604020101020102" pitchFamily="34" charset="0"/>
              </a:rPr>
              <a:pPr marL="0" marR="0" lvl="0" indent="0" algn="r" defTabSz="912813" eaLnBrk="1" fontAlgn="base" latinLnBrk="0" hangingPunct="1">
                <a:lnSpc>
                  <a:spcPct val="100000"/>
                </a:lnSpc>
                <a:spcBef>
                  <a:spcPct val="0"/>
                </a:spcBef>
                <a:spcAft>
                  <a:spcPct val="0"/>
                </a:spcAft>
                <a:buClrTx/>
                <a:buSzTx/>
                <a:buFontTx/>
                <a:buNone/>
                <a:tabLst/>
                <a:defRPr/>
              </a:pPr>
              <a:t>29 October 2019</a:t>
            </a:fld>
            <a:endParaRPr kumimoji="0" lang="en-US" sz="800" b="0" i="0" u="none" strike="noStrike" kern="0" cap="none" spc="0" normalizeH="0" baseline="0" noProof="0" dirty="0">
              <a:ln>
                <a:noFill/>
              </a:ln>
              <a:solidFill>
                <a:schemeClr val="bg1"/>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9" name="Footer Placeholder 3">
            <a:extLst>
              <a:ext uri="{FF2B5EF4-FFF2-40B4-BE49-F238E27FC236}">
                <a16:creationId xmlns:a16="http://schemas.microsoft.com/office/drawing/2014/main" id="{542D6478-A852-4B0B-A924-C6071C5129E8}"/>
              </a:ext>
            </a:extLst>
          </p:cNvPr>
          <p:cNvSpPr txBox="1">
            <a:spLocks/>
          </p:cNvSpPr>
          <p:nvPr userDrawn="1"/>
        </p:nvSpPr>
        <p:spPr bwMode="auto">
          <a:xfrm>
            <a:off x="2014066" y="6596401"/>
            <a:ext cx="100584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schemeClr val="bg1"/>
                </a:solidFill>
                <a:latin typeface="3M Circular TT Book" panose="020B0604020101020102" pitchFamily="34" charset="0"/>
                <a:cs typeface="3M Circular TT Book" panose="020B0604020101020102" pitchFamily="34" charset="0"/>
              </a:rPr>
              <a:t>3M Confidential.</a:t>
            </a:r>
          </a:p>
        </p:txBody>
      </p:sp>
      <p:sp>
        <p:nvSpPr>
          <p:cNvPr id="10" name="Rectangle 9">
            <a:extLst>
              <a:ext uri="{FF2B5EF4-FFF2-40B4-BE49-F238E27FC236}">
                <a16:creationId xmlns:a16="http://schemas.microsoft.com/office/drawing/2014/main" id="{12348005-2CC3-488F-9E35-9223623EADE9}"/>
              </a:ext>
            </a:extLst>
          </p:cNvPr>
          <p:cNvSpPr/>
          <p:nvPr userDrawn="1"/>
        </p:nvSpPr>
        <p:spPr>
          <a:xfrm>
            <a:off x="206473" y="6600374"/>
            <a:ext cx="450444" cy="123111"/>
          </a:xfrm>
          <a:prstGeom prst="rect">
            <a:avLst/>
          </a:prstGeom>
          <a:solidFill>
            <a:schemeClr val="tx1">
              <a:lumMod val="85000"/>
              <a:lumOff val="15000"/>
            </a:schemeClr>
          </a:solidFill>
        </p:spPr>
        <p:txBody>
          <a:bodyPr wrap="none" lIns="0" tIns="0" rIns="0" bIns="0">
            <a:spAutoFit/>
          </a:bodyPr>
          <a:lstStyle/>
          <a:p>
            <a:pPr algn="r"/>
            <a:r>
              <a:rPr kumimoji="0" lang="en-US" sz="800" b="0" i="0" u="none" strike="noStrike" kern="0" cap="none" spc="0" normalizeH="0" baseline="0" dirty="0">
                <a:ln>
                  <a:noFill/>
                </a:ln>
                <a:solidFill>
                  <a:schemeClr val="bg1"/>
                </a:solidFill>
                <a:effectLst/>
                <a:uLnTx/>
                <a:uFillTx/>
                <a:latin typeface="3M Circular TT Book" panose="020B0604020101020102" pitchFamily="34" charset="0"/>
                <a:ea typeface="ＭＳ Ｐゴシック" charset="0"/>
                <a:cs typeface="3M Circular TT Book" panose="020B0604020101020102" pitchFamily="34" charset="0"/>
              </a:rPr>
              <a:t>      © 3M </a:t>
            </a:r>
          </a:p>
        </p:txBody>
      </p:sp>
    </p:spTree>
    <p:extLst>
      <p:ext uri="{BB962C8B-B14F-4D97-AF65-F5344CB8AC3E}">
        <p14:creationId xmlns:p14="http://schemas.microsoft.com/office/powerpoint/2010/main" val="333487182"/>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 id="2147484097" r:id="rId12"/>
    <p:sldLayoutId id="2147484098" r:id="rId13"/>
    <p:sldLayoutId id="2147484099" r:id="rId14"/>
    <p:sldLayoutId id="2147484100" r:id="rId15"/>
    <p:sldLayoutId id="2147484101" r:id="rId16"/>
    <p:sldLayoutId id="2147484102" r:id="rId17"/>
    <p:sldLayoutId id="2147484103" r:id="rId18"/>
    <p:sldLayoutId id="2147484104" r:id="rId19"/>
    <p:sldLayoutId id="2147484105" r:id="rId20"/>
    <p:sldLayoutId id="2147484106" r:id="rId21"/>
    <p:sldLayoutId id="2147484107" r:id="rId22"/>
    <p:sldLayoutId id="2147484108"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bg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bg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bg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bg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88">
          <p15:clr>
            <a:srgbClr val="F26B43"/>
          </p15:clr>
        </p15:guide>
        <p15:guide id="2" pos="3840">
          <p15:clr>
            <a:srgbClr val="F26B43"/>
          </p15:clr>
        </p15:guide>
        <p15:guide id="3" pos="2640">
          <p15:clr>
            <a:srgbClr val="F26B43"/>
          </p15:clr>
        </p15:guide>
        <p15:guide id="4" pos="1440">
          <p15:clr>
            <a:srgbClr val="F26B43"/>
          </p15:clr>
        </p15:guide>
        <p15:guide id="5" pos="240">
          <p15:clr>
            <a:srgbClr val="F26B43"/>
          </p15:clr>
        </p15:guide>
        <p15:guide id="6" pos="5040">
          <p15:clr>
            <a:srgbClr val="F26B43"/>
          </p15:clr>
        </p15:guide>
        <p15:guide id="7" pos="6240">
          <p15:clr>
            <a:srgbClr val="F26B43"/>
          </p15:clr>
        </p15:guide>
        <p15:guide id="8" pos="7440">
          <p15:clr>
            <a:srgbClr val="F26B43"/>
          </p15:clr>
        </p15:guide>
        <p15:guide id="9" orient="horz" pos="1474">
          <p15:clr>
            <a:srgbClr val="F26B43"/>
          </p15:clr>
        </p15:guide>
        <p15:guide id="10" orient="horz" pos="840">
          <p15:clr>
            <a:srgbClr val="F26B43"/>
          </p15:clr>
        </p15:guide>
        <p15:guide id="11" orient="horz" pos="240">
          <p15:clr>
            <a:srgbClr val="F26B43"/>
          </p15:clr>
        </p15:guide>
        <p15:guide id="12" orient="horz" pos="2696">
          <p15:clr>
            <a:srgbClr val="F26B43"/>
          </p15:clr>
        </p15:guide>
        <p15:guide id="14" orient="horz" pos="4080">
          <p15:clr>
            <a:srgbClr val="F26B43"/>
          </p15:clr>
        </p15:guide>
        <p15:guide id="15" orient="horz" pos="3936">
          <p15:clr>
            <a:srgbClr val="F26B43"/>
          </p15:clr>
        </p15:guide>
        <p15:guide id="17" pos="5034">
          <p15:clr>
            <a:srgbClr val="F26B43"/>
          </p15:clr>
        </p15:guide>
        <p15:guide id="18" orient="horz" pos="3312">
          <p15:clr>
            <a:srgbClr val="F26B43"/>
          </p15:clr>
        </p15:guide>
        <p15:guide id="19" orient="horz" pos="2702">
          <p15:clr>
            <a:srgbClr val="F26B43"/>
          </p15:clr>
        </p15:guide>
        <p15:guide id="21" pos="2634">
          <p15:clr>
            <a:srgbClr val="F26B43"/>
          </p15:clr>
        </p15:guide>
        <p15:guide id="22" pos="5046">
          <p15:clr>
            <a:srgbClr val="F26B43"/>
          </p15:clr>
        </p15:guide>
        <p15:guide id="23" orient="horz" pos="1468">
          <p15:clr>
            <a:srgbClr val="F26B43"/>
          </p15:clr>
        </p15:guide>
        <p15:guide id="25" orient="horz" pos="1480">
          <p15:clr>
            <a:srgbClr val="F26B43"/>
          </p15:clr>
        </p15:guide>
        <p15:guide id="26" orient="horz" pos="2706">
          <p15:clr>
            <a:srgbClr val="F26B43"/>
          </p15:clr>
        </p15:guide>
        <p15:guide id="27" pos="2648">
          <p15:clr>
            <a:srgbClr val="F26B43"/>
          </p15:clr>
        </p15:guide>
        <p15:guide id="28" orient="horz" pos="576">
          <p15:clr>
            <a:srgbClr val="FBAE4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image" Target="../media/image21.emf"/><Relationship Id="rId2" Type="http://schemas.openxmlformats.org/officeDocument/2006/relationships/tags" Target="../tags/tag128.xml"/><Relationship Id="rId1" Type="http://schemas.openxmlformats.org/officeDocument/2006/relationships/vmlDrawing" Target="../drawings/vmlDrawing120.vml"/><Relationship Id="rId6" Type="http://schemas.openxmlformats.org/officeDocument/2006/relationships/oleObject" Target="../embeddings/oleObject120.bin"/><Relationship Id="rId5" Type="http://schemas.openxmlformats.org/officeDocument/2006/relationships/notesSlide" Target="../notesSlides/notesSlide1.xml"/><Relationship Id="rId4"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96.xml"/><Relationship Id="rId5" Type="http://schemas.openxmlformats.org/officeDocument/2006/relationships/image" Target="../media/image51.jpe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9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3" Type="http://schemas.openxmlformats.org/officeDocument/2006/relationships/hyperlink" Target="https://multimedia.3m.com/mws/media/1610708O/reflective-optics-animated-video.mp4" TargetMode="External"/><Relationship Id="rId2" Type="http://schemas.openxmlformats.org/officeDocument/2006/relationships/notesSlide" Target="../notesSlides/notesSlide15.xml"/><Relationship Id="rId1" Type="http://schemas.openxmlformats.org/officeDocument/2006/relationships/slideLayout" Target="../slideLayouts/slideLayout48.xml"/><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6.xml"/><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7.xml"/><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66.xml"/><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66.xml"/><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18" Type="http://schemas.openxmlformats.org/officeDocument/2006/relationships/image" Target="../media/image37.jpeg"/><Relationship Id="rId3" Type="http://schemas.openxmlformats.org/officeDocument/2006/relationships/image" Target="../media/image22.tiff"/><Relationship Id="rId7" Type="http://schemas.openxmlformats.org/officeDocument/2006/relationships/image" Target="../media/image26.jpeg"/><Relationship Id="rId12" Type="http://schemas.openxmlformats.org/officeDocument/2006/relationships/image" Target="../media/image31.jpeg"/><Relationship Id="rId17" Type="http://schemas.openxmlformats.org/officeDocument/2006/relationships/image" Target="../media/image36.jpeg"/><Relationship Id="rId2" Type="http://schemas.openxmlformats.org/officeDocument/2006/relationships/notesSlide" Target="../notesSlides/notesSlide2.xml"/><Relationship Id="rId16" Type="http://schemas.openxmlformats.org/officeDocument/2006/relationships/image" Target="../media/image35.tiff"/><Relationship Id="rId20" Type="http://schemas.openxmlformats.org/officeDocument/2006/relationships/image" Target="../media/image39.jpeg"/><Relationship Id="rId1" Type="http://schemas.openxmlformats.org/officeDocument/2006/relationships/slideLayout" Target="../slideLayouts/slideLayout100.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5" Type="http://schemas.openxmlformats.org/officeDocument/2006/relationships/image" Target="../media/image34.jpeg"/><Relationship Id="rId10" Type="http://schemas.openxmlformats.org/officeDocument/2006/relationships/image" Target="../media/image29.jpeg"/><Relationship Id="rId19" Type="http://schemas.openxmlformats.org/officeDocument/2006/relationships/image" Target="../media/image38.jpeg"/><Relationship Id="rId4" Type="http://schemas.openxmlformats.org/officeDocument/2006/relationships/image" Target="../media/image23.jpeg"/><Relationship Id="rId9" Type="http://schemas.openxmlformats.org/officeDocument/2006/relationships/image" Target="../media/image28.tiff"/><Relationship Id="rId14" Type="http://schemas.openxmlformats.org/officeDocument/2006/relationships/image" Target="../media/image33.jpeg"/></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118.xml"/><Relationship Id="rId4" Type="http://schemas.openxmlformats.org/officeDocument/2006/relationships/image" Target="../media/image66.png"/></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67.png"/><Relationship Id="rId7"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118.xml"/><Relationship Id="rId6" Type="http://schemas.openxmlformats.org/officeDocument/2006/relationships/image" Target="../media/image64.png"/><Relationship Id="rId5" Type="http://schemas.openxmlformats.org/officeDocument/2006/relationships/image" Target="../media/image66.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3.xml"/><Relationship Id="rId1" Type="http://schemas.openxmlformats.org/officeDocument/2006/relationships/slideLayout" Target="../slideLayouts/slideLayout116.xml"/><Relationship Id="rId4" Type="http://schemas.openxmlformats.org/officeDocument/2006/relationships/image" Target="../media/image69.jpeg"/></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4.xml"/><Relationship Id="rId1" Type="http://schemas.openxmlformats.org/officeDocument/2006/relationships/slideLayout" Target="../slideLayouts/slideLayout116.xml"/><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3" Type="http://schemas.openxmlformats.org/officeDocument/2006/relationships/hyperlink" Target="https://www.3m.com/3M/en_US/road-safety-us/applications/road-markings/wet-reflective-pavement-markings/?utm_medium=redirect&amp;utm_source=vanity-url&amp;utm_campaign=3m.com/wetreflective" TargetMode="External"/><Relationship Id="rId2" Type="http://schemas.openxmlformats.org/officeDocument/2006/relationships/notesSlide" Target="../notesSlides/notesSlide25.xml"/><Relationship Id="rId1" Type="http://schemas.openxmlformats.org/officeDocument/2006/relationships/slideLayout" Target="../slideLayouts/slideLayout48.xml"/><Relationship Id="rId4" Type="http://schemas.openxmlformats.org/officeDocument/2006/relationships/image" Target="../media/image72.jpeg"/></Relationships>
</file>

<file path=ppt/slides/_rels/slide2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10.xml"/><Relationship Id="rId4" Type="http://schemas.openxmlformats.org/officeDocument/2006/relationships/image" Target="../media/image7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116.xml"/><Relationship Id="rId5" Type="http://schemas.openxmlformats.org/officeDocument/2006/relationships/image" Target="../media/image42.jpeg"/><Relationship Id="rId4" Type="http://schemas.openxmlformats.org/officeDocument/2006/relationships/image" Target="../media/image41.jpeg"/></Relationships>
</file>

<file path=ppt/slides/_rels/slide3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9.xml"/><Relationship Id="rId1" Type="http://schemas.openxmlformats.org/officeDocument/2006/relationships/slideLayout" Target="../slideLayouts/slideLayout139.xml"/><Relationship Id="rId6" Type="http://schemas.openxmlformats.org/officeDocument/2006/relationships/image" Target="../media/image79.jpeg"/><Relationship Id="rId5" Type="http://schemas.openxmlformats.org/officeDocument/2006/relationships/image" Target="../media/image78.tiff"/><Relationship Id="rId4" Type="http://schemas.openxmlformats.org/officeDocument/2006/relationships/image" Target="../media/image77.tiff"/></Relationships>
</file>

<file path=ppt/slides/_rels/slide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110.xml"/><Relationship Id="rId4" Type="http://schemas.openxmlformats.org/officeDocument/2006/relationships/image" Target="../media/image4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66.xml"/><Relationship Id="rId4" Type="http://schemas.openxmlformats.org/officeDocument/2006/relationships/image" Target="../media/image4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72C6102-3F7F-41ED-8399-D9725A92734A}"/>
              </a:ext>
            </a:extLst>
          </p:cNvPr>
          <p:cNvGraphicFramePr>
            <a:graphicFrameLocks noChangeAspect="1"/>
          </p:cNvGraphicFramePr>
          <p:nvPr>
            <p:custDataLst>
              <p:tags r:id="rId2"/>
            </p:custDataLst>
            <p:extLst>
              <p:ext uri="{D42A27DB-BD31-4B8C-83A1-F6EECF244321}">
                <p14:modId xmlns:p14="http://schemas.microsoft.com/office/powerpoint/2010/main" val="870930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883" name="think-cell Slide" r:id="rId6" imgW="360" imgH="360" progId="TCLayout.ActiveDocument.1">
                  <p:embed/>
                </p:oleObj>
              </mc:Choice>
              <mc:Fallback>
                <p:oleObj name="think-cell Slide" r:id="rId6" imgW="360" imgH="360" progId="TCLayout.ActiveDocument.1">
                  <p:embed/>
                  <p:pic>
                    <p:nvPicPr>
                      <p:cNvPr id="4" name="Object 3" hidden="1">
                        <a:extLst>
                          <a:ext uri="{FF2B5EF4-FFF2-40B4-BE49-F238E27FC236}">
                            <a16:creationId xmlns:a16="http://schemas.microsoft.com/office/drawing/2014/main" id="{572C6102-3F7F-41ED-8399-D9725A92734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914AAE3-DDF9-4F74-85E2-EDF39839951E}"/>
              </a:ext>
            </a:extLst>
          </p:cNvPr>
          <p:cNvSpPr/>
          <p:nvPr>
            <p:custDataLst>
              <p:tags r:id="rId3"/>
            </p:custDataLst>
          </p:nvPr>
        </p:nvSpPr>
        <p:spPr>
          <a:xfrm>
            <a:off x="0" y="0"/>
            <a:ext cx="158750" cy="1587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endParaRPr lang="en-US" sz="4400" dirty="0">
              <a:latin typeface="3M Circular TT Bold" panose="020B0804020101010102" pitchFamily="34" charset="0"/>
              <a:ea typeface="+mj-ea"/>
              <a:cs typeface="3M Circular TT Bold" panose="020B0804020101010102" pitchFamily="34" charset="0"/>
              <a:sym typeface="3M Circular TT Bold" panose="020B0804020101010102" pitchFamily="34" charset="0"/>
            </a:endParaRPr>
          </a:p>
        </p:txBody>
      </p:sp>
      <p:sp>
        <p:nvSpPr>
          <p:cNvPr id="2" name="Title 1">
            <a:extLst>
              <a:ext uri="{FF2B5EF4-FFF2-40B4-BE49-F238E27FC236}">
                <a16:creationId xmlns:a16="http://schemas.microsoft.com/office/drawing/2014/main" id="{A85FEB15-5FF9-4549-B515-E1D90A9287EC}"/>
              </a:ext>
            </a:extLst>
          </p:cNvPr>
          <p:cNvSpPr>
            <a:spLocks noGrp="1"/>
          </p:cNvSpPr>
          <p:nvPr>
            <p:ph type="ctrTitle"/>
          </p:nvPr>
        </p:nvSpPr>
        <p:spPr/>
        <p:txBody>
          <a:bodyPr/>
          <a:lstStyle/>
          <a:p>
            <a:r>
              <a:rPr lang="en-US" sz="4400" dirty="0"/>
              <a:t>Help</a:t>
            </a:r>
            <a:r>
              <a:rPr lang="en-US" sz="4400" dirty="0">
                <a:solidFill>
                  <a:srgbClr val="FF0000"/>
                </a:solidFill>
              </a:rPr>
              <a:t> </a:t>
            </a:r>
            <a:r>
              <a:rPr lang="en-US" sz="4400" dirty="0"/>
              <a:t>Improve Road Safety </a:t>
            </a:r>
            <a:br>
              <a:rPr lang="en-US" sz="4400" dirty="0"/>
            </a:br>
            <a:r>
              <a:rPr lang="en-US" sz="4400" dirty="0"/>
              <a:t>with Wet Reflective</a:t>
            </a:r>
            <a:br>
              <a:rPr lang="en-US" sz="4400" dirty="0"/>
            </a:br>
            <a:r>
              <a:rPr lang="en-US" sz="4400" dirty="0"/>
              <a:t>Pavement Markings</a:t>
            </a:r>
          </a:p>
        </p:txBody>
      </p:sp>
      <p:sp>
        <p:nvSpPr>
          <p:cNvPr id="10" name="Text Placeholder 9"/>
          <p:cNvSpPr>
            <a:spLocks noGrp="1"/>
          </p:cNvSpPr>
          <p:nvPr>
            <p:ph type="body" sz="quarter" idx="10"/>
          </p:nvPr>
        </p:nvSpPr>
        <p:spPr/>
        <p:txBody>
          <a:bodyPr/>
          <a:lstStyle/>
          <a:p>
            <a:r>
              <a:rPr lang="en-US" sz="2400" dirty="0"/>
              <a:t>Transportation Safety Division</a:t>
            </a:r>
          </a:p>
        </p:txBody>
      </p:sp>
      <p:sp>
        <p:nvSpPr>
          <p:cNvPr id="5" name="Text Placeholder 4">
            <a:extLst>
              <a:ext uri="{FF2B5EF4-FFF2-40B4-BE49-F238E27FC236}">
                <a16:creationId xmlns:a16="http://schemas.microsoft.com/office/drawing/2014/main" id="{58579E3E-6AE0-4443-B3D7-4CC1BC7227C7}"/>
              </a:ext>
            </a:extLst>
          </p:cNvPr>
          <p:cNvSpPr>
            <a:spLocks noGrp="1"/>
          </p:cNvSpPr>
          <p:nvPr>
            <p:ph type="body" sz="quarter" idx="13"/>
          </p:nvPr>
        </p:nvSpPr>
        <p:spPr>
          <a:xfrm>
            <a:off x="384047" y="3902024"/>
            <a:ext cx="9472598" cy="864848"/>
          </a:xfrm>
        </p:spPr>
        <p:txBody>
          <a:bodyPr/>
          <a:lstStyle/>
          <a:p>
            <a:r>
              <a:rPr lang="en-US" dirty="0"/>
              <a:t>Presenter</a:t>
            </a:r>
          </a:p>
        </p:txBody>
      </p:sp>
    </p:spTree>
    <p:extLst>
      <p:ext uri="{BB962C8B-B14F-4D97-AF65-F5344CB8AC3E}">
        <p14:creationId xmlns:p14="http://schemas.microsoft.com/office/powerpoint/2010/main" val="7685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4AF0DD2-9BA6-4266-A271-14EE38E17D47}"/>
              </a:ext>
            </a:extLst>
          </p:cNvPr>
          <p:cNvSpPr/>
          <p:nvPr/>
        </p:nvSpPr>
        <p:spPr>
          <a:xfrm>
            <a:off x="1" y="-2"/>
            <a:ext cx="12192000" cy="3429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US" sz="4800" dirty="0">
              <a:latin typeface="+mj-lt"/>
            </a:endParaRPr>
          </a:p>
        </p:txBody>
      </p:sp>
      <p:sp>
        <p:nvSpPr>
          <p:cNvPr id="14" name="Rectangle 13">
            <a:extLst>
              <a:ext uri="{FF2B5EF4-FFF2-40B4-BE49-F238E27FC236}">
                <a16:creationId xmlns:a16="http://schemas.microsoft.com/office/drawing/2014/main" id="{64D76AD6-0A9B-4D11-8BDE-7749DDA4594E}"/>
              </a:ext>
            </a:extLst>
          </p:cNvPr>
          <p:cNvSpPr/>
          <p:nvPr/>
        </p:nvSpPr>
        <p:spPr>
          <a:xfrm>
            <a:off x="457198" y="5441223"/>
            <a:ext cx="3657600" cy="358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2000" dirty="0">
                <a:solidFill>
                  <a:schemeClr val="tx1"/>
                </a:solidFill>
                <a:latin typeface="3M Circular TT Light" panose="020B0404020101020102" pitchFamily="34" charset="0"/>
                <a:cs typeface="3M Circular TT Light" panose="020B0404020101020102" pitchFamily="34" charset="0"/>
              </a:rPr>
              <a:t>Daytime Dry</a:t>
            </a:r>
          </a:p>
        </p:txBody>
      </p:sp>
      <p:sp>
        <p:nvSpPr>
          <p:cNvPr id="15" name="Rectangle 14">
            <a:extLst>
              <a:ext uri="{FF2B5EF4-FFF2-40B4-BE49-F238E27FC236}">
                <a16:creationId xmlns:a16="http://schemas.microsoft.com/office/drawing/2014/main" id="{BC01118A-A9C4-4949-9DEF-02E4E07C138D}"/>
              </a:ext>
            </a:extLst>
          </p:cNvPr>
          <p:cNvSpPr/>
          <p:nvPr/>
        </p:nvSpPr>
        <p:spPr>
          <a:xfrm>
            <a:off x="4267200" y="5437187"/>
            <a:ext cx="3657600" cy="358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2000" dirty="0">
                <a:solidFill>
                  <a:schemeClr val="tx1"/>
                </a:solidFill>
                <a:latin typeface="3M Circular TT Light" panose="020B0404020101020102" pitchFamily="34" charset="0"/>
                <a:cs typeface="3M Circular TT Light" panose="020B0404020101020102" pitchFamily="34" charset="0"/>
              </a:rPr>
              <a:t>Night-time Dry</a:t>
            </a:r>
          </a:p>
        </p:txBody>
      </p:sp>
      <p:sp>
        <p:nvSpPr>
          <p:cNvPr id="16" name="Rectangle 15">
            <a:extLst>
              <a:ext uri="{FF2B5EF4-FFF2-40B4-BE49-F238E27FC236}">
                <a16:creationId xmlns:a16="http://schemas.microsoft.com/office/drawing/2014/main" id="{4EF33939-4992-4EF0-8317-5256B1D1F41B}"/>
              </a:ext>
            </a:extLst>
          </p:cNvPr>
          <p:cNvSpPr/>
          <p:nvPr/>
        </p:nvSpPr>
        <p:spPr>
          <a:xfrm>
            <a:off x="8077202" y="5437186"/>
            <a:ext cx="3657600" cy="358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2000" dirty="0">
                <a:solidFill>
                  <a:schemeClr val="tx1"/>
                </a:solidFill>
                <a:latin typeface="3M Circular TT Light" panose="020B0404020101020102" pitchFamily="34" charset="0"/>
                <a:cs typeface="3M Circular TT Light" panose="020B0404020101020102" pitchFamily="34" charset="0"/>
              </a:rPr>
              <a:t>Night-time Rainy</a:t>
            </a:r>
          </a:p>
        </p:txBody>
      </p:sp>
      <p:sp>
        <p:nvSpPr>
          <p:cNvPr id="20" name="Rectangle 19">
            <a:extLst>
              <a:ext uri="{FF2B5EF4-FFF2-40B4-BE49-F238E27FC236}">
                <a16:creationId xmlns:a16="http://schemas.microsoft.com/office/drawing/2014/main" id="{33206078-D8BE-4372-9412-F64517D6C10C}"/>
              </a:ext>
            </a:extLst>
          </p:cNvPr>
          <p:cNvSpPr/>
          <p:nvPr/>
        </p:nvSpPr>
        <p:spPr>
          <a:xfrm>
            <a:off x="1" y="-1"/>
            <a:ext cx="12192000" cy="212140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3200" dirty="0">
                <a:latin typeface="+mj-lt"/>
                <a:cs typeface="3M Circular TT Light" panose="020B0404020101020102" pitchFamily="34" charset="0"/>
              </a:rPr>
              <a:t>What do drivers see?</a:t>
            </a:r>
          </a:p>
        </p:txBody>
      </p:sp>
      <p:pic>
        <p:nvPicPr>
          <p:cNvPr id="10" name="Picture 9">
            <a:extLst>
              <a:ext uri="{FF2B5EF4-FFF2-40B4-BE49-F238E27FC236}">
                <a16:creationId xmlns:a16="http://schemas.microsoft.com/office/drawing/2014/main" id="{F7E5CAF5-BD75-4746-BF35-98CF9531AC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198" y="2121407"/>
            <a:ext cx="3657600" cy="3158637"/>
          </a:xfrm>
          <a:prstGeom prst="rect">
            <a:avLst/>
          </a:prstGeom>
        </p:spPr>
      </p:pic>
      <p:pic>
        <p:nvPicPr>
          <p:cNvPr id="6" name="Picture 5">
            <a:extLst>
              <a:ext uri="{FF2B5EF4-FFF2-40B4-BE49-F238E27FC236}">
                <a16:creationId xmlns:a16="http://schemas.microsoft.com/office/drawing/2014/main" id="{4FE4625D-C34E-4AC1-83DC-CCF42284AD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67200" y="2121407"/>
            <a:ext cx="3657600" cy="3158638"/>
          </a:xfrm>
          <a:prstGeom prst="rect">
            <a:avLst/>
          </a:prstGeom>
        </p:spPr>
      </p:pic>
      <p:pic>
        <p:nvPicPr>
          <p:cNvPr id="8" name="Picture 7">
            <a:extLst>
              <a:ext uri="{FF2B5EF4-FFF2-40B4-BE49-F238E27FC236}">
                <a16:creationId xmlns:a16="http://schemas.microsoft.com/office/drawing/2014/main" id="{AA5C0CC3-86C6-4E1F-A3E2-76F09EC940A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077202" y="2121407"/>
            <a:ext cx="3657600" cy="3158638"/>
          </a:xfrm>
          <a:prstGeom prst="rect">
            <a:avLst/>
          </a:prstGeom>
        </p:spPr>
      </p:pic>
      <p:sp>
        <p:nvSpPr>
          <p:cNvPr id="12" name="Rectangle 11">
            <a:extLst>
              <a:ext uri="{FF2B5EF4-FFF2-40B4-BE49-F238E27FC236}">
                <a16:creationId xmlns:a16="http://schemas.microsoft.com/office/drawing/2014/main" id="{DFC0F95F-D429-48F7-A33A-D2F50D27AE60}"/>
              </a:ext>
            </a:extLst>
          </p:cNvPr>
          <p:cNvSpPr/>
          <p:nvPr/>
        </p:nvSpPr>
        <p:spPr>
          <a:xfrm>
            <a:off x="1914861" y="6562165"/>
            <a:ext cx="882127" cy="193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406715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CDB12-6E15-49DB-9128-B147A6B2B4E6}"/>
              </a:ext>
            </a:extLst>
          </p:cNvPr>
          <p:cNvSpPr/>
          <p:nvPr/>
        </p:nvSpPr>
        <p:spPr>
          <a:xfrm>
            <a:off x="1" y="-2"/>
            <a:ext cx="12192000" cy="3429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US" sz="4800" dirty="0">
              <a:latin typeface="+mj-lt"/>
            </a:endParaRPr>
          </a:p>
        </p:txBody>
      </p:sp>
      <p:pic>
        <p:nvPicPr>
          <p:cNvPr id="14" name="Picture 13">
            <a:extLst>
              <a:ext uri="{FF2B5EF4-FFF2-40B4-BE49-F238E27FC236}">
                <a16:creationId xmlns:a16="http://schemas.microsoft.com/office/drawing/2014/main" id="{7273C902-67D4-4FF5-88E6-A8D2FF1613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1304" y="2602989"/>
            <a:ext cx="1653543" cy="1652019"/>
          </a:xfrm>
          <a:prstGeom prst="rect">
            <a:avLst/>
          </a:prstGeom>
        </p:spPr>
      </p:pic>
      <p:pic>
        <p:nvPicPr>
          <p:cNvPr id="16" name="Picture 15">
            <a:extLst>
              <a:ext uri="{FF2B5EF4-FFF2-40B4-BE49-F238E27FC236}">
                <a16:creationId xmlns:a16="http://schemas.microsoft.com/office/drawing/2014/main" id="{D1A9D0EB-EF30-4BB4-BF2D-935B937DFA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5455" y="2601465"/>
            <a:ext cx="1653543" cy="1653543"/>
          </a:xfrm>
          <a:prstGeom prst="rect">
            <a:avLst/>
          </a:prstGeom>
        </p:spPr>
      </p:pic>
      <p:pic>
        <p:nvPicPr>
          <p:cNvPr id="18" name="Picture 17">
            <a:extLst>
              <a:ext uri="{FF2B5EF4-FFF2-40B4-BE49-F238E27FC236}">
                <a16:creationId xmlns:a16="http://schemas.microsoft.com/office/drawing/2014/main" id="{70002594-3149-464B-80AD-641973C1C1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27153" y="2602227"/>
            <a:ext cx="1653543" cy="1653543"/>
          </a:xfrm>
          <a:prstGeom prst="rect">
            <a:avLst/>
          </a:prstGeom>
        </p:spPr>
      </p:pic>
      <p:pic>
        <p:nvPicPr>
          <p:cNvPr id="20" name="Picture 19">
            <a:extLst>
              <a:ext uri="{FF2B5EF4-FFF2-40B4-BE49-F238E27FC236}">
                <a16:creationId xmlns:a16="http://schemas.microsoft.com/office/drawing/2014/main" id="{557A9454-48B2-447A-A66F-A684106F7A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43002" y="2602227"/>
            <a:ext cx="1653543" cy="1653543"/>
          </a:xfrm>
          <a:prstGeom prst="rect">
            <a:avLst/>
          </a:prstGeom>
        </p:spPr>
      </p:pic>
      <p:sp>
        <p:nvSpPr>
          <p:cNvPr id="21" name="Rectangle 20">
            <a:extLst>
              <a:ext uri="{FF2B5EF4-FFF2-40B4-BE49-F238E27FC236}">
                <a16:creationId xmlns:a16="http://schemas.microsoft.com/office/drawing/2014/main" id="{429F073C-A00C-440E-8225-2C29DCDAA18A}"/>
              </a:ext>
            </a:extLst>
          </p:cNvPr>
          <p:cNvSpPr/>
          <p:nvPr/>
        </p:nvSpPr>
        <p:spPr>
          <a:xfrm>
            <a:off x="465725" y="4488871"/>
            <a:ext cx="2513002" cy="684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2000" dirty="0">
                <a:solidFill>
                  <a:schemeClr val="tx1"/>
                </a:solidFill>
                <a:latin typeface="3M Circular TT Light" panose="020B0404020101020102" pitchFamily="34" charset="0"/>
                <a:cs typeface="3M Circular TT Light" panose="020B0404020101020102" pitchFamily="34" charset="0"/>
              </a:rPr>
              <a:t>Reduced</a:t>
            </a:r>
          </a:p>
          <a:p>
            <a:pPr algn="ctr"/>
            <a:r>
              <a:rPr lang="en-US" sz="2000" dirty="0">
                <a:solidFill>
                  <a:schemeClr val="tx1"/>
                </a:solidFill>
                <a:latin typeface="3M Circular TT Light" panose="020B0404020101020102" pitchFamily="34" charset="0"/>
                <a:cs typeface="3M Circular TT Light" panose="020B0404020101020102" pitchFamily="34" charset="0"/>
              </a:rPr>
              <a:t>Visibility³</a:t>
            </a:r>
          </a:p>
        </p:txBody>
      </p:sp>
      <p:sp>
        <p:nvSpPr>
          <p:cNvPr id="22" name="Rectangle 21">
            <a:extLst>
              <a:ext uri="{FF2B5EF4-FFF2-40B4-BE49-F238E27FC236}">
                <a16:creationId xmlns:a16="http://schemas.microsoft.com/office/drawing/2014/main" id="{BFB786AA-8683-4742-A88B-90E4A27D3DF5}"/>
              </a:ext>
            </a:extLst>
          </p:cNvPr>
          <p:cNvSpPr/>
          <p:nvPr/>
        </p:nvSpPr>
        <p:spPr>
          <a:xfrm>
            <a:off x="3381574" y="4488871"/>
            <a:ext cx="2513002" cy="684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2000" dirty="0">
                <a:solidFill>
                  <a:schemeClr val="tx1"/>
                </a:solidFill>
                <a:latin typeface="3M Circular TT Light" panose="020B0404020101020102" pitchFamily="34" charset="0"/>
                <a:cs typeface="3M Circular TT Light" panose="020B0404020101020102" pitchFamily="34" charset="0"/>
              </a:rPr>
              <a:t>Increased Discomfort³</a:t>
            </a:r>
          </a:p>
        </p:txBody>
      </p:sp>
      <p:sp>
        <p:nvSpPr>
          <p:cNvPr id="23" name="Rectangle 22">
            <a:extLst>
              <a:ext uri="{FF2B5EF4-FFF2-40B4-BE49-F238E27FC236}">
                <a16:creationId xmlns:a16="http://schemas.microsoft.com/office/drawing/2014/main" id="{D1024532-D546-454C-99B5-89A5C3DD6967}"/>
              </a:ext>
            </a:extLst>
          </p:cNvPr>
          <p:cNvSpPr/>
          <p:nvPr/>
        </p:nvSpPr>
        <p:spPr>
          <a:xfrm>
            <a:off x="9213273" y="4488871"/>
            <a:ext cx="2513002" cy="684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2000" dirty="0">
                <a:solidFill>
                  <a:schemeClr val="tx1"/>
                </a:solidFill>
                <a:latin typeface="3M Circular TT Light" panose="020B0404020101020102" pitchFamily="34" charset="0"/>
                <a:cs typeface="3M Circular TT Light" panose="020B0404020101020102" pitchFamily="34" charset="0"/>
              </a:rPr>
              <a:t>Increased</a:t>
            </a:r>
          </a:p>
          <a:p>
            <a:pPr algn="ctr"/>
            <a:r>
              <a:rPr lang="en-US" sz="2000" dirty="0">
                <a:solidFill>
                  <a:schemeClr val="tx1"/>
                </a:solidFill>
                <a:latin typeface="3M Circular TT Light" panose="020B0404020101020102" pitchFamily="34" charset="0"/>
                <a:cs typeface="3M Circular TT Light" panose="020B0404020101020102" pitchFamily="34" charset="0"/>
              </a:rPr>
              <a:t>Crash Risk⁵</a:t>
            </a:r>
          </a:p>
        </p:txBody>
      </p:sp>
      <p:sp>
        <p:nvSpPr>
          <p:cNvPr id="24" name="Rectangle 23">
            <a:extLst>
              <a:ext uri="{FF2B5EF4-FFF2-40B4-BE49-F238E27FC236}">
                <a16:creationId xmlns:a16="http://schemas.microsoft.com/office/drawing/2014/main" id="{E84B66B4-A124-41BE-B99A-3988721A9EF0}"/>
              </a:ext>
            </a:extLst>
          </p:cNvPr>
          <p:cNvSpPr/>
          <p:nvPr/>
        </p:nvSpPr>
        <p:spPr>
          <a:xfrm>
            <a:off x="6297423" y="4488871"/>
            <a:ext cx="2513002" cy="684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2000" dirty="0">
                <a:solidFill>
                  <a:schemeClr val="tx1"/>
                </a:solidFill>
                <a:latin typeface="3M Circular TT Light" panose="020B0404020101020102" pitchFamily="34" charset="0"/>
                <a:cs typeface="3M Circular TT Light" panose="020B0404020101020102" pitchFamily="34" charset="0"/>
              </a:rPr>
              <a:t>Less Effective</a:t>
            </a:r>
          </a:p>
          <a:p>
            <a:pPr algn="ctr"/>
            <a:r>
              <a:rPr lang="en-US" sz="2000" dirty="0">
                <a:solidFill>
                  <a:schemeClr val="tx1"/>
                </a:solidFill>
                <a:latin typeface="3M Circular TT Light" panose="020B0404020101020102" pitchFamily="34" charset="0"/>
                <a:cs typeface="3M Circular TT Light" panose="020B0404020101020102" pitchFamily="34" charset="0"/>
              </a:rPr>
              <a:t>Lane Guidance⁴</a:t>
            </a:r>
          </a:p>
        </p:txBody>
      </p:sp>
      <p:sp>
        <p:nvSpPr>
          <p:cNvPr id="25" name="Rectangle 24">
            <a:extLst>
              <a:ext uri="{FF2B5EF4-FFF2-40B4-BE49-F238E27FC236}">
                <a16:creationId xmlns:a16="http://schemas.microsoft.com/office/drawing/2014/main" id="{627B768D-6BC4-4437-B124-6BD5CD672DCA}"/>
              </a:ext>
            </a:extLst>
          </p:cNvPr>
          <p:cNvSpPr/>
          <p:nvPr/>
        </p:nvSpPr>
        <p:spPr>
          <a:xfrm>
            <a:off x="1" y="0"/>
            <a:ext cx="12192000" cy="211822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3200" dirty="0">
                <a:latin typeface="+mj-lt"/>
                <a:cs typeface="3M Circular TT Light" panose="020B0404020101020102" pitchFamily="34" charset="0"/>
              </a:rPr>
              <a:t>What happens when pavement markings disappear?</a:t>
            </a:r>
          </a:p>
        </p:txBody>
      </p:sp>
      <p:sp>
        <p:nvSpPr>
          <p:cNvPr id="2" name="Rectangle 1">
            <a:extLst>
              <a:ext uri="{FF2B5EF4-FFF2-40B4-BE49-F238E27FC236}">
                <a16:creationId xmlns:a16="http://schemas.microsoft.com/office/drawing/2014/main" id="{19481F7C-6A53-411D-A2EC-40D34514EAB0}"/>
              </a:ext>
            </a:extLst>
          </p:cNvPr>
          <p:cNvSpPr/>
          <p:nvPr/>
        </p:nvSpPr>
        <p:spPr>
          <a:xfrm>
            <a:off x="1914861" y="6562165"/>
            <a:ext cx="882127" cy="193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209407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3F3044C-F732-4818-B546-2460B40EA040}"/>
              </a:ext>
            </a:extLst>
          </p:cNvPr>
          <p:cNvSpPr/>
          <p:nvPr/>
        </p:nvSpPr>
        <p:spPr>
          <a:xfrm>
            <a:off x="1214938" y="2374986"/>
            <a:ext cx="2743199" cy="13033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8800" dirty="0">
                <a:latin typeface="+mj-lt"/>
              </a:rPr>
              <a:t>46%</a:t>
            </a:r>
          </a:p>
        </p:txBody>
      </p:sp>
      <p:sp>
        <p:nvSpPr>
          <p:cNvPr id="6" name="Rectangle 5">
            <a:extLst>
              <a:ext uri="{FF2B5EF4-FFF2-40B4-BE49-F238E27FC236}">
                <a16:creationId xmlns:a16="http://schemas.microsoft.com/office/drawing/2014/main" id="{E012F8AF-41FE-4606-B5F3-DEDC68EF7A9C}"/>
              </a:ext>
            </a:extLst>
          </p:cNvPr>
          <p:cNvSpPr/>
          <p:nvPr/>
        </p:nvSpPr>
        <p:spPr>
          <a:xfrm>
            <a:off x="4724400" y="2374985"/>
            <a:ext cx="2743199" cy="13033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8800" dirty="0">
                <a:latin typeface="+mj-lt"/>
              </a:rPr>
              <a:t>41%</a:t>
            </a:r>
          </a:p>
        </p:txBody>
      </p:sp>
      <p:sp>
        <p:nvSpPr>
          <p:cNvPr id="7" name="Rectangle 6">
            <a:extLst>
              <a:ext uri="{FF2B5EF4-FFF2-40B4-BE49-F238E27FC236}">
                <a16:creationId xmlns:a16="http://schemas.microsoft.com/office/drawing/2014/main" id="{DC71018A-025C-4255-830C-CF5480C03200}"/>
              </a:ext>
            </a:extLst>
          </p:cNvPr>
          <p:cNvSpPr/>
          <p:nvPr/>
        </p:nvSpPr>
        <p:spPr>
          <a:xfrm>
            <a:off x="8233863" y="2374985"/>
            <a:ext cx="2743199" cy="13033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8800" dirty="0">
                <a:latin typeface="+mj-lt"/>
              </a:rPr>
              <a:t>12%</a:t>
            </a:r>
          </a:p>
        </p:txBody>
      </p:sp>
      <p:sp>
        <p:nvSpPr>
          <p:cNvPr id="8" name="Rectangle 7">
            <a:extLst>
              <a:ext uri="{FF2B5EF4-FFF2-40B4-BE49-F238E27FC236}">
                <a16:creationId xmlns:a16="http://schemas.microsoft.com/office/drawing/2014/main" id="{DB4D6CDC-5622-4A7C-81E2-D2BB302899B9}"/>
              </a:ext>
            </a:extLst>
          </p:cNvPr>
          <p:cNvSpPr/>
          <p:nvPr/>
        </p:nvSpPr>
        <p:spPr>
          <a:xfrm>
            <a:off x="1214938" y="3787086"/>
            <a:ext cx="2743199" cy="107958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180000" rtlCol="0" anchor="t"/>
          <a:lstStyle/>
          <a:p>
            <a:pPr algn="ctr"/>
            <a:r>
              <a:rPr lang="en-US" dirty="0">
                <a:latin typeface="3M Circular TT Light" panose="020B0404020101020102" pitchFamily="34" charset="0"/>
                <a:cs typeface="3M Circular TT Light" panose="020B0404020101020102" pitchFamily="34" charset="0"/>
              </a:rPr>
              <a:t>Reduction in</a:t>
            </a:r>
            <a:br>
              <a:rPr lang="en-US" dirty="0">
                <a:latin typeface="3M Circular TT Light" panose="020B0404020101020102" pitchFamily="34" charset="0"/>
                <a:cs typeface="3M Circular TT Light" panose="020B0404020101020102" pitchFamily="34" charset="0"/>
              </a:rPr>
            </a:br>
            <a:r>
              <a:rPr lang="en-US" dirty="0">
                <a:latin typeface="3M Circular TT Light" panose="020B0404020101020102" pitchFamily="34" charset="0"/>
                <a:cs typeface="3M Circular TT Light" panose="020B0404020101020102" pitchFamily="34" charset="0"/>
              </a:rPr>
              <a:t>Run-off-road crashes on multi-lane roads </a:t>
            </a:r>
          </a:p>
        </p:txBody>
      </p:sp>
      <p:sp>
        <p:nvSpPr>
          <p:cNvPr id="9" name="Rectangle 8">
            <a:extLst>
              <a:ext uri="{FF2B5EF4-FFF2-40B4-BE49-F238E27FC236}">
                <a16:creationId xmlns:a16="http://schemas.microsoft.com/office/drawing/2014/main" id="{5BFEFD10-09F7-454E-BADF-25B7750B4BDC}"/>
              </a:ext>
            </a:extLst>
          </p:cNvPr>
          <p:cNvSpPr/>
          <p:nvPr/>
        </p:nvSpPr>
        <p:spPr>
          <a:xfrm>
            <a:off x="4724400" y="3787086"/>
            <a:ext cx="2743199" cy="107958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180000" rtlCol="0" anchor="t"/>
          <a:lstStyle/>
          <a:p>
            <a:pPr algn="ctr"/>
            <a:r>
              <a:rPr lang="en-US" dirty="0">
                <a:latin typeface="3M Circular TT Light" panose="020B0404020101020102" pitchFamily="34" charset="0"/>
                <a:cs typeface="3M Circular TT Light" panose="020B0404020101020102" pitchFamily="34" charset="0"/>
              </a:rPr>
              <a:t>Reduction in</a:t>
            </a:r>
            <a:br>
              <a:rPr lang="en-US" dirty="0">
                <a:latin typeface="3M Circular TT Light" panose="020B0404020101020102" pitchFamily="34" charset="0"/>
                <a:cs typeface="3M Circular TT Light" panose="020B0404020101020102" pitchFamily="34" charset="0"/>
              </a:rPr>
            </a:br>
            <a:r>
              <a:rPr lang="en-US" dirty="0">
                <a:latin typeface="3M Circular TT Light" panose="020B0404020101020102" pitchFamily="34" charset="0"/>
                <a:cs typeface="3M Circular TT Light" panose="020B0404020101020102" pitchFamily="34" charset="0"/>
              </a:rPr>
              <a:t>crashes with injury on multi-lane roads </a:t>
            </a:r>
          </a:p>
        </p:txBody>
      </p:sp>
      <p:sp>
        <p:nvSpPr>
          <p:cNvPr id="10" name="Rectangle 9">
            <a:extLst>
              <a:ext uri="{FF2B5EF4-FFF2-40B4-BE49-F238E27FC236}">
                <a16:creationId xmlns:a16="http://schemas.microsoft.com/office/drawing/2014/main" id="{65A6A96B-507F-4DD1-AD5D-118CAC7BB7B1}"/>
              </a:ext>
            </a:extLst>
          </p:cNvPr>
          <p:cNvSpPr/>
          <p:nvPr/>
        </p:nvSpPr>
        <p:spPr>
          <a:xfrm>
            <a:off x="8233863" y="3787086"/>
            <a:ext cx="2743199" cy="107958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180000" rtlCol="0" anchor="t"/>
          <a:lstStyle/>
          <a:p>
            <a:pPr algn="ctr"/>
            <a:r>
              <a:rPr lang="en-US" dirty="0">
                <a:latin typeface="3M Circular TT Light" panose="020B0404020101020102" pitchFamily="34" charset="0"/>
                <a:cs typeface="3M Circular TT Light" panose="020B0404020101020102" pitchFamily="34" charset="0"/>
              </a:rPr>
              <a:t>Reduction in</a:t>
            </a:r>
            <a:br>
              <a:rPr lang="en-US" dirty="0">
                <a:latin typeface="3M Circular TT Light" panose="020B0404020101020102" pitchFamily="34" charset="0"/>
                <a:cs typeface="3M Circular TT Light" panose="020B0404020101020102" pitchFamily="34" charset="0"/>
              </a:rPr>
            </a:br>
            <a:r>
              <a:rPr lang="en-US" dirty="0">
                <a:latin typeface="3M Circular TT Light" panose="020B0404020101020102" pitchFamily="34" charset="0"/>
                <a:cs typeface="3M Circular TT Light" panose="020B0404020101020102" pitchFamily="34" charset="0"/>
              </a:rPr>
              <a:t>crashes with injury on freeways</a:t>
            </a:r>
          </a:p>
        </p:txBody>
      </p:sp>
      <p:pic>
        <p:nvPicPr>
          <p:cNvPr id="12" name="Picture 11">
            <a:extLst>
              <a:ext uri="{FF2B5EF4-FFF2-40B4-BE49-F238E27FC236}">
                <a16:creationId xmlns:a16="http://schemas.microsoft.com/office/drawing/2014/main" id="{79D7626E-0E1D-47EA-ABA4-05BFC271ED8E}"/>
              </a:ext>
            </a:extLst>
          </p:cNvPr>
          <p:cNvPicPr>
            <a:picLocks noChangeAspect="1"/>
          </p:cNvPicPr>
          <p:nvPr/>
        </p:nvPicPr>
        <p:blipFill>
          <a:blip r:embed="rId3">
            <a:duotone>
              <a:schemeClr val="accent5">
                <a:shade val="45000"/>
                <a:satMod val="135000"/>
              </a:schemeClr>
              <a:prstClr val="white"/>
            </a:duotone>
          </a:blip>
          <a:stretch>
            <a:fillRect/>
          </a:stretch>
        </p:blipFill>
        <p:spPr>
          <a:xfrm>
            <a:off x="8514904" y="5692878"/>
            <a:ext cx="2870678" cy="669620"/>
          </a:xfrm>
          <a:prstGeom prst="rect">
            <a:avLst/>
          </a:prstGeom>
        </p:spPr>
      </p:pic>
      <p:sp>
        <p:nvSpPr>
          <p:cNvPr id="2" name="Title 1">
            <a:extLst>
              <a:ext uri="{FF2B5EF4-FFF2-40B4-BE49-F238E27FC236}">
                <a16:creationId xmlns:a16="http://schemas.microsoft.com/office/drawing/2014/main" id="{0B84538C-6B34-4242-84AB-7991E0FE3B14}"/>
              </a:ext>
            </a:extLst>
          </p:cNvPr>
          <p:cNvSpPr>
            <a:spLocks noGrp="1"/>
          </p:cNvSpPr>
          <p:nvPr>
            <p:ph type="title"/>
          </p:nvPr>
        </p:nvSpPr>
        <p:spPr>
          <a:xfrm>
            <a:off x="379412" y="381000"/>
            <a:ext cx="11812588" cy="457200"/>
          </a:xfrm>
        </p:spPr>
        <p:txBody>
          <a:bodyPr/>
          <a:lstStyle/>
          <a:p>
            <a:r>
              <a:rPr lang="en-US" sz="3000" dirty="0"/>
              <a:t>Research links wet reflective markings to helping reduce crashes</a:t>
            </a:r>
          </a:p>
        </p:txBody>
      </p:sp>
      <p:sp>
        <p:nvSpPr>
          <p:cNvPr id="3" name="Text Placeholder 2">
            <a:extLst>
              <a:ext uri="{FF2B5EF4-FFF2-40B4-BE49-F238E27FC236}">
                <a16:creationId xmlns:a16="http://schemas.microsoft.com/office/drawing/2014/main" id="{35C51CDE-3BFC-441B-A675-8C7848BED3B9}"/>
              </a:ext>
            </a:extLst>
          </p:cNvPr>
          <p:cNvSpPr>
            <a:spLocks noGrp="1"/>
          </p:cNvSpPr>
          <p:nvPr>
            <p:ph type="body" sz="quarter" idx="10"/>
          </p:nvPr>
        </p:nvSpPr>
        <p:spPr>
          <a:xfrm>
            <a:off x="381000" y="811107"/>
            <a:ext cx="11430000" cy="365760"/>
          </a:xfrm>
        </p:spPr>
        <p:txBody>
          <a:bodyPr/>
          <a:lstStyle/>
          <a:p>
            <a:r>
              <a:rPr lang="en-US" sz="2000" i="1" dirty="0"/>
              <a:t>Safety Evaluation of Wet Reflective Pavement Markings: FHWA-HRT-15-083</a:t>
            </a:r>
          </a:p>
        </p:txBody>
      </p:sp>
      <p:sp>
        <p:nvSpPr>
          <p:cNvPr id="11" name="Rectangle 10">
            <a:extLst>
              <a:ext uri="{FF2B5EF4-FFF2-40B4-BE49-F238E27FC236}">
                <a16:creationId xmlns:a16="http://schemas.microsoft.com/office/drawing/2014/main" id="{0026CAA6-EED3-451E-9223-AF4A5F1D6C16}"/>
              </a:ext>
            </a:extLst>
          </p:cNvPr>
          <p:cNvSpPr/>
          <p:nvPr/>
        </p:nvSpPr>
        <p:spPr>
          <a:xfrm>
            <a:off x="1979407" y="6519134"/>
            <a:ext cx="849854" cy="24742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45979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26991-98E8-41FF-9EEE-0080AE18D48C}"/>
              </a:ext>
            </a:extLst>
          </p:cNvPr>
          <p:cNvSpPr>
            <a:spLocks noGrp="1"/>
          </p:cNvSpPr>
          <p:nvPr>
            <p:ph type="title"/>
          </p:nvPr>
        </p:nvSpPr>
        <p:spPr>
          <a:xfrm>
            <a:off x="379412" y="381000"/>
            <a:ext cx="11812588" cy="457200"/>
          </a:xfrm>
        </p:spPr>
        <p:txBody>
          <a:bodyPr/>
          <a:lstStyle/>
          <a:p>
            <a:r>
              <a:rPr lang="en-US" sz="3000" dirty="0"/>
              <a:t>Research links wet reflective markings to helping reduce crashes</a:t>
            </a:r>
          </a:p>
        </p:txBody>
      </p:sp>
      <p:sp>
        <p:nvSpPr>
          <p:cNvPr id="3" name="Text Placeholder 2">
            <a:extLst>
              <a:ext uri="{FF2B5EF4-FFF2-40B4-BE49-F238E27FC236}">
                <a16:creationId xmlns:a16="http://schemas.microsoft.com/office/drawing/2014/main" id="{E401756D-2F95-460D-B2BA-006F89708259}"/>
              </a:ext>
            </a:extLst>
          </p:cNvPr>
          <p:cNvSpPr>
            <a:spLocks noGrp="1"/>
          </p:cNvSpPr>
          <p:nvPr>
            <p:ph type="body" sz="quarter" idx="10"/>
          </p:nvPr>
        </p:nvSpPr>
        <p:spPr>
          <a:xfrm>
            <a:off x="381000" y="819732"/>
            <a:ext cx="11430000" cy="365760"/>
          </a:xfrm>
        </p:spPr>
        <p:txBody>
          <a:bodyPr/>
          <a:lstStyle/>
          <a:p>
            <a:r>
              <a:rPr lang="en-US" sz="2000" i="1" dirty="0"/>
              <a:t>Safety Effects of Wet-Weather Pavement Markings: </a:t>
            </a:r>
            <a:r>
              <a:rPr lang="en-US" sz="2000" dirty="0"/>
              <a:t>TRB 19-04199</a:t>
            </a:r>
          </a:p>
        </p:txBody>
      </p:sp>
      <p:pic>
        <p:nvPicPr>
          <p:cNvPr id="33" name="Picture 32">
            <a:extLst>
              <a:ext uri="{FF2B5EF4-FFF2-40B4-BE49-F238E27FC236}">
                <a16:creationId xmlns:a16="http://schemas.microsoft.com/office/drawing/2014/main" id="{D8111626-1ABF-4813-A8BB-5945DD6666FD}"/>
              </a:ext>
            </a:extLst>
          </p:cNvPr>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885906" y="5685894"/>
            <a:ext cx="3499676" cy="676604"/>
          </a:xfrm>
          <a:prstGeom prst="rect">
            <a:avLst/>
          </a:prstGeom>
        </p:spPr>
      </p:pic>
      <p:grpSp>
        <p:nvGrpSpPr>
          <p:cNvPr id="5" name="Group 4">
            <a:extLst>
              <a:ext uri="{FF2B5EF4-FFF2-40B4-BE49-F238E27FC236}">
                <a16:creationId xmlns:a16="http://schemas.microsoft.com/office/drawing/2014/main" id="{C8107227-2327-4FFA-B7A5-62EC92F77554}"/>
              </a:ext>
            </a:extLst>
          </p:cNvPr>
          <p:cNvGrpSpPr/>
          <p:nvPr/>
        </p:nvGrpSpPr>
        <p:grpSpPr>
          <a:xfrm>
            <a:off x="2605876" y="2374985"/>
            <a:ext cx="6980248" cy="2491689"/>
            <a:chOff x="2915592" y="2374985"/>
            <a:chExt cx="6980248" cy="2491689"/>
          </a:xfrm>
        </p:grpSpPr>
        <p:sp>
          <p:nvSpPr>
            <p:cNvPr id="34" name="Rectangle 33">
              <a:extLst>
                <a:ext uri="{FF2B5EF4-FFF2-40B4-BE49-F238E27FC236}">
                  <a16:creationId xmlns:a16="http://schemas.microsoft.com/office/drawing/2014/main" id="{984982D3-E1D1-4054-8A01-E510662B0E7E}"/>
                </a:ext>
              </a:extLst>
            </p:cNvPr>
            <p:cNvSpPr/>
            <p:nvPr/>
          </p:nvSpPr>
          <p:spPr>
            <a:xfrm>
              <a:off x="2915592" y="2374986"/>
              <a:ext cx="2743199" cy="13033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8800" dirty="0">
                  <a:latin typeface="+mj-lt"/>
                </a:rPr>
                <a:t>32%</a:t>
              </a:r>
            </a:p>
          </p:txBody>
        </p:sp>
        <p:sp>
          <p:nvSpPr>
            <p:cNvPr id="35" name="Rectangle 34">
              <a:extLst>
                <a:ext uri="{FF2B5EF4-FFF2-40B4-BE49-F238E27FC236}">
                  <a16:creationId xmlns:a16="http://schemas.microsoft.com/office/drawing/2014/main" id="{24A428F3-E636-4C79-BED0-D4B7332BB2C6}"/>
                </a:ext>
              </a:extLst>
            </p:cNvPr>
            <p:cNvSpPr/>
            <p:nvPr/>
          </p:nvSpPr>
          <p:spPr>
            <a:xfrm>
              <a:off x="7152641" y="2374985"/>
              <a:ext cx="2743199" cy="13033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8800" dirty="0">
                  <a:latin typeface="+mj-lt"/>
                </a:rPr>
                <a:t>49%</a:t>
              </a:r>
            </a:p>
          </p:txBody>
        </p:sp>
        <p:sp>
          <p:nvSpPr>
            <p:cNvPr id="36" name="Rectangle 35">
              <a:extLst>
                <a:ext uri="{FF2B5EF4-FFF2-40B4-BE49-F238E27FC236}">
                  <a16:creationId xmlns:a16="http://schemas.microsoft.com/office/drawing/2014/main" id="{487A735C-4BB6-429A-B7B2-613447819CEA}"/>
                </a:ext>
              </a:extLst>
            </p:cNvPr>
            <p:cNvSpPr/>
            <p:nvPr/>
          </p:nvSpPr>
          <p:spPr>
            <a:xfrm>
              <a:off x="2915592" y="3787086"/>
              <a:ext cx="2743199" cy="107958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180000" rtlCol="0" anchor="t"/>
            <a:lstStyle/>
            <a:p>
              <a:pPr algn="ctr"/>
              <a:r>
                <a:rPr lang="en-US" dirty="0">
                  <a:latin typeface="3M Circular TT Light" panose="020B0404020101020102" pitchFamily="34" charset="0"/>
                  <a:cs typeface="3M Circular TT Light" panose="020B0404020101020102" pitchFamily="34" charset="0"/>
                </a:rPr>
                <a:t>Reduction in</a:t>
              </a:r>
              <a:br>
                <a:rPr lang="en-US" dirty="0">
                  <a:latin typeface="3M Circular TT Light" panose="020B0404020101020102" pitchFamily="34" charset="0"/>
                  <a:cs typeface="3M Circular TT Light" panose="020B0404020101020102" pitchFamily="34" charset="0"/>
                </a:rPr>
              </a:br>
              <a:r>
                <a:rPr lang="en-US" dirty="0">
                  <a:latin typeface="3M Circular TT Light" panose="020B0404020101020102" pitchFamily="34" charset="0"/>
                  <a:cs typeface="3M Circular TT Light" panose="020B0404020101020102" pitchFamily="34" charset="0"/>
                </a:rPr>
                <a:t>Wet – Night Crashes</a:t>
              </a:r>
            </a:p>
          </p:txBody>
        </p:sp>
        <p:sp>
          <p:nvSpPr>
            <p:cNvPr id="38" name="Rectangle 37">
              <a:extLst>
                <a:ext uri="{FF2B5EF4-FFF2-40B4-BE49-F238E27FC236}">
                  <a16:creationId xmlns:a16="http://schemas.microsoft.com/office/drawing/2014/main" id="{CB51F28B-FD87-4EC1-AED9-18237E4DA10C}"/>
                </a:ext>
              </a:extLst>
            </p:cNvPr>
            <p:cNvSpPr/>
            <p:nvPr/>
          </p:nvSpPr>
          <p:spPr>
            <a:xfrm>
              <a:off x="7152641" y="3787086"/>
              <a:ext cx="2743199" cy="107958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180000" rtlCol="0" anchor="t"/>
            <a:lstStyle/>
            <a:p>
              <a:pPr algn="ctr"/>
              <a:r>
                <a:rPr lang="en-US" dirty="0">
                  <a:latin typeface="3M Circular TT Light" panose="020B0404020101020102" pitchFamily="34" charset="0"/>
                  <a:cs typeface="3M Circular TT Light" panose="020B0404020101020102" pitchFamily="34" charset="0"/>
                </a:rPr>
                <a:t>Reduction in</a:t>
              </a:r>
              <a:br>
                <a:rPr lang="en-US" dirty="0">
                  <a:latin typeface="3M Circular TT Light" panose="020B0404020101020102" pitchFamily="34" charset="0"/>
                  <a:cs typeface="3M Circular TT Light" panose="020B0404020101020102" pitchFamily="34" charset="0"/>
                </a:rPr>
              </a:br>
              <a:r>
                <a:rPr lang="en-US" dirty="0">
                  <a:latin typeface="3M Circular TT Light" panose="020B0404020101020102" pitchFamily="34" charset="0"/>
                  <a:cs typeface="3M Circular TT Light" panose="020B0404020101020102" pitchFamily="34" charset="0"/>
                </a:rPr>
                <a:t>Wet – Night Fatalities</a:t>
              </a:r>
            </a:p>
          </p:txBody>
        </p:sp>
      </p:grpSp>
      <p:sp>
        <p:nvSpPr>
          <p:cNvPr id="10" name="Rectangle 9">
            <a:extLst>
              <a:ext uri="{FF2B5EF4-FFF2-40B4-BE49-F238E27FC236}">
                <a16:creationId xmlns:a16="http://schemas.microsoft.com/office/drawing/2014/main" id="{BB339CF4-467C-4CC0-B0D1-8CA8F5687937}"/>
              </a:ext>
            </a:extLst>
          </p:cNvPr>
          <p:cNvSpPr/>
          <p:nvPr/>
        </p:nvSpPr>
        <p:spPr>
          <a:xfrm>
            <a:off x="1979407" y="6519134"/>
            <a:ext cx="849854" cy="24742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190803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0DCC1-0205-4607-BB20-180733490E74}"/>
              </a:ext>
            </a:extLst>
          </p:cNvPr>
          <p:cNvSpPr>
            <a:spLocks noGrp="1"/>
          </p:cNvSpPr>
          <p:nvPr>
            <p:ph type="ctrTitle"/>
          </p:nvPr>
        </p:nvSpPr>
        <p:spPr>
          <a:xfrm>
            <a:off x="973394" y="2321901"/>
            <a:ext cx="9521825" cy="1994392"/>
          </a:xfrm>
        </p:spPr>
        <p:txBody>
          <a:bodyPr/>
          <a:lstStyle/>
          <a:p>
            <a:r>
              <a:rPr lang="en-US" sz="6000" dirty="0"/>
              <a:t>Not all pavement marking optics are created equal </a:t>
            </a:r>
          </a:p>
        </p:txBody>
      </p:sp>
    </p:spTree>
    <p:extLst>
      <p:ext uri="{BB962C8B-B14F-4D97-AF65-F5344CB8AC3E}">
        <p14:creationId xmlns:p14="http://schemas.microsoft.com/office/powerpoint/2010/main" val="348934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extLst>
              <a:ext uri="{FF2B5EF4-FFF2-40B4-BE49-F238E27FC236}">
                <a16:creationId xmlns:a16="http://schemas.microsoft.com/office/drawing/2014/main" id="{3665AE3A-69EC-4289-8379-95337C602923}"/>
              </a:ext>
            </a:extLst>
          </p:cNvPr>
          <p:cNvPicPr>
            <a:picLocks noChangeAspect="1"/>
          </p:cNvPicPr>
          <p:nvPr/>
        </p:nvPicPr>
        <p:blipFill>
          <a:blip r:embed="rId4"/>
          <a:stretch>
            <a:fillRect/>
          </a:stretch>
        </p:blipFill>
        <p:spPr>
          <a:xfrm>
            <a:off x="713754" y="1099185"/>
            <a:ext cx="10756552" cy="5179358"/>
          </a:xfrm>
          <a:prstGeom prst="rect">
            <a:avLst/>
          </a:prstGeom>
        </p:spPr>
      </p:pic>
      <p:sp>
        <p:nvSpPr>
          <p:cNvPr id="5" name="Title 1">
            <a:extLst>
              <a:ext uri="{FF2B5EF4-FFF2-40B4-BE49-F238E27FC236}">
                <a16:creationId xmlns:a16="http://schemas.microsoft.com/office/drawing/2014/main" id="{D08C2A7C-47B7-46E7-9BB8-1E2173A73CF0}"/>
              </a:ext>
            </a:extLst>
          </p:cNvPr>
          <p:cNvSpPr>
            <a:spLocks noGrp="1"/>
          </p:cNvSpPr>
          <p:nvPr>
            <p:ph type="title"/>
          </p:nvPr>
        </p:nvSpPr>
        <p:spPr>
          <a:xfrm>
            <a:off x="379412" y="381000"/>
            <a:ext cx="11425237" cy="822960"/>
          </a:xfrm>
        </p:spPr>
        <p:txBody>
          <a:bodyPr/>
          <a:lstStyle/>
          <a:p>
            <a:r>
              <a:rPr lang="en-US" dirty="0"/>
              <a:t>Pavement Marking Optics - Video</a:t>
            </a:r>
          </a:p>
        </p:txBody>
      </p:sp>
      <p:sp>
        <p:nvSpPr>
          <p:cNvPr id="6" name="Rectangle 5">
            <a:extLst>
              <a:ext uri="{FF2B5EF4-FFF2-40B4-BE49-F238E27FC236}">
                <a16:creationId xmlns:a16="http://schemas.microsoft.com/office/drawing/2014/main" id="{C3EA4953-296F-4331-81EC-2F7E36193A80}"/>
              </a:ext>
            </a:extLst>
          </p:cNvPr>
          <p:cNvSpPr/>
          <p:nvPr/>
        </p:nvSpPr>
        <p:spPr>
          <a:xfrm>
            <a:off x="1979407" y="6519134"/>
            <a:ext cx="849854" cy="24742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220312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8">
            <a:extLst>
              <a:ext uri="{FF2B5EF4-FFF2-40B4-BE49-F238E27FC236}">
                <a16:creationId xmlns:a16="http://schemas.microsoft.com/office/drawing/2014/main" id="{FD0CC236-4200-4F46-9EA4-3D5FE78859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12" name="Rectangle 11">
            <a:extLst>
              <a:ext uri="{FF2B5EF4-FFF2-40B4-BE49-F238E27FC236}">
                <a16:creationId xmlns:a16="http://schemas.microsoft.com/office/drawing/2014/main" id="{736943C7-30F1-453C-B625-6A7E709ED5EF}"/>
              </a:ext>
            </a:extLst>
          </p:cNvPr>
          <p:cNvSpPr/>
          <p:nvPr/>
        </p:nvSpPr>
        <p:spPr>
          <a:xfrm>
            <a:off x="6096000" y="0"/>
            <a:ext cx="6096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4800" dirty="0">
                <a:latin typeface="+mj-lt"/>
              </a:rPr>
              <a:t>Optics in the pavement markings</a:t>
            </a:r>
            <a:br>
              <a:rPr lang="en-US" sz="4800" dirty="0">
                <a:latin typeface="+mj-lt"/>
              </a:rPr>
            </a:br>
            <a:r>
              <a:rPr lang="en-US" sz="4800" dirty="0">
                <a:latin typeface="+mj-lt"/>
              </a:rPr>
              <a:t>return light back</a:t>
            </a:r>
            <a:br>
              <a:rPr lang="en-US" sz="4800" dirty="0">
                <a:latin typeface="+mj-lt"/>
              </a:rPr>
            </a:br>
            <a:r>
              <a:rPr lang="en-US" sz="4800" dirty="0">
                <a:latin typeface="+mj-lt"/>
              </a:rPr>
              <a:t>toward its source. </a:t>
            </a:r>
          </a:p>
        </p:txBody>
      </p:sp>
    </p:spTree>
    <p:extLst>
      <p:ext uri="{BB962C8B-B14F-4D97-AF65-F5344CB8AC3E}">
        <p14:creationId xmlns:p14="http://schemas.microsoft.com/office/powerpoint/2010/main" val="227886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FA4E6B-63DE-477F-A81C-F4D214632789}"/>
              </a:ext>
            </a:extLst>
          </p:cNvPr>
          <p:cNvSpPr/>
          <p:nvPr/>
        </p:nvSpPr>
        <p:spPr>
          <a:xfrm>
            <a:off x="0" y="0"/>
            <a:ext cx="6099048"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4800" dirty="0">
                <a:latin typeface="+mj-lt"/>
              </a:rPr>
              <a:t>When light travels from air into water, the direction changes. This change is called refraction.</a:t>
            </a:r>
          </a:p>
        </p:txBody>
      </p:sp>
      <p:pic>
        <p:nvPicPr>
          <p:cNvPr id="6" name="Picture Placeholder 8">
            <a:extLst>
              <a:ext uri="{FF2B5EF4-FFF2-40B4-BE49-F238E27FC236}">
                <a16:creationId xmlns:a16="http://schemas.microsoft.com/office/drawing/2014/main" id="{A4A661CF-FD3A-4359-B5FA-30C9120F8D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9048" y="-1"/>
            <a:ext cx="6092953" cy="6858001"/>
          </a:xfrm>
          <a:prstGeom prst="rect">
            <a:avLst/>
          </a:prstGeom>
        </p:spPr>
      </p:pic>
    </p:spTree>
    <p:extLst>
      <p:ext uri="{BB962C8B-B14F-4D97-AF65-F5344CB8AC3E}">
        <p14:creationId xmlns:p14="http://schemas.microsoft.com/office/powerpoint/2010/main" val="120294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E0EF892-7E55-432A-B4D7-A8129C316AD8}"/>
              </a:ext>
            </a:extLst>
          </p:cNvPr>
          <p:cNvSpPr/>
          <p:nvPr/>
        </p:nvSpPr>
        <p:spPr>
          <a:xfrm>
            <a:off x="1" y="0"/>
            <a:ext cx="12192000" cy="211822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3200" dirty="0">
                <a:solidFill>
                  <a:schemeClr val="bg1"/>
                </a:solidFill>
                <a:latin typeface="+mj-lt"/>
              </a:rPr>
              <a:t>1.5 refractive index glass beads are commonly used for dry conditions, but fail in wet/rainy conditions</a:t>
            </a:r>
          </a:p>
        </p:txBody>
      </p:sp>
      <p:pic>
        <p:nvPicPr>
          <p:cNvPr id="10" name="Picture 9">
            <a:extLst>
              <a:ext uri="{FF2B5EF4-FFF2-40B4-BE49-F238E27FC236}">
                <a16:creationId xmlns:a16="http://schemas.microsoft.com/office/drawing/2014/main" id="{A1B7B5F1-D460-4204-B896-B34985A4AA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6710" y="2042157"/>
            <a:ext cx="2051308" cy="1386843"/>
          </a:xfrm>
          <a:prstGeom prst="rect">
            <a:avLst/>
          </a:prstGeom>
        </p:spPr>
      </p:pic>
      <p:pic>
        <p:nvPicPr>
          <p:cNvPr id="20" name="Picture 19">
            <a:extLst>
              <a:ext uri="{FF2B5EF4-FFF2-40B4-BE49-F238E27FC236}">
                <a16:creationId xmlns:a16="http://schemas.microsoft.com/office/drawing/2014/main" id="{B3F5602A-E957-4A7B-A5D0-DB22AF17FD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33662" y="4252716"/>
            <a:ext cx="2054356" cy="1403607"/>
          </a:xfrm>
          <a:prstGeom prst="rect">
            <a:avLst/>
          </a:prstGeom>
        </p:spPr>
      </p:pic>
      <p:sp>
        <p:nvSpPr>
          <p:cNvPr id="21" name="Rectangle 20">
            <a:extLst>
              <a:ext uri="{FF2B5EF4-FFF2-40B4-BE49-F238E27FC236}">
                <a16:creationId xmlns:a16="http://schemas.microsoft.com/office/drawing/2014/main" id="{2E5AD069-C416-4853-95B4-CB10105B08DE}"/>
              </a:ext>
            </a:extLst>
          </p:cNvPr>
          <p:cNvSpPr/>
          <p:nvPr/>
        </p:nvSpPr>
        <p:spPr>
          <a:xfrm>
            <a:off x="1401940" y="3522736"/>
            <a:ext cx="2826350" cy="31812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dirty="0">
                <a:latin typeface="3M Circular TT Light" panose="020B0404020101020102" pitchFamily="34" charset="0"/>
                <a:cs typeface="3M Circular TT Light" panose="020B0404020101020102" pitchFamily="34" charset="0"/>
              </a:rPr>
              <a:t>Dry 1.5 Refraction Index</a:t>
            </a:r>
          </a:p>
        </p:txBody>
      </p:sp>
      <p:sp>
        <p:nvSpPr>
          <p:cNvPr id="22" name="Rectangle 21">
            <a:extLst>
              <a:ext uri="{FF2B5EF4-FFF2-40B4-BE49-F238E27FC236}">
                <a16:creationId xmlns:a16="http://schemas.microsoft.com/office/drawing/2014/main" id="{504A7963-5159-4DEC-B461-62143BDF776B}"/>
              </a:ext>
            </a:extLst>
          </p:cNvPr>
          <p:cNvSpPr/>
          <p:nvPr/>
        </p:nvSpPr>
        <p:spPr>
          <a:xfrm>
            <a:off x="1401940" y="5750059"/>
            <a:ext cx="2826350" cy="31812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dirty="0">
                <a:latin typeface="3M Circular TT Light" panose="020B0404020101020102" pitchFamily="34" charset="0"/>
                <a:cs typeface="3M Circular TT Light" panose="020B0404020101020102" pitchFamily="34" charset="0"/>
              </a:rPr>
              <a:t>Wet 1.5 Refraction Index</a:t>
            </a:r>
          </a:p>
        </p:txBody>
      </p:sp>
      <p:sp>
        <p:nvSpPr>
          <p:cNvPr id="7" name="Rectangle 6">
            <a:extLst>
              <a:ext uri="{FF2B5EF4-FFF2-40B4-BE49-F238E27FC236}">
                <a16:creationId xmlns:a16="http://schemas.microsoft.com/office/drawing/2014/main" id="{39771D9C-B8C8-4CB3-969F-F764E8B7C909}"/>
              </a:ext>
            </a:extLst>
          </p:cNvPr>
          <p:cNvSpPr/>
          <p:nvPr/>
        </p:nvSpPr>
        <p:spPr>
          <a:xfrm>
            <a:off x="1979407" y="6519134"/>
            <a:ext cx="849854" cy="24742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150003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E0EF892-7E55-432A-B4D7-A8129C316AD8}"/>
              </a:ext>
            </a:extLst>
          </p:cNvPr>
          <p:cNvSpPr/>
          <p:nvPr/>
        </p:nvSpPr>
        <p:spPr>
          <a:xfrm>
            <a:off x="1" y="0"/>
            <a:ext cx="12191999" cy="211822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3200" dirty="0">
                <a:solidFill>
                  <a:schemeClr val="bg1"/>
                </a:solidFill>
                <a:latin typeface="+mj-lt"/>
              </a:rPr>
              <a:t>1.9 refractive index beads are more efficient and increase light return in dry conditions, but still fail in wet/rainy conditions</a:t>
            </a:r>
          </a:p>
        </p:txBody>
      </p:sp>
      <p:pic>
        <p:nvPicPr>
          <p:cNvPr id="12" name="Picture 11">
            <a:extLst>
              <a:ext uri="{FF2B5EF4-FFF2-40B4-BE49-F238E27FC236}">
                <a16:creationId xmlns:a16="http://schemas.microsoft.com/office/drawing/2014/main" id="{CE850F16-1453-4202-8BF8-CBD5105309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1704" y="2218942"/>
            <a:ext cx="2049784" cy="1210058"/>
          </a:xfrm>
          <a:prstGeom prst="rect">
            <a:avLst/>
          </a:prstGeom>
        </p:spPr>
      </p:pic>
      <p:pic>
        <p:nvPicPr>
          <p:cNvPr id="16" name="Picture 15">
            <a:extLst>
              <a:ext uri="{FF2B5EF4-FFF2-40B4-BE49-F238E27FC236}">
                <a16:creationId xmlns:a16="http://schemas.microsoft.com/office/drawing/2014/main" id="{73B226B5-A0AA-47C8-8D29-DFFF6AA6B6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4084" y="4166639"/>
            <a:ext cx="2057404" cy="1403607"/>
          </a:xfrm>
          <a:prstGeom prst="rect">
            <a:avLst/>
          </a:prstGeom>
        </p:spPr>
      </p:pic>
      <p:sp>
        <p:nvSpPr>
          <p:cNvPr id="23" name="Rectangle 22">
            <a:extLst>
              <a:ext uri="{FF2B5EF4-FFF2-40B4-BE49-F238E27FC236}">
                <a16:creationId xmlns:a16="http://schemas.microsoft.com/office/drawing/2014/main" id="{145D5344-2B7B-45A9-9988-8BF775DB3FFD}"/>
              </a:ext>
            </a:extLst>
          </p:cNvPr>
          <p:cNvSpPr/>
          <p:nvPr/>
        </p:nvSpPr>
        <p:spPr>
          <a:xfrm>
            <a:off x="4677866" y="3522736"/>
            <a:ext cx="2826350" cy="31812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dirty="0">
                <a:latin typeface="3M Circular TT Light" panose="020B0404020101020102" pitchFamily="34" charset="0"/>
                <a:cs typeface="3M Circular TT Light" panose="020B0404020101020102" pitchFamily="34" charset="0"/>
              </a:rPr>
              <a:t>Dry 1.9 Refraction Index</a:t>
            </a:r>
          </a:p>
        </p:txBody>
      </p:sp>
      <p:sp>
        <p:nvSpPr>
          <p:cNvPr id="24" name="Rectangle 23">
            <a:extLst>
              <a:ext uri="{FF2B5EF4-FFF2-40B4-BE49-F238E27FC236}">
                <a16:creationId xmlns:a16="http://schemas.microsoft.com/office/drawing/2014/main" id="{9BE9F7A4-072F-4DDC-8732-59B1C2CE5CFE}"/>
              </a:ext>
            </a:extLst>
          </p:cNvPr>
          <p:cNvSpPr/>
          <p:nvPr/>
        </p:nvSpPr>
        <p:spPr>
          <a:xfrm>
            <a:off x="4677866" y="5750059"/>
            <a:ext cx="2826350" cy="31812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dirty="0">
                <a:latin typeface="3M Circular TT Light" panose="020B0404020101020102" pitchFamily="34" charset="0"/>
                <a:cs typeface="3M Circular TT Light" panose="020B0404020101020102" pitchFamily="34" charset="0"/>
              </a:rPr>
              <a:t>Wet 1.9 Refraction Index</a:t>
            </a:r>
          </a:p>
        </p:txBody>
      </p:sp>
      <p:sp>
        <p:nvSpPr>
          <p:cNvPr id="7" name="Rectangle 6">
            <a:extLst>
              <a:ext uri="{FF2B5EF4-FFF2-40B4-BE49-F238E27FC236}">
                <a16:creationId xmlns:a16="http://schemas.microsoft.com/office/drawing/2014/main" id="{645E42B5-CA5B-4443-9812-EF9EA1C78A02}"/>
              </a:ext>
            </a:extLst>
          </p:cNvPr>
          <p:cNvSpPr/>
          <p:nvPr/>
        </p:nvSpPr>
        <p:spPr>
          <a:xfrm>
            <a:off x="1979407" y="6519134"/>
            <a:ext cx="849854" cy="24742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27184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B48A9CB-88D1-437D-835E-140DE723CE70}"/>
              </a:ext>
            </a:extLst>
          </p:cNvPr>
          <p:cNvSpPr>
            <a:spLocks noGrp="1"/>
          </p:cNvSpPr>
          <p:nvPr>
            <p:ph type="title"/>
          </p:nvPr>
        </p:nvSpPr>
        <p:spPr/>
        <p:txBody>
          <a:bodyPr/>
          <a:lstStyle/>
          <a:p>
            <a:r>
              <a:rPr lang="en-US" dirty="0"/>
              <a:t>3M Transportation Safety Division History</a:t>
            </a:r>
          </a:p>
        </p:txBody>
      </p:sp>
      <p:pic>
        <p:nvPicPr>
          <p:cNvPr id="56" name="Picture Placeholder 15">
            <a:extLst>
              <a:ext uri="{FF2B5EF4-FFF2-40B4-BE49-F238E27FC236}">
                <a16:creationId xmlns:a16="http://schemas.microsoft.com/office/drawing/2014/main" id="{1549E883-F213-4FAA-8CE7-84988D42323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47301" y="3086042"/>
            <a:ext cx="1097280" cy="696942"/>
          </a:xfrm>
          <a:prstGeom prst="rect">
            <a:avLst/>
          </a:prstGeom>
        </p:spPr>
      </p:pic>
      <p:sp>
        <p:nvSpPr>
          <p:cNvPr id="61" name="TextBox 60">
            <a:extLst>
              <a:ext uri="{FF2B5EF4-FFF2-40B4-BE49-F238E27FC236}">
                <a16:creationId xmlns:a16="http://schemas.microsoft.com/office/drawing/2014/main" id="{EF7CBB3B-87DE-4CA5-B7D2-938DAE89E084}"/>
              </a:ext>
            </a:extLst>
          </p:cNvPr>
          <p:cNvSpPr txBox="1"/>
          <p:nvPr/>
        </p:nvSpPr>
        <p:spPr>
          <a:xfrm>
            <a:off x="447682" y="1262904"/>
            <a:ext cx="578685" cy="307777"/>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3M Circular TT Book"/>
                <a:ea typeface="+mn-ea"/>
                <a:cs typeface="+mn-cs"/>
              </a:rPr>
              <a:t>1930</a:t>
            </a:r>
          </a:p>
        </p:txBody>
      </p:sp>
      <p:sp>
        <p:nvSpPr>
          <p:cNvPr id="62" name="TextBox 61">
            <a:extLst>
              <a:ext uri="{FF2B5EF4-FFF2-40B4-BE49-F238E27FC236}">
                <a16:creationId xmlns:a16="http://schemas.microsoft.com/office/drawing/2014/main" id="{77559484-7E2F-412C-9547-39AB4A362B1F}"/>
              </a:ext>
            </a:extLst>
          </p:cNvPr>
          <p:cNvSpPr txBox="1"/>
          <p:nvPr/>
        </p:nvSpPr>
        <p:spPr>
          <a:xfrm>
            <a:off x="373034" y="5920324"/>
            <a:ext cx="641201" cy="307777"/>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3M Circular TT Book"/>
                <a:ea typeface="+mn-ea"/>
                <a:cs typeface="+mn-cs"/>
              </a:rPr>
              <a:t>2020</a:t>
            </a:r>
          </a:p>
        </p:txBody>
      </p:sp>
      <p:pic>
        <p:nvPicPr>
          <p:cNvPr id="64" name="Picture Placeholder 15">
            <a:extLst>
              <a:ext uri="{FF2B5EF4-FFF2-40B4-BE49-F238E27FC236}">
                <a16:creationId xmlns:a16="http://schemas.microsoft.com/office/drawing/2014/main" id="{05AE3202-9160-4361-955D-DF20F52C8E5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62479" y="1504006"/>
            <a:ext cx="1096137" cy="696215"/>
          </a:xfrm>
          <a:prstGeom prst="rect">
            <a:avLst/>
          </a:prstGeom>
        </p:spPr>
      </p:pic>
      <p:pic>
        <p:nvPicPr>
          <p:cNvPr id="65" name="Picture Placeholder 17">
            <a:extLst>
              <a:ext uri="{FF2B5EF4-FFF2-40B4-BE49-F238E27FC236}">
                <a16:creationId xmlns:a16="http://schemas.microsoft.com/office/drawing/2014/main" id="{E73342E6-AF45-44E3-A50C-F0A3564BEBA8}"/>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511294" y="1504006"/>
            <a:ext cx="1099847" cy="698571"/>
          </a:xfrm>
          <a:prstGeom prst="rect">
            <a:avLst/>
          </a:prstGeom>
        </p:spPr>
      </p:pic>
      <p:pic>
        <p:nvPicPr>
          <p:cNvPr id="66" name="Picture Placeholder 19">
            <a:extLst>
              <a:ext uri="{FF2B5EF4-FFF2-40B4-BE49-F238E27FC236}">
                <a16:creationId xmlns:a16="http://schemas.microsoft.com/office/drawing/2014/main" id="{D2DFA9F7-C1E2-4A00-B2AB-10BD38573EA8}"/>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663819" y="1504006"/>
            <a:ext cx="1096137" cy="696215"/>
          </a:xfrm>
          <a:prstGeom prst="rect">
            <a:avLst/>
          </a:prstGeom>
        </p:spPr>
      </p:pic>
      <p:pic>
        <p:nvPicPr>
          <p:cNvPr id="67" name="Picture Placeholder 23">
            <a:extLst>
              <a:ext uri="{FF2B5EF4-FFF2-40B4-BE49-F238E27FC236}">
                <a16:creationId xmlns:a16="http://schemas.microsoft.com/office/drawing/2014/main" id="{4755413E-F3BE-4F88-9F80-979E73FF6384}"/>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4812634" y="1504006"/>
            <a:ext cx="1093224" cy="696215"/>
          </a:xfrm>
          <a:prstGeom prst="rect">
            <a:avLst/>
          </a:prstGeom>
        </p:spPr>
      </p:pic>
      <p:grpSp>
        <p:nvGrpSpPr>
          <p:cNvPr id="2" name="Group 1">
            <a:extLst>
              <a:ext uri="{FF2B5EF4-FFF2-40B4-BE49-F238E27FC236}">
                <a16:creationId xmlns:a16="http://schemas.microsoft.com/office/drawing/2014/main" id="{2CE033AF-6821-4F76-B83B-88DF6D657944}"/>
              </a:ext>
            </a:extLst>
          </p:cNvPr>
          <p:cNvGrpSpPr/>
          <p:nvPr/>
        </p:nvGrpSpPr>
        <p:grpSpPr>
          <a:xfrm>
            <a:off x="1026367" y="1206918"/>
            <a:ext cx="9888958" cy="5066523"/>
            <a:chOff x="1026367" y="1206918"/>
            <a:chExt cx="9888958" cy="5066523"/>
          </a:xfrm>
        </p:grpSpPr>
        <p:cxnSp>
          <p:nvCxnSpPr>
            <p:cNvPr id="58" name="Straight Connector 57">
              <a:extLst>
                <a:ext uri="{FF2B5EF4-FFF2-40B4-BE49-F238E27FC236}">
                  <a16:creationId xmlns:a16="http://schemas.microsoft.com/office/drawing/2014/main" id="{0CD45CB7-96BF-43AF-B0C3-BBB56F84A561}"/>
                </a:ext>
              </a:extLst>
            </p:cNvPr>
            <p:cNvCxnSpPr/>
            <p:nvPr/>
          </p:nvCxnSpPr>
          <p:spPr>
            <a:xfrm>
              <a:off x="1125861" y="1206918"/>
              <a:ext cx="0" cy="5066523"/>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F8B1579-D71F-4E47-9D09-EA36E0CDEF32}"/>
                </a:ext>
              </a:extLst>
            </p:cNvPr>
            <p:cNvCxnSpPr/>
            <p:nvPr/>
          </p:nvCxnSpPr>
          <p:spPr>
            <a:xfrm>
              <a:off x="1026367" y="1206918"/>
              <a:ext cx="195943"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CA32DD2-2ECF-44D4-BF23-118CB034AD74}"/>
                </a:ext>
              </a:extLst>
            </p:cNvPr>
            <p:cNvCxnSpPr/>
            <p:nvPr/>
          </p:nvCxnSpPr>
          <p:spPr>
            <a:xfrm>
              <a:off x="1026367" y="6273441"/>
              <a:ext cx="195943"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BAFD441-F19E-4909-888D-E8E66D07AF00}"/>
                </a:ext>
              </a:extLst>
            </p:cNvPr>
            <p:cNvCxnSpPr>
              <a:cxnSpLocks/>
            </p:cNvCxnSpPr>
            <p:nvPr/>
          </p:nvCxnSpPr>
          <p:spPr>
            <a:xfrm>
              <a:off x="1125861" y="1416792"/>
              <a:ext cx="5174455" cy="0"/>
            </a:xfrm>
            <a:prstGeom prst="line">
              <a:avLst/>
            </a:prstGeom>
            <a:ln w="19050">
              <a:solidFill>
                <a:schemeClr val="tx1">
                  <a:lumMod val="65000"/>
                  <a:lumOff val="3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572C468-06E6-417F-8197-31EA1132EE19}"/>
                </a:ext>
              </a:extLst>
            </p:cNvPr>
            <p:cNvCxnSpPr>
              <a:cxnSpLocks/>
            </p:cNvCxnSpPr>
            <p:nvPr/>
          </p:nvCxnSpPr>
          <p:spPr>
            <a:xfrm>
              <a:off x="1124338" y="2939566"/>
              <a:ext cx="7470351" cy="0"/>
            </a:xfrm>
            <a:prstGeom prst="line">
              <a:avLst/>
            </a:prstGeom>
            <a:ln w="19050">
              <a:solidFill>
                <a:schemeClr val="tx1">
                  <a:lumMod val="65000"/>
                  <a:lumOff val="3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BE10DC4-9637-48EA-B547-8A0DB1952415}"/>
                </a:ext>
              </a:extLst>
            </p:cNvPr>
            <p:cNvCxnSpPr>
              <a:cxnSpLocks/>
            </p:cNvCxnSpPr>
            <p:nvPr/>
          </p:nvCxnSpPr>
          <p:spPr>
            <a:xfrm>
              <a:off x="1124338" y="4690481"/>
              <a:ext cx="9790987" cy="0"/>
            </a:xfrm>
            <a:prstGeom prst="line">
              <a:avLst/>
            </a:prstGeom>
            <a:ln w="19050">
              <a:solidFill>
                <a:schemeClr val="tx1">
                  <a:lumMod val="65000"/>
                  <a:lumOff val="35000"/>
                </a:schemeClr>
              </a:solidFill>
              <a:tailEnd type="oval" w="sm" len="sm"/>
            </a:ln>
          </p:spPr>
          <p:style>
            <a:lnRef idx="1">
              <a:schemeClr val="accent1"/>
            </a:lnRef>
            <a:fillRef idx="0">
              <a:schemeClr val="accent1"/>
            </a:fillRef>
            <a:effectRef idx="0">
              <a:schemeClr val="accent1"/>
            </a:effectRef>
            <a:fontRef idx="minor">
              <a:schemeClr val="tx1"/>
            </a:fontRef>
          </p:style>
        </p:cxnSp>
      </p:grpSp>
      <p:pic>
        <p:nvPicPr>
          <p:cNvPr id="70" name="Picture Placeholder 21">
            <a:extLst>
              <a:ext uri="{FF2B5EF4-FFF2-40B4-BE49-F238E27FC236}">
                <a16:creationId xmlns:a16="http://schemas.microsoft.com/office/drawing/2014/main" id="{B48F7EAB-303C-4059-8505-4E6B28A0ECF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517286" y="3086041"/>
            <a:ext cx="1093856" cy="695850"/>
          </a:xfrm>
          <a:prstGeom prst="rect">
            <a:avLst/>
          </a:prstGeom>
        </p:spPr>
      </p:pic>
      <p:pic>
        <p:nvPicPr>
          <p:cNvPr id="71" name="Picture Placeholder 17">
            <a:extLst>
              <a:ext uri="{FF2B5EF4-FFF2-40B4-BE49-F238E27FC236}">
                <a16:creationId xmlns:a16="http://schemas.microsoft.com/office/drawing/2014/main" id="{0546F4D6-8BEA-4559-B62C-B19CA40F714E}"/>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4812634" y="3084350"/>
            <a:ext cx="1098224" cy="697541"/>
          </a:xfrm>
          <a:prstGeom prst="rect">
            <a:avLst/>
          </a:prstGeom>
        </p:spPr>
      </p:pic>
      <p:pic>
        <p:nvPicPr>
          <p:cNvPr id="72" name="Picture Placeholder 23">
            <a:extLst>
              <a:ext uri="{FF2B5EF4-FFF2-40B4-BE49-F238E27FC236}">
                <a16:creationId xmlns:a16="http://schemas.microsoft.com/office/drawing/2014/main" id="{A371579B-5032-47EA-90D4-DC14520C9A96}"/>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3663819" y="3085877"/>
            <a:ext cx="1096137" cy="698070"/>
          </a:xfrm>
          <a:prstGeom prst="rect">
            <a:avLst/>
          </a:prstGeom>
        </p:spPr>
      </p:pic>
      <p:pic>
        <p:nvPicPr>
          <p:cNvPr id="73" name="Picture Placeholder 19">
            <a:extLst>
              <a:ext uri="{FF2B5EF4-FFF2-40B4-BE49-F238E27FC236}">
                <a16:creationId xmlns:a16="http://schemas.microsoft.com/office/drawing/2014/main" id="{CE1985F0-A07E-4410-90CE-66F5F210B5E6}"/>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5961449" y="3084350"/>
            <a:ext cx="1098224" cy="697541"/>
          </a:xfrm>
          <a:prstGeom prst="rect">
            <a:avLst/>
          </a:prstGeom>
        </p:spPr>
      </p:pic>
      <p:pic>
        <p:nvPicPr>
          <p:cNvPr id="74" name="Picture Placeholder 25">
            <a:extLst>
              <a:ext uri="{FF2B5EF4-FFF2-40B4-BE49-F238E27FC236}">
                <a16:creationId xmlns:a16="http://schemas.microsoft.com/office/drawing/2014/main" id="{FF842FDC-3F2A-4999-8002-6CD9E3531A54}"/>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7110265" y="3084350"/>
            <a:ext cx="1095306" cy="697541"/>
          </a:xfrm>
          <a:prstGeom prst="rect">
            <a:avLst/>
          </a:prstGeom>
        </p:spPr>
      </p:pic>
      <p:pic>
        <p:nvPicPr>
          <p:cNvPr id="75" name="Picture Placeholder 21">
            <a:extLst>
              <a:ext uri="{FF2B5EF4-FFF2-40B4-BE49-F238E27FC236}">
                <a16:creationId xmlns:a16="http://schemas.microsoft.com/office/drawing/2014/main" id="{645CAAC3-4A44-46B5-B188-47686B4B11A4}"/>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2511294" y="4856552"/>
            <a:ext cx="1097280" cy="698029"/>
          </a:xfrm>
          <a:prstGeom prst="rect">
            <a:avLst/>
          </a:prstGeom>
        </p:spPr>
      </p:pic>
      <p:pic>
        <p:nvPicPr>
          <p:cNvPr id="76" name="Picture Placeholder 19">
            <a:extLst>
              <a:ext uri="{FF2B5EF4-FFF2-40B4-BE49-F238E27FC236}">
                <a16:creationId xmlns:a16="http://schemas.microsoft.com/office/drawing/2014/main" id="{68E540A6-2209-4972-BC79-84B9A0681C3A}"/>
              </a:ext>
            </a:extLst>
          </p:cNvPr>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a:xfrm>
            <a:off x="7104872" y="4870462"/>
            <a:ext cx="1097280" cy="696941"/>
          </a:xfrm>
          <a:prstGeom prst="rect">
            <a:avLst/>
          </a:prstGeom>
        </p:spPr>
      </p:pic>
      <p:pic>
        <p:nvPicPr>
          <p:cNvPr id="77" name="Picture Placeholder 23">
            <a:extLst>
              <a:ext uri="{FF2B5EF4-FFF2-40B4-BE49-F238E27FC236}">
                <a16:creationId xmlns:a16="http://schemas.microsoft.com/office/drawing/2014/main" id="{A481DF1F-79F3-484D-92E4-8247085585EB}"/>
              </a:ext>
            </a:extLst>
          </p:cNvPr>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a:xfrm>
            <a:off x="3660109" y="4855783"/>
            <a:ext cx="1097280" cy="698798"/>
          </a:xfrm>
          <a:prstGeom prst="rect">
            <a:avLst/>
          </a:prstGeom>
        </p:spPr>
      </p:pic>
      <p:pic>
        <p:nvPicPr>
          <p:cNvPr id="78" name="Picture Placeholder 17">
            <a:extLst>
              <a:ext uri="{FF2B5EF4-FFF2-40B4-BE49-F238E27FC236}">
                <a16:creationId xmlns:a16="http://schemas.microsoft.com/office/drawing/2014/main" id="{FB09BA1A-F46D-41B8-ACBF-D5B9B6ABB1F3}"/>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4810606" y="4855783"/>
            <a:ext cx="1097280" cy="696941"/>
          </a:xfrm>
          <a:prstGeom prst="rect">
            <a:avLst/>
          </a:prstGeom>
        </p:spPr>
      </p:pic>
      <p:pic>
        <p:nvPicPr>
          <p:cNvPr id="79" name="Picture Placeholder 25">
            <a:extLst>
              <a:ext uri="{FF2B5EF4-FFF2-40B4-BE49-F238E27FC236}">
                <a16:creationId xmlns:a16="http://schemas.microsoft.com/office/drawing/2014/main" id="{D072A175-E5EF-4078-BB08-977F778520BD}"/>
              </a:ext>
            </a:extLst>
          </p:cNvPr>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a:xfrm>
            <a:off x="5957739" y="4869534"/>
            <a:ext cx="1097280" cy="698798"/>
          </a:xfrm>
          <a:prstGeom prst="rect">
            <a:avLst/>
          </a:prstGeom>
        </p:spPr>
      </p:pic>
      <p:pic>
        <p:nvPicPr>
          <p:cNvPr id="80" name="Picture Placeholder 29">
            <a:extLst>
              <a:ext uri="{FF2B5EF4-FFF2-40B4-BE49-F238E27FC236}">
                <a16:creationId xmlns:a16="http://schemas.microsoft.com/office/drawing/2014/main" id="{E11B2A28-4E75-4D75-AD6B-B5455BDDF0C9}"/>
              </a:ext>
            </a:extLst>
          </p:cNvPr>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a:xfrm>
            <a:off x="1362479" y="4857640"/>
            <a:ext cx="1097280" cy="696941"/>
          </a:xfrm>
          <a:prstGeom prst="rect">
            <a:avLst/>
          </a:prstGeom>
        </p:spPr>
      </p:pic>
      <p:pic>
        <p:nvPicPr>
          <p:cNvPr id="81" name="Picture Placeholder 19">
            <a:extLst>
              <a:ext uri="{FF2B5EF4-FFF2-40B4-BE49-F238E27FC236}">
                <a16:creationId xmlns:a16="http://schemas.microsoft.com/office/drawing/2014/main" id="{CA46488E-1714-4136-9B63-AD375083BD35}"/>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9399138" y="4866934"/>
            <a:ext cx="1097280" cy="694944"/>
          </a:xfrm>
          <a:prstGeom prst="rect">
            <a:avLst/>
          </a:prstGeom>
        </p:spPr>
      </p:pic>
      <p:pic>
        <p:nvPicPr>
          <p:cNvPr id="82" name="Picture Placeholder 17">
            <a:extLst>
              <a:ext uri="{FF2B5EF4-FFF2-40B4-BE49-F238E27FC236}">
                <a16:creationId xmlns:a16="http://schemas.microsoft.com/office/drawing/2014/main" id="{C2DC1F7B-24C0-42DD-B001-AC82A4944AFB}"/>
              </a:ext>
            </a:extLst>
          </p:cNvPr>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8252005" y="4866934"/>
            <a:ext cx="1097280" cy="694944"/>
          </a:xfrm>
          <a:prstGeom prst="rect">
            <a:avLst/>
          </a:prstGeom>
        </p:spPr>
      </p:pic>
      <p:sp>
        <p:nvSpPr>
          <p:cNvPr id="83" name="TextBox 82">
            <a:extLst>
              <a:ext uri="{FF2B5EF4-FFF2-40B4-BE49-F238E27FC236}">
                <a16:creationId xmlns:a16="http://schemas.microsoft.com/office/drawing/2014/main" id="{7846D721-AC73-4FAE-B0C4-D16B685C5C90}"/>
              </a:ext>
            </a:extLst>
          </p:cNvPr>
          <p:cNvSpPr txBox="1"/>
          <p:nvPr/>
        </p:nvSpPr>
        <p:spPr>
          <a:xfrm>
            <a:off x="1362479" y="2287434"/>
            <a:ext cx="6400791"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3M Circular TT Book"/>
                <a:ea typeface="+mn-ea"/>
                <a:cs typeface="+mn-cs"/>
              </a:rPr>
              <a:t>3M invents reflective sheeting and installs the first fully-reflective traffic</a:t>
            </a:r>
            <a:br>
              <a:rPr kumimoji="0" lang="en-US" sz="1400" b="0" i="0" u="none" strike="noStrike" kern="1200" cap="none" spc="0" normalizeH="0" baseline="0" noProof="0" dirty="0">
                <a:ln>
                  <a:noFill/>
                </a:ln>
                <a:solidFill>
                  <a:srgbClr val="FFFFFF"/>
                </a:solidFill>
                <a:effectLst/>
                <a:uLnTx/>
                <a:uFillTx/>
                <a:latin typeface="3M Circular TT Book"/>
                <a:ea typeface="+mn-ea"/>
                <a:cs typeface="+mn-cs"/>
              </a:rPr>
            </a:br>
            <a:r>
              <a:rPr kumimoji="0" lang="en-US" sz="1400" b="0" i="0" u="none" strike="noStrike" kern="1200" cap="none" spc="0" normalizeH="0" baseline="0" noProof="0" dirty="0">
                <a:ln>
                  <a:noFill/>
                </a:ln>
                <a:solidFill>
                  <a:srgbClr val="FFFFFF"/>
                </a:solidFill>
                <a:effectLst/>
                <a:uLnTx/>
                <a:uFillTx/>
                <a:latin typeface="3M Circular TT Book"/>
                <a:ea typeface="+mn-ea"/>
                <a:cs typeface="+mn-cs"/>
              </a:rPr>
              <a:t>sign in 1939; reflective technology expands to road markings and license plates.</a:t>
            </a:r>
          </a:p>
        </p:txBody>
      </p:sp>
      <p:sp>
        <p:nvSpPr>
          <p:cNvPr id="84" name="TextBox 83">
            <a:extLst>
              <a:ext uri="{FF2B5EF4-FFF2-40B4-BE49-F238E27FC236}">
                <a16:creationId xmlns:a16="http://schemas.microsoft.com/office/drawing/2014/main" id="{2CDE3751-8E26-4DCE-A6EA-7497C3FE84EB}"/>
              </a:ext>
            </a:extLst>
          </p:cNvPr>
          <p:cNvSpPr txBox="1"/>
          <p:nvPr/>
        </p:nvSpPr>
        <p:spPr>
          <a:xfrm>
            <a:off x="1362479" y="5686856"/>
            <a:ext cx="9790983"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3M Circular TT Book"/>
                <a:ea typeface="+mn-ea"/>
                <a:cs typeface="+mn-cs"/>
              </a:rPr>
              <a:t>Wet reflective technology makes road markings visible in the rain; conspicuity markings make trucks and vehicles more visible; digital printing innovations enable enhanced graphics and more efficient traffic sign and license plate production.</a:t>
            </a:r>
          </a:p>
        </p:txBody>
      </p:sp>
      <p:sp>
        <p:nvSpPr>
          <p:cNvPr id="85" name="Rectangle 84">
            <a:extLst>
              <a:ext uri="{FF2B5EF4-FFF2-40B4-BE49-F238E27FC236}">
                <a16:creationId xmlns:a16="http://schemas.microsoft.com/office/drawing/2014/main" id="{81349B3C-81EF-45DB-9CE8-8C680F42A259}"/>
              </a:ext>
            </a:extLst>
          </p:cNvPr>
          <p:cNvSpPr/>
          <p:nvPr/>
        </p:nvSpPr>
        <p:spPr>
          <a:xfrm>
            <a:off x="1289976" y="3823961"/>
            <a:ext cx="7945048"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3M Circular TT Book"/>
                <a:ea typeface="+mn-ea"/>
                <a:cs typeface="+mn-cs"/>
              </a:rPr>
              <a:t>Microreplication technology improves retro reflectivity and increases day and nighttime sign visibility. Fluorescent technology makes work </a:t>
            </a:r>
            <a:r>
              <a:rPr kumimoji="0" lang="en-US" sz="1400" b="0" i="0" u="none" strike="noStrike" kern="1200" cap="none" spc="0" normalizeH="0" baseline="0" noProof="0" dirty="0">
                <a:ln>
                  <a:noFill/>
                </a:ln>
                <a:solidFill>
                  <a:schemeClr val="bg1"/>
                </a:solidFill>
                <a:effectLst/>
                <a:uLnTx/>
                <a:uFillTx/>
                <a:latin typeface="3M Circular TT Book"/>
                <a:ea typeface="+mn-ea"/>
                <a:cs typeface="+mn-cs"/>
              </a:rPr>
              <a:t>zone</a:t>
            </a:r>
            <a:r>
              <a:rPr kumimoji="0" lang="en-US" sz="1400" b="0" i="0" u="none" strike="noStrike" kern="1200" cap="none" spc="0" normalizeH="0" baseline="0" noProof="0" dirty="0">
                <a:ln>
                  <a:noFill/>
                </a:ln>
                <a:solidFill>
                  <a:srgbClr val="FFFFFF"/>
                </a:solidFill>
                <a:effectLst/>
                <a:uLnTx/>
                <a:uFillTx/>
                <a:latin typeface="3M Circular TT Book"/>
                <a:ea typeface="+mn-ea"/>
                <a:cs typeface="+mn-cs"/>
              </a:rPr>
              <a:t> signs and devices and pedestrian crossings more visible during dusk, dawn, and inclement weather. </a:t>
            </a:r>
          </a:p>
        </p:txBody>
      </p:sp>
      <p:sp>
        <p:nvSpPr>
          <p:cNvPr id="3" name="Rectangle 2">
            <a:extLst>
              <a:ext uri="{FF2B5EF4-FFF2-40B4-BE49-F238E27FC236}">
                <a16:creationId xmlns:a16="http://schemas.microsoft.com/office/drawing/2014/main" id="{92D905F5-AC55-47BF-BB17-68B3FDEE13A4}"/>
              </a:ext>
            </a:extLst>
          </p:cNvPr>
          <p:cNvSpPr/>
          <p:nvPr/>
        </p:nvSpPr>
        <p:spPr>
          <a:xfrm>
            <a:off x="1979407" y="6519134"/>
            <a:ext cx="849854" cy="24742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61593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E0EF892-7E55-432A-B4D7-A8129C316AD8}"/>
              </a:ext>
            </a:extLst>
          </p:cNvPr>
          <p:cNvSpPr/>
          <p:nvPr/>
        </p:nvSpPr>
        <p:spPr>
          <a:xfrm>
            <a:off x="1" y="0"/>
            <a:ext cx="12192000" cy="211822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3M Circular TT Bold"/>
                <a:ea typeface="+mn-ea"/>
                <a:cs typeface="+mn-cs"/>
              </a:rPr>
              <a:t>For beads, only 2.4 optics provide useful light return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3M Circular TT Bold"/>
                <a:ea typeface="+mn-ea"/>
                <a:cs typeface="+mn-cs"/>
              </a:rPr>
              <a:t> in nighttime rainy conditions</a:t>
            </a:r>
          </a:p>
        </p:txBody>
      </p:sp>
      <p:pic>
        <p:nvPicPr>
          <p:cNvPr id="18" name="Picture 17">
            <a:extLst>
              <a:ext uri="{FF2B5EF4-FFF2-40B4-BE49-F238E27FC236}">
                <a16:creationId xmlns:a16="http://schemas.microsoft.com/office/drawing/2014/main" id="{E0EB90B2-D20D-46D5-805D-00DEF03C31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8034" y="4210835"/>
            <a:ext cx="2042164" cy="1359411"/>
          </a:xfrm>
          <a:prstGeom prst="rect">
            <a:avLst/>
          </a:prstGeom>
        </p:spPr>
      </p:pic>
      <p:sp>
        <p:nvSpPr>
          <p:cNvPr id="25" name="Rectangle 24">
            <a:extLst>
              <a:ext uri="{FF2B5EF4-FFF2-40B4-BE49-F238E27FC236}">
                <a16:creationId xmlns:a16="http://schemas.microsoft.com/office/drawing/2014/main" id="{89DB3C60-FC2E-44AB-B2AC-BC192E8E53D3}"/>
              </a:ext>
            </a:extLst>
          </p:cNvPr>
          <p:cNvSpPr/>
          <p:nvPr/>
        </p:nvSpPr>
        <p:spPr>
          <a:xfrm>
            <a:off x="7963712" y="3522736"/>
            <a:ext cx="2826350" cy="31812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3M Circular TT Light" panose="020B0404020101020102" pitchFamily="34" charset="0"/>
                <a:ea typeface="+mn-ea"/>
                <a:cs typeface="3M Circular TT Light" panose="020B0404020101020102" pitchFamily="34" charset="0"/>
              </a:rPr>
              <a:t>Dry 2.4 Refraction Index</a:t>
            </a:r>
          </a:p>
        </p:txBody>
      </p:sp>
      <p:sp>
        <p:nvSpPr>
          <p:cNvPr id="26" name="Rectangle 25">
            <a:extLst>
              <a:ext uri="{FF2B5EF4-FFF2-40B4-BE49-F238E27FC236}">
                <a16:creationId xmlns:a16="http://schemas.microsoft.com/office/drawing/2014/main" id="{E51858A1-993D-48E8-8D4A-C6F14D3C88C5}"/>
              </a:ext>
            </a:extLst>
          </p:cNvPr>
          <p:cNvSpPr/>
          <p:nvPr/>
        </p:nvSpPr>
        <p:spPr>
          <a:xfrm>
            <a:off x="7963712" y="5750059"/>
            <a:ext cx="2826350" cy="31812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3M Circular TT Light" panose="020B0404020101020102" pitchFamily="34" charset="0"/>
                <a:ea typeface="+mn-ea"/>
                <a:cs typeface="3M Circular TT Light" panose="020B0404020101020102" pitchFamily="34" charset="0"/>
              </a:rPr>
              <a:t>Wet 2.4 Refraction Index</a:t>
            </a:r>
          </a:p>
        </p:txBody>
      </p:sp>
      <p:sp>
        <p:nvSpPr>
          <p:cNvPr id="7" name="Rectangle 6">
            <a:extLst>
              <a:ext uri="{FF2B5EF4-FFF2-40B4-BE49-F238E27FC236}">
                <a16:creationId xmlns:a16="http://schemas.microsoft.com/office/drawing/2014/main" id="{A7DA0934-0223-4A7B-BE0B-F82D22323F8C}"/>
              </a:ext>
            </a:extLst>
          </p:cNvPr>
          <p:cNvSpPr/>
          <p:nvPr/>
        </p:nvSpPr>
        <p:spPr>
          <a:xfrm>
            <a:off x="1979407" y="6519134"/>
            <a:ext cx="849854" cy="24742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3M Circular TT Book"/>
              <a:ea typeface="+mn-ea"/>
              <a:cs typeface="+mn-cs"/>
            </a:endParaRPr>
          </a:p>
        </p:txBody>
      </p:sp>
      <p:pic>
        <p:nvPicPr>
          <p:cNvPr id="8" name="Picture 7">
            <a:extLst>
              <a:ext uri="{FF2B5EF4-FFF2-40B4-BE49-F238E27FC236}">
                <a16:creationId xmlns:a16="http://schemas.microsoft.com/office/drawing/2014/main" id="{63880FB2-88FC-4182-AA01-5506DC5F46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5174" y="2293698"/>
            <a:ext cx="2065024" cy="1135302"/>
          </a:xfrm>
          <a:prstGeom prst="rect">
            <a:avLst/>
          </a:prstGeom>
        </p:spPr>
      </p:pic>
    </p:spTree>
    <p:extLst>
      <p:ext uri="{BB962C8B-B14F-4D97-AF65-F5344CB8AC3E}">
        <p14:creationId xmlns:p14="http://schemas.microsoft.com/office/powerpoint/2010/main" val="159086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E0EF892-7E55-432A-B4D7-A8129C316AD8}"/>
              </a:ext>
            </a:extLst>
          </p:cNvPr>
          <p:cNvSpPr/>
          <p:nvPr/>
        </p:nvSpPr>
        <p:spPr>
          <a:xfrm>
            <a:off x="1" y="0"/>
            <a:ext cx="12192000" cy="211822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3M Circular TT Bold"/>
                <a:ea typeface="+mn-ea"/>
                <a:cs typeface="+mn-cs"/>
              </a:rPr>
              <a:t>For all weather performance you want both</a:t>
            </a:r>
            <a:br>
              <a:rPr kumimoji="0" lang="en-US" sz="3200" b="0" i="0" u="none" strike="noStrike" kern="1200" cap="none" spc="0" normalizeH="0" baseline="0" noProof="0" dirty="0">
                <a:ln>
                  <a:noFill/>
                </a:ln>
                <a:solidFill>
                  <a:srgbClr val="FFFFFF"/>
                </a:solidFill>
                <a:effectLst/>
                <a:uLnTx/>
                <a:uFillTx/>
                <a:latin typeface="3M Circular TT Bold"/>
                <a:ea typeface="+mn-ea"/>
                <a:cs typeface="+mn-cs"/>
              </a:rPr>
            </a:br>
            <a:r>
              <a:rPr kumimoji="0" lang="en-US" sz="3200" b="0" i="0" u="none" strike="noStrike" kern="1200" cap="none" spc="0" normalizeH="0" baseline="0" noProof="0" dirty="0">
                <a:ln>
                  <a:noFill/>
                </a:ln>
                <a:solidFill>
                  <a:srgbClr val="FFFFFF"/>
                </a:solidFill>
                <a:effectLst/>
                <a:uLnTx/>
                <a:uFillTx/>
                <a:latin typeface="3M Circular TT Bold"/>
                <a:ea typeface="+mn-ea"/>
                <a:cs typeface="+mn-cs"/>
              </a:rPr>
              <a:t>1.9 and 2.4 refractive index optics.</a:t>
            </a:r>
          </a:p>
        </p:txBody>
      </p:sp>
      <p:pic>
        <p:nvPicPr>
          <p:cNvPr id="10" name="Picture 9">
            <a:extLst>
              <a:ext uri="{FF2B5EF4-FFF2-40B4-BE49-F238E27FC236}">
                <a16:creationId xmlns:a16="http://schemas.microsoft.com/office/drawing/2014/main" id="{A1B7B5F1-D460-4204-B896-B34985A4AAE7}"/>
              </a:ext>
            </a:extLst>
          </p:cNvPr>
          <p:cNvPicPr>
            <a:picLocks noChangeAspect="1"/>
          </p:cNvPicPr>
          <p:nvPr/>
        </p:nvPicPr>
        <p:blipFill>
          <a:blip r:embed="rId3" cstate="screen">
            <a:duotone>
              <a:prstClr val="black"/>
              <a:schemeClr val="tx1">
                <a:lumMod val="95000"/>
                <a:lumOff val="5000"/>
                <a:tint val="45000"/>
                <a:satMod val="400000"/>
              </a:schemeClr>
            </a:duotone>
            <a:alphaModFix amt="20000"/>
            <a:extLst>
              <a:ext uri="{28A0092B-C50C-407E-A947-70E740481C1C}">
                <a14:useLocalDpi xmlns:a14="http://schemas.microsoft.com/office/drawing/2010/main"/>
              </a:ext>
            </a:extLst>
          </a:blip>
          <a:stretch>
            <a:fillRect/>
          </a:stretch>
        </p:blipFill>
        <p:spPr>
          <a:xfrm>
            <a:off x="1536710" y="2042157"/>
            <a:ext cx="2051308" cy="1386843"/>
          </a:xfrm>
          <a:prstGeom prst="rect">
            <a:avLst/>
          </a:prstGeom>
        </p:spPr>
      </p:pic>
      <p:pic>
        <p:nvPicPr>
          <p:cNvPr id="12" name="Picture 11">
            <a:extLst>
              <a:ext uri="{FF2B5EF4-FFF2-40B4-BE49-F238E27FC236}">
                <a16:creationId xmlns:a16="http://schemas.microsoft.com/office/drawing/2014/main" id="{CE850F16-1453-4202-8BF8-CBD5105309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11704" y="2218942"/>
            <a:ext cx="2049784" cy="1210058"/>
          </a:xfrm>
          <a:prstGeom prst="rect">
            <a:avLst/>
          </a:prstGeom>
        </p:spPr>
      </p:pic>
      <p:pic>
        <p:nvPicPr>
          <p:cNvPr id="14" name="Picture 13">
            <a:extLst>
              <a:ext uri="{FF2B5EF4-FFF2-40B4-BE49-F238E27FC236}">
                <a16:creationId xmlns:a16="http://schemas.microsoft.com/office/drawing/2014/main" id="{30FF72A3-92E2-475F-A2FC-482A62FFBA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85174" y="2293698"/>
            <a:ext cx="2065024" cy="1135302"/>
          </a:xfrm>
          <a:prstGeom prst="rect">
            <a:avLst/>
          </a:prstGeom>
        </p:spPr>
      </p:pic>
      <p:pic>
        <p:nvPicPr>
          <p:cNvPr id="16" name="Picture 15">
            <a:extLst>
              <a:ext uri="{FF2B5EF4-FFF2-40B4-BE49-F238E27FC236}">
                <a16:creationId xmlns:a16="http://schemas.microsoft.com/office/drawing/2014/main" id="{73B226B5-A0AA-47C8-8D29-DFFF6AA6B69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04084" y="4166639"/>
            <a:ext cx="2057404" cy="1403607"/>
          </a:xfrm>
          <a:prstGeom prst="rect">
            <a:avLst/>
          </a:prstGeom>
        </p:spPr>
      </p:pic>
      <p:pic>
        <p:nvPicPr>
          <p:cNvPr id="18" name="Picture 17">
            <a:extLst>
              <a:ext uri="{FF2B5EF4-FFF2-40B4-BE49-F238E27FC236}">
                <a16:creationId xmlns:a16="http://schemas.microsoft.com/office/drawing/2014/main" id="{E0EB90B2-D20D-46D5-805D-00DEF03C311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08034" y="4210835"/>
            <a:ext cx="2042164" cy="1359411"/>
          </a:xfrm>
          <a:prstGeom prst="rect">
            <a:avLst/>
          </a:prstGeom>
        </p:spPr>
      </p:pic>
      <p:pic>
        <p:nvPicPr>
          <p:cNvPr id="20" name="Picture 19">
            <a:extLst>
              <a:ext uri="{FF2B5EF4-FFF2-40B4-BE49-F238E27FC236}">
                <a16:creationId xmlns:a16="http://schemas.microsoft.com/office/drawing/2014/main" id="{B3F5602A-E957-4A7B-A5D0-DB22AF17FD0F}"/>
              </a:ext>
            </a:extLst>
          </p:cNvPr>
          <p:cNvPicPr>
            <a:picLocks noChangeAspect="1"/>
          </p:cNvPicPr>
          <p:nvPr/>
        </p:nvPicPr>
        <p:blipFill>
          <a:blip r:embed="rId8" cstate="screen">
            <a:duotone>
              <a:prstClr val="black"/>
              <a:schemeClr val="tx1">
                <a:lumMod val="95000"/>
                <a:lumOff val="5000"/>
                <a:tint val="45000"/>
                <a:satMod val="400000"/>
              </a:schemeClr>
            </a:duotone>
            <a:alphaModFix amt="35000"/>
            <a:extLst>
              <a:ext uri="{28A0092B-C50C-407E-A947-70E740481C1C}">
                <a14:useLocalDpi xmlns:a14="http://schemas.microsoft.com/office/drawing/2010/main"/>
              </a:ext>
            </a:extLst>
          </a:blip>
          <a:stretch>
            <a:fillRect/>
          </a:stretch>
        </p:blipFill>
        <p:spPr>
          <a:xfrm>
            <a:off x="1533662" y="4252716"/>
            <a:ext cx="2054356" cy="1403607"/>
          </a:xfrm>
          <a:prstGeom prst="rect">
            <a:avLst/>
          </a:prstGeom>
        </p:spPr>
      </p:pic>
      <p:sp>
        <p:nvSpPr>
          <p:cNvPr id="21" name="Rectangle 20">
            <a:extLst>
              <a:ext uri="{FF2B5EF4-FFF2-40B4-BE49-F238E27FC236}">
                <a16:creationId xmlns:a16="http://schemas.microsoft.com/office/drawing/2014/main" id="{2E5AD069-C416-4853-95B4-CB10105B08DE}"/>
              </a:ext>
            </a:extLst>
          </p:cNvPr>
          <p:cNvSpPr/>
          <p:nvPr/>
        </p:nvSpPr>
        <p:spPr>
          <a:xfrm>
            <a:off x="1401940" y="3522736"/>
            <a:ext cx="2826350" cy="31812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95959">
                    <a:lumMod val="75000"/>
                  </a:srgbClr>
                </a:solidFill>
                <a:effectLst/>
                <a:uLnTx/>
                <a:uFillTx/>
                <a:latin typeface="3M Circular TT Light" panose="020B0404020101020102" pitchFamily="34" charset="0"/>
                <a:ea typeface="+mn-ea"/>
                <a:cs typeface="3M Circular TT Light" panose="020B0404020101020102" pitchFamily="34" charset="0"/>
              </a:rPr>
              <a:t>Dry 1.5 Refraction Index</a:t>
            </a:r>
          </a:p>
        </p:txBody>
      </p:sp>
      <p:sp>
        <p:nvSpPr>
          <p:cNvPr id="22" name="Rectangle 21">
            <a:extLst>
              <a:ext uri="{FF2B5EF4-FFF2-40B4-BE49-F238E27FC236}">
                <a16:creationId xmlns:a16="http://schemas.microsoft.com/office/drawing/2014/main" id="{504A7963-5159-4DEC-B461-62143BDF776B}"/>
              </a:ext>
            </a:extLst>
          </p:cNvPr>
          <p:cNvSpPr/>
          <p:nvPr/>
        </p:nvSpPr>
        <p:spPr>
          <a:xfrm>
            <a:off x="1401940" y="5750059"/>
            <a:ext cx="2826350" cy="31812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95959">
                    <a:lumMod val="75000"/>
                  </a:srgbClr>
                </a:solidFill>
                <a:effectLst/>
                <a:uLnTx/>
                <a:uFillTx/>
                <a:latin typeface="3M Circular TT Light" panose="020B0404020101020102" pitchFamily="34" charset="0"/>
                <a:ea typeface="+mn-ea"/>
                <a:cs typeface="3M Circular TT Light" panose="020B0404020101020102" pitchFamily="34" charset="0"/>
              </a:rPr>
              <a:t>Wet 1.5 Refraction Index</a:t>
            </a:r>
          </a:p>
        </p:txBody>
      </p:sp>
      <p:sp>
        <p:nvSpPr>
          <p:cNvPr id="23" name="Rectangle 22">
            <a:extLst>
              <a:ext uri="{FF2B5EF4-FFF2-40B4-BE49-F238E27FC236}">
                <a16:creationId xmlns:a16="http://schemas.microsoft.com/office/drawing/2014/main" id="{145D5344-2B7B-45A9-9988-8BF775DB3FFD}"/>
              </a:ext>
            </a:extLst>
          </p:cNvPr>
          <p:cNvSpPr/>
          <p:nvPr/>
        </p:nvSpPr>
        <p:spPr>
          <a:xfrm>
            <a:off x="4677866" y="3522736"/>
            <a:ext cx="2826350" cy="31812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3M Circular TT Light" panose="020B0404020101020102" pitchFamily="34" charset="0"/>
                <a:ea typeface="+mn-ea"/>
                <a:cs typeface="3M Circular TT Light" panose="020B0404020101020102" pitchFamily="34" charset="0"/>
              </a:rPr>
              <a:t>Dry 1.9 Refraction Index</a:t>
            </a:r>
          </a:p>
        </p:txBody>
      </p:sp>
      <p:sp>
        <p:nvSpPr>
          <p:cNvPr id="24" name="Rectangle 23">
            <a:extLst>
              <a:ext uri="{FF2B5EF4-FFF2-40B4-BE49-F238E27FC236}">
                <a16:creationId xmlns:a16="http://schemas.microsoft.com/office/drawing/2014/main" id="{9BE9F7A4-072F-4DDC-8732-59B1C2CE5CFE}"/>
              </a:ext>
            </a:extLst>
          </p:cNvPr>
          <p:cNvSpPr/>
          <p:nvPr/>
        </p:nvSpPr>
        <p:spPr>
          <a:xfrm>
            <a:off x="4677866" y="5750059"/>
            <a:ext cx="2826350" cy="31812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3M Circular TT Light" panose="020B0404020101020102" pitchFamily="34" charset="0"/>
                <a:ea typeface="+mn-ea"/>
                <a:cs typeface="3M Circular TT Light" panose="020B0404020101020102" pitchFamily="34" charset="0"/>
              </a:rPr>
              <a:t>Wet 1.9 Refraction Index</a:t>
            </a:r>
          </a:p>
        </p:txBody>
      </p:sp>
      <p:sp>
        <p:nvSpPr>
          <p:cNvPr id="25" name="Rectangle 24">
            <a:extLst>
              <a:ext uri="{FF2B5EF4-FFF2-40B4-BE49-F238E27FC236}">
                <a16:creationId xmlns:a16="http://schemas.microsoft.com/office/drawing/2014/main" id="{89DB3C60-FC2E-44AB-B2AC-BC192E8E53D3}"/>
              </a:ext>
            </a:extLst>
          </p:cNvPr>
          <p:cNvSpPr/>
          <p:nvPr/>
        </p:nvSpPr>
        <p:spPr>
          <a:xfrm>
            <a:off x="7963712" y="3522736"/>
            <a:ext cx="2826350" cy="31812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3M Circular TT Light" panose="020B0404020101020102" pitchFamily="34" charset="0"/>
                <a:ea typeface="+mn-ea"/>
                <a:cs typeface="3M Circular TT Light" panose="020B0404020101020102" pitchFamily="34" charset="0"/>
              </a:rPr>
              <a:t>Dry 2.4 Refraction Index</a:t>
            </a:r>
          </a:p>
        </p:txBody>
      </p:sp>
      <p:sp>
        <p:nvSpPr>
          <p:cNvPr id="26" name="Rectangle 25">
            <a:extLst>
              <a:ext uri="{FF2B5EF4-FFF2-40B4-BE49-F238E27FC236}">
                <a16:creationId xmlns:a16="http://schemas.microsoft.com/office/drawing/2014/main" id="{E51858A1-993D-48E8-8D4A-C6F14D3C88C5}"/>
              </a:ext>
            </a:extLst>
          </p:cNvPr>
          <p:cNvSpPr/>
          <p:nvPr/>
        </p:nvSpPr>
        <p:spPr>
          <a:xfrm>
            <a:off x="7963712" y="5750059"/>
            <a:ext cx="2826350" cy="31812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3M Circular TT Light" panose="020B0404020101020102" pitchFamily="34" charset="0"/>
                <a:ea typeface="+mn-ea"/>
                <a:cs typeface="3M Circular TT Light" panose="020B0404020101020102" pitchFamily="34" charset="0"/>
              </a:rPr>
              <a:t>Wet 2.4 Refraction Index</a:t>
            </a:r>
          </a:p>
        </p:txBody>
      </p:sp>
      <p:cxnSp>
        <p:nvCxnSpPr>
          <p:cNvPr id="28" name="Straight Connector 27">
            <a:extLst>
              <a:ext uri="{FF2B5EF4-FFF2-40B4-BE49-F238E27FC236}">
                <a16:creationId xmlns:a16="http://schemas.microsoft.com/office/drawing/2014/main" id="{77B43CD3-28CB-49CC-ADB8-8EDCE10DF077}"/>
              </a:ext>
            </a:extLst>
          </p:cNvPr>
          <p:cNvCxnSpPr>
            <a:cxnSpLocks/>
          </p:cNvCxnSpPr>
          <p:nvPr/>
        </p:nvCxnSpPr>
        <p:spPr>
          <a:xfrm>
            <a:off x="4438168" y="1958275"/>
            <a:ext cx="0" cy="4215546"/>
          </a:xfrm>
          <a:prstGeom prst="line">
            <a:avLst/>
          </a:prstGeom>
          <a:ln w="12700" cap="rnd">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0C5DAD1-A64C-4321-8F3E-CC5CABE5194B}"/>
              </a:ext>
            </a:extLst>
          </p:cNvPr>
          <p:cNvCxnSpPr>
            <a:cxnSpLocks/>
          </p:cNvCxnSpPr>
          <p:nvPr/>
        </p:nvCxnSpPr>
        <p:spPr>
          <a:xfrm>
            <a:off x="7696934" y="1958275"/>
            <a:ext cx="0" cy="4215546"/>
          </a:xfrm>
          <a:prstGeom prst="line">
            <a:avLst/>
          </a:prstGeom>
          <a:ln w="12700" cap="rnd">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FE22429-9129-4853-973B-DDF04BEC117C}"/>
              </a:ext>
            </a:extLst>
          </p:cNvPr>
          <p:cNvSpPr/>
          <p:nvPr/>
        </p:nvSpPr>
        <p:spPr>
          <a:xfrm>
            <a:off x="1979407" y="6519134"/>
            <a:ext cx="849854" cy="24742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3M Circular TT Book"/>
              <a:ea typeface="+mn-ea"/>
              <a:cs typeface="+mn-cs"/>
            </a:endParaRPr>
          </a:p>
        </p:txBody>
      </p:sp>
    </p:spTree>
    <p:extLst>
      <p:ext uri="{BB962C8B-B14F-4D97-AF65-F5344CB8AC3E}">
        <p14:creationId xmlns:p14="http://schemas.microsoft.com/office/powerpoint/2010/main" val="274891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0DCC1-0205-4607-BB20-180733490E74}"/>
              </a:ext>
            </a:extLst>
          </p:cNvPr>
          <p:cNvSpPr>
            <a:spLocks noGrp="1"/>
          </p:cNvSpPr>
          <p:nvPr>
            <p:ph type="ctrTitle"/>
          </p:nvPr>
        </p:nvSpPr>
        <p:spPr>
          <a:xfrm>
            <a:off x="979181" y="2321901"/>
            <a:ext cx="10141831" cy="1994392"/>
          </a:xfrm>
        </p:spPr>
        <p:txBody>
          <a:bodyPr/>
          <a:lstStyle/>
          <a:p>
            <a:r>
              <a:rPr lang="en-US" sz="6000" dirty="0"/>
              <a:t>What to consider</a:t>
            </a:r>
            <a:br>
              <a:rPr lang="en-US" sz="6000" dirty="0"/>
            </a:br>
            <a:r>
              <a:rPr lang="en-US" sz="6000" dirty="0"/>
              <a:t>when building a wet reflective specification</a:t>
            </a:r>
          </a:p>
        </p:txBody>
      </p:sp>
    </p:spTree>
    <p:extLst>
      <p:ext uri="{BB962C8B-B14F-4D97-AF65-F5344CB8AC3E}">
        <p14:creationId xmlns:p14="http://schemas.microsoft.com/office/powerpoint/2010/main" val="200456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87C2D-EEB0-44DC-9BBB-ABE78F11E16B}"/>
              </a:ext>
            </a:extLst>
          </p:cNvPr>
          <p:cNvSpPr>
            <a:spLocks noGrp="1"/>
          </p:cNvSpPr>
          <p:nvPr>
            <p:ph type="title"/>
          </p:nvPr>
        </p:nvSpPr>
        <p:spPr/>
        <p:txBody>
          <a:bodyPr/>
          <a:lstStyle/>
          <a:p>
            <a:pPr algn="l"/>
            <a:r>
              <a:rPr lang="en-GB" dirty="0"/>
              <a:t>Select the Right Test Method for Wet </a:t>
            </a:r>
            <a:r>
              <a:rPr lang="en-GB" dirty="0" err="1"/>
              <a:t>Retroreflectivity</a:t>
            </a:r>
            <a:endParaRPr lang="en-US" dirty="0"/>
          </a:p>
        </p:txBody>
      </p:sp>
      <p:sp>
        <p:nvSpPr>
          <p:cNvPr id="3" name="Text Placeholder 2">
            <a:extLst>
              <a:ext uri="{FF2B5EF4-FFF2-40B4-BE49-F238E27FC236}">
                <a16:creationId xmlns:a16="http://schemas.microsoft.com/office/drawing/2014/main" id="{0E5BC82D-1498-4838-B44D-B821C408C0A6}"/>
              </a:ext>
            </a:extLst>
          </p:cNvPr>
          <p:cNvSpPr>
            <a:spLocks noGrp="1"/>
          </p:cNvSpPr>
          <p:nvPr>
            <p:ph type="body" sz="quarter" idx="10"/>
          </p:nvPr>
        </p:nvSpPr>
        <p:spPr/>
        <p:txBody>
          <a:bodyPr/>
          <a:lstStyle/>
          <a:p>
            <a:pPr algn="l"/>
            <a:r>
              <a:rPr lang="en-US" dirty="0"/>
              <a:t>ASTM Wet Continuous vs. Wet Recovery – during rainfall and after rainfall</a:t>
            </a:r>
          </a:p>
        </p:txBody>
      </p:sp>
      <p:sp>
        <p:nvSpPr>
          <p:cNvPr id="11" name="Oval 10">
            <a:extLst>
              <a:ext uri="{FF2B5EF4-FFF2-40B4-BE49-F238E27FC236}">
                <a16:creationId xmlns:a16="http://schemas.microsoft.com/office/drawing/2014/main" id="{B39398D9-5FD5-415D-BBD5-881F43D28402}"/>
              </a:ext>
            </a:extLst>
          </p:cNvPr>
          <p:cNvSpPr/>
          <p:nvPr/>
        </p:nvSpPr>
        <p:spPr>
          <a:xfrm>
            <a:off x="5599357" y="4917513"/>
            <a:ext cx="1017508" cy="10175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3M Circular TT Book"/>
              <a:ea typeface="+mn-ea"/>
              <a:cs typeface="+mn-cs"/>
            </a:endParaRPr>
          </a:p>
        </p:txBody>
      </p:sp>
      <p:sp>
        <p:nvSpPr>
          <p:cNvPr id="12" name="Oval 11">
            <a:extLst>
              <a:ext uri="{FF2B5EF4-FFF2-40B4-BE49-F238E27FC236}">
                <a16:creationId xmlns:a16="http://schemas.microsoft.com/office/drawing/2014/main" id="{91C34138-17E2-44E2-8261-E55D896385E6}"/>
              </a:ext>
            </a:extLst>
          </p:cNvPr>
          <p:cNvSpPr/>
          <p:nvPr/>
        </p:nvSpPr>
        <p:spPr>
          <a:xfrm>
            <a:off x="9481585" y="4917513"/>
            <a:ext cx="1017508" cy="10175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3M Circular TT Book"/>
              <a:ea typeface="+mn-ea"/>
              <a:cs typeface="+mn-cs"/>
            </a:endParaRPr>
          </a:p>
        </p:txBody>
      </p:sp>
      <p:sp>
        <p:nvSpPr>
          <p:cNvPr id="13" name="TextBox 12">
            <a:extLst>
              <a:ext uri="{FF2B5EF4-FFF2-40B4-BE49-F238E27FC236}">
                <a16:creationId xmlns:a16="http://schemas.microsoft.com/office/drawing/2014/main" id="{6D54E811-382B-42BA-B1F9-C5B72D377369}"/>
              </a:ext>
            </a:extLst>
          </p:cNvPr>
          <p:cNvSpPr txBox="1"/>
          <p:nvPr/>
        </p:nvSpPr>
        <p:spPr>
          <a:xfrm>
            <a:off x="5051713" y="5504134"/>
            <a:ext cx="2088574"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FFFF"/>
                </a:solidFill>
                <a:latin typeface="3M Circular TT Bold"/>
              </a:rPr>
              <a:t>Wet-Continuous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FFFF"/>
                </a:solidFill>
                <a:latin typeface="3M Circular TT Bold"/>
              </a:rPr>
              <a:t>ASTM E2832-12</a:t>
            </a:r>
            <a:endParaRPr kumimoji="0" lang="en-US" sz="1400" b="0" i="0" u="none" strike="noStrike" kern="1200" cap="none" spc="0" normalizeH="0" baseline="0" noProof="0" dirty="0">
              <a:ln>
                <a:noFill/>
              </a:ln>
              <a:solidFill>
                <a:srgbClr val="FFFFFF"/>
              </a:solidFill>
              <a:effectLst/>
              <a:uLnTx/>
              <a:uFillTx/>
              <a:latin typeface="3M Circular TT Bold"/>
              <a:ea typeface="+mn-ea"/>
              <a:cs typeface="+mn-cs"/>
            </a:endParaRPr>
          </a:p>
        </p:txBody>
      </p:sp>
      <p:sp>
        <p:nvSpPr>
          <p:cNvPr id="15" name="TextBox 14">
            <a:extLst>
              <a:ext uri="{FF2B5EF4-FFF2-40B4-BE49-F238E27FC236}">
                <a16:creationId xmlns:a16="http://schemas.microsoft.com/office/drawing/2014/main" id="{21FDB298-8561-4AD5-88A2-CFDAC739E804}"/>
              </a:ext>
            </a:extLst>
          </p:cNvPr>
          <p:cNvSpPr txBox="1"/>
          <p:nvPr/>
        </p:nvSpPr>
        <p:spPr>
          <a:xfrm>
            <a:off x="8916381" y="5504134"/>
            <a:ext cx="213163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3M Circular TT Bold"/>
                <a:ea typeface="+mn-ea"/>
                <a:cs typeface="+mn-cs"/>
              </a:rPr>
              <a:t>Wet-Recovery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FFFF"/>
                </a:solidFill>
                <a:latin typeface="3M Circular TT Bold"/>
              </a:rPr>
              <a:t>ASTM E2177-19</a:t>
            </a:r>
            <a:endParaRPr kumimoji="0" lang="en-US" sz="1400" b="0" i="0" u="none" strike="noStrike" kern="1200" cap="none" spc="0" normalizeH="0" baseline="0" noProof="0" dirty="0">
              <a:ln>
                <a:noFill/>
              </a:ln>
              <a:solidFill>
                <a:srgbClr val="FFFFFF"/>
              </a:solidFill>
              <a:effectLst/>
              <a:uLnTx/>
              <a:uFillTx/>
              <a:latin typeface="3M Circular TT Bold"/>
              <a:ea typeface="+mn-ea"/>
              <a:cs typeface="+mn-cs"/>
            </a:endParaRPr>
          </a:p>
        </p:txBody>
      </p:sp>
      <p:pic>
        <p:nvPicPr>
          <p:cNvPr id="7" name="Picture Placeholder 6">
            <a:extLst>
              <a:ext uri="{FF2B5EF4-FFF2-40B4-BE49-F238E27FC236}">
                <a16:creationId xmlns:a16="http://schemas.microsoft.com/office/drawing/2014/main" id="{5FD5ABDA-E2CC-41E5-890E-A9E8ACD40953}"/>
              </a:ext>
            </a:extLst>
          </p:cNvPr>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a:stretch/>
        </p:blipFill>
        <p:spPr>
          <a:xfrm>
            <a:off x="8153400" y="1770958"/>
            <a:ext cx="3657600" cy="3657600"/>
          </a:xfrm>
        </p:spPr>
      </p:pic>
      <p:pic>
        <p:nvPicPr>
          <p:cNvPr id="18" name="Picture Placeholder 17">
            <a:extLst>
              <a:ext uri="{FF2B5EF4-FFF2-40B4-BE49-F238E27FC236}">
                <a16:creationId xmlns:a16="http://schemas.microsoft.com/office/drawing/2014/main" id="{3B9D0F87-928B-476B-A96E-4733BA16961E}"/>
              </a:ext>
            </a:extLst>
          </p:cNvPr>
          <p:cNvPicPr>
            <a:picLocks noGrp="1" noChangeAspect="1"/>
          </p:cNvPicPr>
          <p:nvPr>
            <p:ph type="pic" sz="quarter" idx="19"/>
          </p:nvPr>
        </p:nvPicPr>
        <p:blipFill rotWithShape="1">
          <a:blip r:embed="rId4" cstate="screen">
            <a:extLst>
              <a:ext uri="{28A0092B-C50C-407E-A947-70E740481C1C}">
                <a14:useLocalDpi xmlns:a14="http://schemas.microsoft.com/office/drawing/2010/main"/>
              </a:ext>
            </a:extLst>
          </a:blip>
          <a:srcRect/>
          <a:stretch/>
        </p:blipFill>
        <p:spPr>
          <a:xfrm>
            <a:off x="4213198" y="1770958"/>
            <a:ext cx="3657600" cy="3657600"/>
          </a:xfrm>
        </p:spPr>
      </p:pic>
      <p:sp>
        <p:nvSpPr>
          <p:cNvPr id="19" name="TextBox 18">
            <a:extLst>
              <a:ext uri="{FF2B5EF4-FFF2-40B4-BE49-F238E27FC236}">
                <a16:creationId xmlns:a16="http://schemas.microsoft.com/office/drawing/2014/main" id="{6B086C31-0B8D-4049-BEDF-7951F252EB14}"/>
              </a:ext>
            </a:extLst>
          </p:cNvPr>
          <p:cNvSpPr txBox="1"/>
          <p:nvPr/>
        </p:nvSpPr>
        <p:spPr>
          <a:xfrm>
            <a:off x="393902" y="1770958"/>
            <a:ext cx="3643077" cy="4293483"/>
          </a:xfrm>
          <a:prstGeom prst="rect">
            <a:avLst/>
          </a:prstGeom>
          <a:noFill/>
        </p:spPr>
        <p:txBody>
          <a:bodyPr wrap="square" lIns="0" tIns="0" rIns="0" bIns="0" rtlCol="0" anchor="t">
            <a:spAutoFit/>
          </a:bodyPr>
          <a:lstStyle/>
          <a:p>
            <a:pPr>
              <a:spcAft>
                <a:spcPts val="600"/>
              </a:spcAft>
            </a:pPr>
            <a:r>
              <a:rPr lang="en-US" dirty="0">
                <a:solidFill>
                  <a:schemeClr val="bg1"/>
                </a:solidFill>
              </a:rPr>
              <a:t>Wet-Continuous ASTM E2832-12</a:t>
            </a:r>
          </a:p>
          <a:p>
            <a:pPr marL="285750" indent="-285750">
              <a:spcAft>
                <a:spcPts val="600"/>
              </a:spcAft>
              <a:buFont typeface="Arial" panose="020B0604020202020204" pitchFamily="34" charset="0"/>
              <a:buChar char="•"/>
            </a:pPr>
            <a:r>
              <a:rPr lang="en-US" sz="1600" dirty="0">
                <a:solidFill>
                  <a:schemeClr val="bg1"/>
                </a:solidFill>
                <a:latin typeface="3M Circular TT Light"/>
                <a:cs typeface="3M Circular TT Light" panose="020B0404020101020102" pitchFamily="34" charset="0"/>
              </a:rPr>
              <a:t>Condition of continuous wetting</a:t>
            </a:r>
          </a:p>
          <a:p>
            <a:pPr marL="285750" indent="-285750">
              <a:spcAft>
                <a:spcPts val="600"/>
              </a:spcAft>
              <a:buFont typeface="Arial" panose="020B0604020202020204" pitchFamily="34" charset="0"/>
              <a:buChar char="•"/>
            </a:pPr>
            <a:r>
              <a:rPr lang="en-US" sz="1600" dirty="0">
                <a:solidFill>
                  <a:schemeClr val="bg1"/>
                </a:solidFill>
                <a:latin typeface="3M Circular TT Light"/>
                <a:cs typeface="3M Circular TT Light" panose="020B0404020101020102" pitchFamily="34" charset="0"/>
              </a:rPr>
              <a:t>Simulates wet reflectivity of marking </a:t>
            </a:r>
            <a:r>
              <a:rPr lang="en-US" sz="1600" u="sng" dirty="0">
                <a:solidFill>
                  <a:schemeClr val="bg1"/>
                </a:solidFill>
                <a:latin typeface="3M Circular TT Light"/>
                <a:cs typeface="3M Circular TT Light" panose="020B0404020101020102" pitchFamily="34" charset="0"/>
              </a:rPr>
              <a:t>during rainfall</a:t>
            </a:r>
          </a:p>
          <a:p>
            <a:pPr marL="285750" indent="-285750">
              <a:spcAft>
                <a:spcPts val="600"/>
              </a:spcAft>
              <a:buFont typeface="Arial" panose="020B0604020202020204" pitchFamily="34" charset="0"/>
              <a:buChar char="•"/>
            </a:pPr>
            <a:r>
              <a:rPr lang="en-US" sz="1600" dirty="0">
                <a:solidFill>
                  <a:schemeClr val="bg1"/>
                </a:solidFill>
                <a:latin typeface="3M Circular TT Light"/>
                <a:cs typeface="3M Circular TT Light" panose="020B0404020101020102" pitchFamily="34" charset="0"/>
              </a:rPr>
              <a:t>5-10 mins to complete </a:t>
            </a:r>
            <a:endParaRPr lang="en-US" sz="1600" dirty="0">
              <a:solidFill>
                <a:schemeClr val="bg1"/>
              </a:solidFill>
              <a:latin typeface="3M Circular TT Light" panose="020B0404020101020102" pitchFamily="34" charset="0"/>
              <a:cs typeface="3M Circular TT Light" panose="020B0404020101020102" pitchFamily="34" charset="0"/>
            </a:endParaRPr>
          </a:p>
          <a:p>
            <a:pPr marL="174625" indent="-174625">
              <a:buFont typeface="Wingdings" panose="05000000000000000000" pitchFamily="2" charset="2"/>
              <a:buChar char="§"/>
            </a:pPr>
            <a:endParaRPr lang="en-US" dirty="0">
              <a:solidFill>
                <a:schemeClr val="bg1"/>
              </a:solidFill>
              <a:latin typeface="3M Circular TT Light" panose="020B0404020101020102" pitchFamily="34" charset="0"/>
              <a:cs typeface="3M Circular TT Light" panose="020B0404020101020102" pitchFamily="34" charset="0"/>
            </a:endParaRPr>
          </a:p>
          <a:p>
            <a:endParaRPr lang="en-US" dirty="0">
              <a:solidFill>
                <a:schemeClr val="bg1"/>
              </a:solidFill>
              <a:latin typeface="3M Circular TT Light" panose="020B0404020101020102" pitchFamily="34" charset="0"/>
              <a:cs typeface="3M Circular TT Light" panose="020B0404020101020102" pitchFamily="34" charset="0"/>
            </a:endParaRPr>
          </a:p>
          <a:p>
            <a:pPr>
              <a:spcAft>
                <a:spcPts val="600"/>
              </a:spcAft>
            </a:pPr>
            <a:endParaRPr lang="en-US" dirty="0">
              <a:solidFill>
                <a:schemeClr val="bg1"/>
              </a:solidFill>
            </a:endParaRPr>
          </a:p>
          <a:p>
            <a:pPr>
              <a:spcAft>
                <a:spcPts val="600"/>
              </a:spcAft>
            </a:pPr>
            <a:r>
              <a:rPr lang="en-US" dirty="0">
                <a:solidFill>
                  <a:schemeClr val="bg1"/>
                </a:solidFill>
              </a:rPr>
              <a:t>Wet Recovery ASTM E2177-19</a:t>
            </a:r>
          </a:p>
          <a:p>
            <a:pPr marL="285750" indent="-285750">
              <a:spcAft>
                <a:spcPts val="600"/>
              </a:spcAft>
              <a:buFont typeface="Arial" panose="020B0604020202020204" pitchFamily="34" charset="0"/>
              <a:buChar char="•"/>
            </a:pPr>
            <a:r>
              <a:rPr lang="en-US" sz="1600" dirty="0">
                <a:solidFill>
                  <a:schemeClr val="bg1"/>
                </a:solidFill>
                <a:latin typeface="3M Circular TT Light" panose="020B0404020101020102" pitchFamily="34" charset="0"/>
                <a:cs typeface="3M Circular TT Light" panose="020B0404020101020102" pitchFamily="34" charset="0"/>
              </a:rPr>
              <a:t>Condition of standard wetness</a:t>
            </a:r>
          </a:p>
          <a:p>
            <a:pPr marL="285750" indent="-285750">
              <a:spcAft>
                <a:spcPts val="600"/>
              </a:spcAft>
              <a:buFont typeface="Arial" panose="020B0604020202020204" pitchFamily="34" charset="0"/>
              <a:buChar char="•"/>
            </a:pPr>
            <a:r>
              <a:rPr lang="en-US" sz="1600" dirty="0">
                <a:solidFill>
                  <a:schemeClr val="bg1"/>
                </a:solidFill>
                <a:latin typeface="3M Circular TT Light" panose="020B0404020101020102" pitchFamily="34" charset="0"/>
                <a:cs typeface="3M Circular TT Light" panose="020B0404020101020102" pitchFamily="34" charset="0"/>
              </a:rPr>
              <a:t>Simulates wet reflectivity of marking </a:t>
            </a:r>
            <a:r>
              <a:rPr lang="en-US" sz="1600" u="sng" dirty="0">
                <a:solidFill>
                  <a:schemeClr val="bg1"/>
                </a:solidFill>
                <a:latin typeface="3M Circular TT Light" panose="020B0404020101020102" pitchFamily="34" charset="0"/>
                <a:cs typeface="3M Circular TT Light" panose="020B0404020101020102" pitchFamily="34" charset="0"/>
              </a:rPr>
              <a:t>after it’s stopped raining</a:t>
            </a:r>
          </a:p>
          <a:p>
            <a:pPr marL="285750" indent="-285750">
              <a:spcAft>
                <a:spcPts val="600"/>
              </a:spcAft>
              <a:buFont typeface="Arial" panose="020B0604020202020204" pitchFamily="34" charset="0"/>
              <a:buChar char="•"/>
            </a:pPr>
            <a:r>
              <a:rPr lang="en-US" sz="1600" dirty="0">
                <a:solidFill>
                  <a:schemeClr val="bg1"/>
                </a:solidFill>
                <a:latin typeface="3M Circular TT Light" panose="020B0404020101020102" pitchFamily="34" charset="0"/>
                <a:cs typeface="3M Circular TT Light" panose="020B0404020101020102" pitchFamily="34" charset="0"/>
              </a:rPr>
              <a:t>3-5 mins to complete</a:t>
            </a:r>
          </a:p>
          <a:p>
            <a:endParaRPr lang="en-US" sz="1600" dirty="0">
              <a:solidFill>
                <a:schemeClr val="bg1"/>
              </a:solidFill>
              <a:latin typeface="3M Circular TT Light" panose="020B0404020101020102" pitchFamily="34" charset="0"/>
              <a:cs typeface="3M Circular TT Light" panose="020B0404020101020102" pitchFamily="34" charset="0"/>
            </a:endParaRPr>
          </a:p>
        </p:txBody>
      </p:sp>
      <p:sp>
        <p:nvSpPr>
          <p:cNvPr id="14" name="Rectangle 13">
            <a:extLst>
              <a:ext uri="{FF2B5EF4-FFF2-40B4-BE49-F238E27FC236}">
                <a16:creationId xmlns:a16="http://schemas.microsoft.com/office/drawing/2014/main" id="{8EEDD326-B31D-413B-AB4D-C113D0A2CBFA}"/>
              </a:ext>
            </a:extLst>
          </p:cNvPr>
          <p:cNvSpPr/>
          <p:nvPr/>
        </p:nvSpPr>
        <p:spPr>
          <a:xfrm>
            <a:off x="1979407" y="6519134"/>
            <a:ext cx="849854" cy="24742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360538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208438-1D05-43E9-993B-AB13636BCECE}"/>
              </a:ext>
            </a:extLst>
          </p:cNvPr>
          <p:cNvSpPr/>
          <p:nvPr/>
        </p:nvSpPr>
        <p:spPr>
          <a:xfrm>
            <a:off x="5725391" y="0"/>
            <a:ext cx="646660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0" name="Title 1">
            <a:extLst>
              <a:ext uri="{FF2B5EF4-FFF2-40B4-BE49-F238E27FC236}">
                <a16:creationId xmlns:a16="http://schemas.microsoft.com/office/drawing/2014/main" id="{BA00D635-E22B-4BDC-9C05-82FE21691A85}"/>
              </a:ext>
            </a:extLst>
          </p:cNvPr>
          <p:cNvSpPr txBox="1">
            <a:spLocks/>
          </p:cNvSpPr>
          <p:nvPr/>
        </p:nvSpPr>
        <p:spPr>
          <a:xfrm>
            <a:off x="379412" y="379414"/>
            <a:ext cx="5006543" cy="457200"/>
          </a:xfrm>
          <a:prstGeom prst="rect">
            <a:avLst/>
          </a:prstGeom>
        </p:spPr>
        <p:txBody>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3M Circular TT Bold"/>
                <a:ea typeface="+mj-ea"/>
                <a:cs typeface="+mj-cs"/>
              </a:rPr>
              <a:t>Forthcoming Human Factors Research from TTI &amp; </a:t>
            </a:r>
            <a:r>
              <a:rPr kumimoji="0" lang="en-US" sz="3200" b="0" i="0" u="none" strike="noStrike" kern="1200" cap="none" spc="0" normalizeH="0" baseline="0" noProof="0" dirty="0" err="1">
                <a:ln>
                  <a:noFill/>
                </a:ln>
                <a:solidFill>
                  <a:srgbClr val="FFFFFF"/>
                </a:solidFill>
                <a:effectLst/>
                <a:uLnTx/>
                <a:uFillTx/>
                <a:latin typeface="3M Circular TT Bold"/>
                <a:ea typeface="+mj-ea"/>
                <a:cs typeface="+mj-cs"/>
              </a:rPr>
              <a:t>MnDOT</a:t>
            </a:r>
            <a:endParaRPr kumimoji="0" lang="en-US" sz="3200" b="0" i="0" u="none" strike="noStrike" kern="1200" cap="none" spc="0" normalizeH="0" baseline="0" noProof="0" dirty="0">
              <a:ln>
                <a:noFill/>
              </a:ln>
              <a:solidFill>
                <a:srgbClr val="FFFFFF"/>
              </a:solidFill>
              <a:effectLst/>
              <a:uLnTx/>
              <a:uFillTx/>
              <a:latin typeface="3M Circular TT Bold"/>
              <a:ea typeface="+mj-ea"/>
              <a:cs typeface="+mj-cs"/>
            </a:endParaRPr>
          </a:p>
        </p:txBody>
      </p:sp>
      <p:sp>
        <p:nvSpPr>
          <p:cNvPr id="21" name="Text Placeholder 2">
            <a:extLst>
              <a:ext uri="{FF2B5EF4-FFF2-40B4-BE49-F238E27FC236}">
                <a16:creationId xmlns:a16="http://schemas.microsoft.com/office/drawing/2014/main" id="{7525DA5E-ABA6-42D2-9B58-22CAB55653FB}"/>
              </a:ext>
            </a:extLst>
          </p:cNvPr>
          <p:cNvSpPr txBox="1">
            <a:spLocks/>
          </p:cNvSpPr>
          <p:nvPr/>
        </p:nvSpPr>
        <p:spPr>
          <a:xfrm>
            <a:off x="381000" y="1815638"/>
            <a:ext cx="4419600" cy="365760"/>
          </a:xfrm>
          <a:prstGeom prst="rect">
            <a:avLst/>
          </a:prstGeom>
        </p:spPr>
        <p:txBody>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bg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bg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bg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bg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200" b="0" u="none" strike="noStrike" kern="1200" cap="none" spc="0" normalizeH="0" baseline="0" noProof="0" dirty="0">
                <a:ln>
                  <a:noFill/>
                </a:ln>
                <a:solidFill>
                  <a:srgbClr val="FFFFFF"/>
                </a:solidFill>
                <a:effectLst/>
                <a:uLnTx/>
                <a:uFillTx/>
                <a:latin typeface="3M Circular TT Book"/>
                <a:ea typeface="+mj-ea"/>
                <a:cs typeface="+mj-cs"/>
              </a:rPr>
              <a:t>Final report expected to be published this month</a:t>
            </a:r>
          </a:p>
        </p:txBody>
      </p:sp>
      <p:pic>
        <p:nvPicPr>
          <p:cNvPr id="13" name="Picture 12">
            <a:extLst>
              <a:ext uri="{FF2B5EF4-FFF2-40B4-BE49-F238E27FC236}">
                <a16:creationId xmlns:a16="http://schemas.microsoft.com/office/drawing/2014/main" id="{8943B0B7-61A6-44B1-A569-E0A1D4943E2E}"/>
              </a:ext>
            </a:extLst>
          </p:cNvPr>
          <p:cNvPicPr>
            <a:picLocks noChangeAspect="1"/>
          </p:cNvPicPr>
          <p:nvPr/>
        </p:nvPicPr>
        <p:blipFill>
          <a:blip r:embed="rId3"/>
          <a:stretch>
            <a:fillRect/>
          </a:stretch>
        </p:blipFill>
        <p:spPr>
          <a:xfrm>
            <a:off x="6510132" y="4407618"/>
            <a:ext cx="5262973" cy="1017508"/>
          </a:xfrm>
          <a:prstGeom prst="rect">
            <a:avLst/>
          </a:prstGeom>
        </p:spPr>
      </p:pic>
      <p:pic>
        <p:nvPicPr>
          <p:cNvPr id="68610" name="Picture 2" descr="Image result for mndot logo">
            <a:extLst>
              <a:ext uri="{FF2B5EF4-FFF2-40B4-BE49-F238E27FC236}">
                <a16:creationId xmlns:a16="http://schemas.microsoft.com/office/drawing/2014/main" id="{53C640B9-5245-4C6A-916E-E2FA732147A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72237" y="975363"/>
            <a:ext cx="5338763" cy="30168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87C274A-0A9D-4600-A837-44C4B91CD879}"/>
              </a:ext>
            </a:extLst>
          </p:cNvPr>
          <p:cNvSpPr txBox="1"/>
          <p:nvPr/>
        </p:nvSpPr>
        <p:spPr>
          <a:xfrm>
            <a:off x="379412" y="2557750"/>
            <a:ext cx="5162550" cy="2462213"/>
          </a:xfrm>
          <a:prstGeom prst="rect">
            <a:avLst/>
          </a:prstGeom>
          <a:noFill/>
        </p:spPr>
        <p:txBody>
          <a:bodyPr wrap="square" lIns="91440" tIns="0" rIns="0" bIns="0" rtlCol="0" anchor="t">
            <a:spAutoFit/>
          </a:bodyPr>
          <a:lstStyle/>
          <a:p>
            <a:r>
              <a:rPr lang="en-US" sz="2000" b="1" dirty="0">
                <a:solidFill>
                  <a:schemeClr val="bg1"/>
                </a:solidFill>
              </a:rPr>
              <a:t>Background</a:t>
            </a:r>
            <a:r>
              <a:rPr lang="en-US" sz="2000" dirty="0">
                <a:solidFill>
                  <a:schemeClr val="bg1"/>
                </a:solidFill>
              </a:rPr>
              <a:t>: </a:t>
            </a:r>
            <a:r>
              <a:rPr lang="en-US" sz="2000" dirty="0">
                <a:solidFill>
                  <a:schemeClr val="bg1"/>
                </a:solidFill>
                <a:latin typeface="3M Circular TT Light"/>
                <a:cs typeface="3M Circular TT Light" panose="020B0404020101020102" pitchFamily="34" charset="0"/>
              </a:rPr>
              <a:t>Currently no minimum wet visibility retroreflectivity standards</a:t>
            </a:r>
          </a:p>
          <a:p>
            <a:endParaRPr lang="en-US" sz="2000" dirty="0">
              <a:solidFill>
                <a:schemeClr val="bg1"/>
              </a:solidFill>
            </a:endParaRPr>
          </a:p>
          <a:p>
            <a:r>
              <a:rPr lang="en-US" sz="2000" b="1" dirty="0">
                <a:solidFill>
                  <a:schemeClr val="bg1"/>
                </a:solidFill>
              </a:rPr>
              <a:t>Project:</a:t>
            </a:r>
            <a:r>
              <a:rPr lang="en-US" sz="2000" dirty="0">
                <a:solidFill>
                  <a:schemeClr val="bg1"/>
                </a:solidFill>
              </a:rPr>
              <a:t> </a:t>
            </a:r>
            <a:r>
              <a:rPr lang="en-US" sz="2000" dirty="0">
                <a:solidFill>
                  <a:schemeClr val="bg1"/>
                </a:solidFill>
                <a:latin typeface="3M Circular TT Light"/>
                <a:cs typeface="3M Circular TT Light" panose="020B0404020101020102" pitchFamily="34" charset="0"/>
              </a:rPr>
              <a:t>Determine driver needs, recommended wet continuous retroreflectivity values  </a:t>
            </a:r>
            <a:endParaRPr lang="en-US" sz="2000" dirty="0">
              <a:solidFill>
                <a:schemeClr val="bg1"/>
              </a:solidFill>
              <a:latin typeface="3M Circular TT Light" panose="020B0404020101020102" pitchFamily="34" charset="0"/>
              <a:cs typeface="3M Circular TT Light" panose="020B0404020101020102" pitchFamily="34" charset="0"/>
            </a:endParaRPr>
          </a:p>
          <a:p>
            <a:endParaRPr lang="en-US" sz="2000" dirty="0">
              <a:solidFill>
                <a:schemeClr val="bg1"/>
              </a:solidFill>
              <a:latin typeface="3M Circular TT Light" panose="020B0404020101020102" pitchFamily="34" charset="0"/>
              <a:cs typeface="3M Circular TT Light" panose="020B0404020101020102" pitchFamily="34" charset="0"/>
            </a:endParaRPr>
          </a:p>
          <a:p>
            <a:r>
              <a:rPr lang="en-US" sz="2000" b="1" dirty="0">
                <a:solidFill>
                  <a:schemeClr val="bg1"/>
                </a:solidFill>
                <a:cs typeface="3M Circular TT Light" panose="020B0404020101020102" pitchFamily="34" charset="0"/>
              </a:rPr>
              <a:t>How it will be used</a:t>
            </a:r>
            <a:r>
              <a:rPr lang="en-US" sz="2000" b="1" dirty="0">
                <a:solidFill>
                  <a:schemeClr val="bg1"/>
                </a:solidFill>
                <a:latin typeface="3M Circular TT Light"/>
                <a:cs typeface="3M Circular TT Light" panose="020B0404020101020102" pitchFamily="34" charset="0"/>
              </a:rPr>
              <a:t>:</a:t>
            </a:r>
            <a:r>
              <a:rPr lang="en-US" sz="2000" dirty="0">
                <a:solidFill>
                  <a:schemeClr val="bg1"/>
                </a:solidFill>
                <a:latin typeface="3M Circular TT Light"/>
                <a:cs typeface="3M Circular TT Light" panose="020B0404020101020102" pitchFamily="34" charset="0"/>
              </a:rPr>
              <a:t> Justify state-wide standards for wet reflective pavement markings</a:t>
            </a:r>
          </a:p>
        </p:txBody>
      </p:sp>
      <p:sp>
        <p:nvSpPr>
          <p:cNvPr id="8" name="Rectangle 7">
            <a:extLst>
              <a:ext uri="{FF2B5EF4-FFF2-40B4-BE49-F238E27FC236}">
                <a16:creationId xmlns:a16="http://schemas.microsoft.com/office/drawing/2014/main" id="{5A2C87F8-7388-422A-B6EE-559CFEF67D64}"/>
              </a:ext>
            </a:extLst>
          </p:cNvPr>
          <p:cNvSpPr/>
          <p:nvPr/>
        </p:nvSpPr>
        <p:spPr>
          <a:xfrm>
            <a:off x="1979407" y="6519134"/>
            <a:ext cx="849854" cy="24742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358274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28692-9A80-4067-B9CC-FAB4605C9DF0}"/>
              </a:ext>
            </a:extLst>
          </p:cNvPr>
          <p:cNvSpPr>
            <a:spLocks noGrp="1"/>
          </p:cNvSpPr>
          <p:nvPr>
            <p:ph type="title"/>
          </p:nvPr>
        </p:nvSpPr>
        <p:spPr/>
        <p:txBody>
          <a:bodyPr/>
          <a:lstStyle/>
          <a:p>
            <a:r>
              <a:rPr lang="en-US" dirty="0"/>
              <a:t>GDOT Case Study Video</a:t>
            </a:r>
          </a:p>
        </p:txBody>
      </p:sp>
      <p:pic>
        <p:nvPicPr>
          <p:cNvPr id="3" name="Picture 2">
            <a:hlinkClick r:id="rId3"/>
            <a:extLst>
              <a:ext uri="{FF2B5EF4-FFF2-40B4-BE49-F238E27FC236}">
                <a16:creationId xmlns:a16="http://schemas.microsoft.com/office/drawing/2014/main" id="{95F4E8E4-7863-4F21-97BD-619C172B5F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5399" y="1016187"/>
            <a:ext cx="9245175" cy="5336988"/>
          </a:xfrm>
          <a:prstGeom prst="rect">
            <a:avLst/>
          </a:prstGeom>
        </p:spPr>
      </p:pic>
      <p:sp>
        <p:nvSpPr>
          <p:cNvPr id="4" name="Rectangle 3">
            <a:extLst>
              <a:ext uri="{FF2B5EF4-FFF2-40B4-BE49-F238E27FC236}">
                <a16:creationId xmlns:a16="http://schemas.microsoft.com/office/drawing/2014/main" id="{B2D4FC9D-2050-4809-A269-1A68AE55AFB2}"/>
              </a:ext>
            </a:extLst>
          </p:cNvPr>
          <p:cNvSpPr/>
          <p:nvPr/>
        </p:nvSpPr>
        <p:spPr>
          <a:xfrm>
            <a:off x="1943100" y="6540500"/>
            <a:ext cx="952500" cy="203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208210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21F3F0-8D49-44A9-AD3D-ACD99004FDC5}"/>
              </a:ext>
            </a:extLst>
          </p:cNvPr>
          <p:cNvSpPr>
            <a:spLocks noGrp="1"/>
          </p:cNvSpPr>
          <p:nvPr>
            <p:ph type="title"/>
          </p:nvPr>
        </p:nvSpPr>
        <p:spPr/>
        <p:txBody>
          <a:bodyPr/>
          <a:lstStyle/>
          <a:p>
            <a:r>
              <a:rPr lang="en-US" dirty="0"/>
              <a:t>Wet Reflective Pavement Markings from 3M</a:t>
            </a:r>
          </a:p>
        </p:txBody>
      </p:sp>
      <p:sp>
        <p:nvSpPr>
          <p:cNvPr id="6" name="Text Placeholder 5">
            <a:extLst>
              <a:ext uri="{FF2B5EF4-FFF2-40B4-BE49-F238E27FC236}">
                <a16:creationId xmlns:a16="http://schemas.microsoft.com/office/drawing/2014/main" id="{732B3E3F-A5FA-412A-BBEA-2B5195AA36BD}"/>
              </a:ext>
            </a:extLst>
          </p:cNvPr>
          <p:cNvSpPr>
            <a:spLocks noGrp="1"/>
          </p:cNvSpPr>
          <p:nvPr>
            <p:ph type="body" sz="quarter" idx="10"/>
          </p:nvPr>
        </p:nvSpPr>
        <p:spPr/>
        <p:txBody>
          <a:bodyPr/>
          <a:lstStyle/>
          <a:p>
            <a:r>
              <a:rPr lang="en-US" dirty="0"/>
              <a:t>All weather solutions for many applications</a:t>
            </a:r>
          </a:p>
        </p:txBody>
      </p:sp>
      <p:pic>
        <p:nvPicPr>
          <p:cNvPr id="3" name="Picture Placeholder 2">
            <a:extLst>
              <a:ext uri="{FF2B5EF4-FFF2-40B4-BE49-F238E27FC236}">
                <a16:creationId xmlns:a16="http://schemas.microsoft.com/office/drawing/2014/main" id="{A8A0495F-F94B-4A75-801B-7A773E30C6C9}"/>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a:fillRect/>
          </a:stretch>
        </p:blipFill>
        <p:spPr>
          <a:xfrm>
            <a:off x="378794" y="1763734"/>
            <a:ext cx="3657600" cy="3657600"/>
          </a:xfrm>
        </p:spPr>
      </p:pic>
      <p:pic>
        <p:nvPicPr>
          <p:cNvPr id="10" name="Picture Placeholder 9">
            <a:extLst>
              <a:ext uri="{FF2B5EF4-FFF2-40B4-BE49-F238E27FC236}">
                <a16:creationId xmlns:a16="http://schemas.microsoft.com/office/drawing/2014/main" id="{DC6375C3-03FA-4D16-8B92-A1F3AFEFA6C6}"/>
              </a:ext>
            </a:extLst>
          </p:cNvPr>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l="-251"/>
          <a:stretch/>
        </p:blipFill>
        <p:spPr>
          <a:xfrm>
            <a:off x="4261022" y="1763734"/>
            <a:ext cx="3657600" cy="3657600"/>
          </a:xfrm>
        </p:spPr>
      </p:pic>
      <p:pic>
        <p:nvPicPr>
          <p:cNvPr id="12" name="Picture Placeholder 11">
            <a:extLst>
              <a:ext uri="{FF2B5EF4-FFF2-40B4-BE49-F238E27FC236}">
                <a16:creationId xmlns:a16="http://schemas.microsoft.com/office/drawing/2014/main" id="{7376FD3D-999B-4DD4-9AA8-7388A0FE3763}"/>
              </a:ext>
            </a:extLst>
          </p:cNvPr>
          <p:cNvPicPr>
            <a:picLocks noGrp="1" noChangeAspect="1"/>
          </p:cNvPicPr>
          <p:nvPr>
            <p:ph type="pic" sz="quarter" idx="19"/>
          </p:nvPr>
        </p:nvPicPr>
        <p:blipFill rotWithShape="1">
          <a:blip r:embed="rId4" cstate="screen">
            <a:extLst>
              <a:ext uri="{28A0092B-C50C-407E-A947-70E740481C1C}">
                <a14:useLocalDpi xmlns:a14="http://schemas.microsoft.com/office/drawing/2010/main"/>
              </a:ext>
            </a:extLst>
          </a:blip>
          <a:srcRect r="-503"/>
          <a:stretch/>
        </p:blipFill>
        <p:spPr>
          <a:xfrm>
            <a:off x="8161539" y="1763734"/>
            <a:ext cx="3657600" cy="3657600"/>
          </a:xfrm>
        </p:spPr>
      </p:pic>
      <p:sp>
        <p:nvSpPr>
          <p:cNvPr id="13" name="TextBox 12">
            <a:extLst>
              <a:ext uri="{FF2B5EF4-FFF2-40B4-BE49-F238E27FC236}">
                <a16:creationId xmlns:a16="http://schemas.microsoft.com/office/drawing/2014/main" id="{CF3F0770-8F3D-482A-8565-8A799BC50484}"/>
              </a:ext>
            </a:extLst>
          </p:cNvPr>
          <p:cNvSpPr txBox="1"/>
          <p:nvPr/>
        </p:nvSpPr>
        <p:spPr>
          <a:xfrm>
            <a:off x="1121744" y="5685018"/>
            <a:ext cx="2171700" cy="430887"/>
          </a:xfrm>
          <a:prstGeom prst="rect">
            <a:avLst/>
          </a:prstGeom>
          <a:noFill/>
        </p:spPr>
        <p:txBody>
          <a:bodyPr wrap="square" lIns="0" tIns="0" rIns="0" bIns="0" rtlCol="0">
            <a:spAutoFit/>
          </a:bodyPr>
          <a:lstStyle/>
          <a:p>
            <a:pPr algn="ctr"/>
            <a:r>
              <a:rPr lang="en-US" sz="1400" dirty="0">
                <a:solidFill>
                  <a:schemeClr val="bg1"/>
                </a:solidFill>
                <a:latin typeface="+mj-lt"/>
              </a:rPr>
              <a:t>3M™ Connected Roads </a:t>
            </a:r>
          </a:p>
          <a:p>
            <a:pPr algn="ctr"/>
            <a:r>
              <a:rPr lang="en-US" sz="1400" dirty="0">
                <a:solidFill>
                  <a:schemeClr val="bg1"/>
                </a:solidFill>
                <a:latin typeface="+mj-lt"/>
              </a:rPr>
              <a:t>All Weather Elements</a:t>
            </a:r>
          </a:p>
        </p:txBody>
      </p:sp>
      <p:sp>
        <p:nvSpPr>
          <p:cNvPr id="16" name="TextBox 15">
            <a:extLst>
              <a:ext uri="{FF2B5EF4-FFF2-40B4-BE49-F238E27FC236}">
                <a16:creationId xmlns:a16="http://schemas.microsoft.com/office/drawing/2014/main" id="{F37B2673-6047-4F87-A6B9-4E5411DD7BB6}"/>
              </a:ext>
            </a:extLst>
          </p:cNvPr>
          <p:cNvSpPr txBox="1"/>
          <p:nvPr/>
        </p:nvSpPr>
        <p:spPr>
          <a:xfrm>
            <a:off x="4261022" y="5685018"/>
            <a:ext cx="3657600" cy="430887"/>
          </a:xfrm>
          <a:prstGeom prst="rect">
            <a:avLst/>
          </a:prstGeom>
          <a:noFill/>
        </p:spPr>
        <p:txBody>
          <a:bodyPr wrap="square" lIns="0" tIns="0" rIns="0" bIns="0" rtlCol="0">
            <a:spAutoFit/>
          </a:bodyPr>
          <a:lstStyle/>
          <a:p>
            <a:pPr algn="ctr"/>
            <a:r>
              <a:rPr lang="en-US" sz="1400" dirty="0">
                <a:solidFill>
                  <a:schemeClr val="bg1"/>
                </a:solidFill>
                <a:latin typeface="+mj-lt"/>
              </a:rPr>
              <a:t>3M™ </a:t>
            </a:r>
            <a:r>
              <a:rPr lang="en-US" sz="1400" dirty="0" err="1">
                <a:solidFill>
                  <a:schemeClr val="bg1"/>
                </a:solidFill>
                <a:latin typeface="+mj-lt"/>
              </a:rPr>
              <a:t>Stamark</a:t>
            </a:r>
            <a:r>
              <a:rPr lang="en-US" sz="1400" dirty="0">
                <a:solidFill>
                  <a:schemeClr val="bg1"/>
                </a:solidFill>
                <a:latin typeface="+mj-lt"/>
              </a:rPr>
              <a:t>™ High Performance Tape</a:t>
            </a:r>
          </a:p>
          <a:p>
            <a:pPr algn="ctr"/>
            <a:r>
              <a:rPr lang="en-US" sz="1400" dirty="0">
                <a:solidFill>
                  <a:schemeClr val="bg1"/>
                </a:solidFill>
                <a:latin typeface="+mj-lt"/>
              </a:rPr>
              <a:t>Series 380AW</a:t>
            </a:r>
          </a:p>
        </p:txBody>
      </p:sp>
      <p:sp>
        <p:nvSpPr>
          <p:cNvPr id="17" name="TextBox 16">
            <a:extLst>
              <a:ext uri="{FF2B5EF4-FFF2-40B4-BE49-F238E27FC236}">
                <a16:creationId xmlns:a16="http://schemas.microsoft.com/office/drawing/2014/main" id="{2FFA271B-2314-463E-8971-C6B2366F0542}"/>
              </a:ext>
            </a:extLst>
          </p:cNvPr>
          <p:cNvSpPr txBox="1"/>
          <p:nvPr/>
        </p:nvSpPr>
        <p:spPr>
          <a:xfrm>
            <a:off x="8153400" y="5685018"/>
            <a:ext cx="3657600" cy="430887"/>
          </a:xfrm>
          <a:prstGeom prst="rect">
            <a:avLst/>
          </a:prstGeom>
          <a:noFill/>
        </p:spPr>
        <p:txBody>
          <a:bodyPr wrap="square" lIns="0" tIns="0" rIns="0" bIns="0" rtlCol="0">
            <a:spAutoFit/>
          </a:bodyPr>
          <a:lstStyle/>
          <a:p>
            <a:pPr algn="ctr"/>
            <a:r>
              <a:rPr lang="en-US" sz="1400" dirty="0">
                <a:solidFill>
                  <a:schemeClr val="bg1"/>
                </a:solidFill>
                <a:latin typeface="+mj-lt"/>
              </a:rPr>
              <a:t>3M™ </a:t>
            </a:r>
            <a:r>
              <a:rPr lang="en-US" sz="1400" dirty="0" err="1">
                <a:solidFill>
                  <a:schemeClr val="bg1"/>
                </a:solidFill>
                <a:latin typeface="+mj-lt"/>
              </a:rPr>
              <a:t>Stamark</a:t>
            </a:r>
            <a:r>
              <a:rPr lang="en-US" sz="1400" dirty="0">
                <a:solidFill>
                  <a:schemeClr val="bg1"/>
                </a:solidFill>
                <a:latin typeface="+mj-lt"/>
              </a:rPr>
              <a:t>™ Wet Reflective Removable Tape Series 710</a:t>
            </a:r>
          </a:p>
        </p:txBody>
      </p:sp>
      <p:sp>
        <p:nvSpPr>
          <p:cNvPr id="11" name="Rectangle 10">
            <a:extLst>
              <a:ext uri="{FF2B5EF4-FFF2-40B4-BE49-F238E27FC236}">
                <a16:creationId xmlns:a16="http://schemas.microsoft.com/office/drawing/2014/main" id="{AC288782-75D3-4F44-BD10-2246939006AB}"/>
              </a:ext>
            </a:extLst>
          </p:cNvPr>
          <p:cNvSpPr/>
          <p:nvPr/>
        </p:nvSpPr>
        <p:spPr>
          <a:xfrm>
            <a:off x="1943100" y="6540500"/>
            <a:ext cx="952500" cy="203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309381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7AFAB7-27B8-43DF-AF27-3842EA502B4B}"/>
              </a:ext>
            </a:extLst>
          </p:cNvPr>
          <p:cNvSpPr>
            <a:spLocks noGrp="1"/>
          </p:cNvSpPr>
          <p:nvPr>
            <p:ph type="title"/>
          </p:nvPr>
        </p:nvSpPr>
        <p:spPr/>
        <p:txBody>
          <a:bodyPr/>
          <a:lstStyle/>
          <a:p>
            <a:r>
              <a:rPr lang="en-US" dirty="0"/>
              <a:t>Key Takeaways</a:t>
            </a:r>
          </a:p>
        </p:txBody>
      </p:sp>
      <p:sp>
        <p:nvSpPr>
          <p:cNvPr id="14" name="Text Placeholder 13">
            <a:extLst>
              <a:ext uri="{FF2B5EF4-FFF2-40B4-BE49-F238E27FC236}">
                <a16:creationId xmlns:a16="http://schemas.microsoft.com/office/drawing/2014/main" id="{EC7231BD-A028-455D-A639-01F000DF4AE5}"/>
              </a:ext>
            </a:extLst>
          </p:cNvPr>
          <p:cNvSpPr>
            <a:spLocks noGrp="1"/>
          </p:cNvSpPr>
          <p:nvPr>
            <p:ph type="body" sz="quarter" idx="10"/>
          </p:nvPr>
        </p:nvSpPr>
        <p:spPr/>
        <p:txBody>
          <a:bodyPr/>
          <a:lstStyle/>
          <a:p>
            <a:r>
              <a:rPr lang="en-US" dirty="0">
                <a:cs typeface="3M Circular TT Light" panose="020B0404020101020102" pitchFamily="34" charset="0"/>
              </a:rPr>
              <a:t>To learn more visit: www.3M.com/wetreflective</a:t>
            </a:r>
          </a:p>
        </p:txBody>
      </p:sp>
      <p:sp>
        <p:nvSpPr>
          <p:cNvPr id="5" name="Rectangle 4">
            <a:extLst>
              <a:ext uri="{FF2B5EF4-FFF2-40B4-BE49-F238E27FC236}">
                <a16:creationId xmlns:a16="http://schemas.microsoft.com/office/drawing/2014/main" id="{EE20C051-9447-4D7C-B581-B1FD6C426CD2}"/>
              </a:ext>
            </a:extLst>
          </p:cNvPr>
          <p:cNvSpPr/>
          <p:nvPr/>
        </p:nvSpPr>
        <p:spPr>
          <a:xfrm>
            <a:off x="1174482" y="1823392"/>
            <a:ext cx="4807974" cy="102255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342900" indent="-342900">
              <a:spcAft>
                <a:spcPts val="1800"/>
              </a:spcAft>
              <a:buFont typeface="Arial" panose="020B0604020202020204" pitchFamily="34" charset="0"/>
              <a:buChar char="•"/>
            </a:pPr>
            <a:r>
              <a:rPr lang="en-US" sz="2000" dirty="0">
                <a:latin typeface="3M Circular TT Light" panose="020B0404020101020102" pitchFamily="34" charset="0"/>
                <a:cs typeface="3M Circular TT Light" panose="020B0404020101020102" pitchFamily="34" charset="0"/>
              </a:rPr>
              <a:t>Rain and light conditions are</a:t>
            </a:r>
            <a:br>
              <a:rPr lang="en-US" sz="2000" dirty="0">
                <a:latin typeface="3M Circular TT Light" panose="020B0404020101020102" pitchFamily="34" charset="0"/>
                <a:cs typeface="3M Circular TT Light" panose="020B0404020101020102" pitchFamily="34" charset="0"/>
              </a:rPr>
            </a:br>
            <a:r>
              <a:rPr lang="en-US" sz="2000" dirty="0">
                <a:latin typeface="3M Circular TT Light" panose="020B0404020101020102" pitchFamily="34" charset="0"/>
                <a:cs typeface="3M Circular TT Light" panose="020B0404020101020102" pitchFamily="34" charset="0"/>
              </a:rPr>
              <a:t>aggravating factors in crash risk</a:t>
            </a:r>
          </a:p>
        </p:txBody>
      </p:sp>
      <p:sp>
        <p:nvSpPr>
          <p:cNvPr id="7" name="Rectangle 6">
            <a:extLst>
              <a:ext uri="{FF2B5EF4-FFF2-40B4-BE49-F238E27FC236}">
                <a16:creationId xmlns:a16="http://schemas.microsoft.com/office/drawing/2014/main" id="{81FB85B0-686E-4FA5-9997-8F2E536AF627}"/>
              </a:ext>
            </a:extLst>
          </p:cNvPr>
          <p:cNvSpPr/>
          <p:nvPr/>
        </p:nvSpPr>
        <p:spPr>
          <a:xfrm>
            <a:off x="1174482" y="3253985"/>
            <a:ext cx="4366640" cy="102255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342900" indent="-342900">
              <a:spcAft>
                <a:spcPts val="1800"/>
              </a:spcAft>
              <a:buFont typeface="Arial" panose="020B0604020202020204" pitchFamily="34" charset="0"/>
              <a:buChar char="•"/>
            </a:pPr>
            <a:r>
              <a:rPr lang="en-US" sz="2000" dirty="0">
                <a:latin typeface="3M Circular TT Light" panose="020B0404020101020102" pitchFamily="34" charset="0"/>
                <a:cs typeface="3M Circular TT Light" panose="020B0404020101020102" pitchFamily="34" charset="0"/>
              </a:rPr>
              <a:t>At night, during rainy conditions, non-wet reflective markings can’t be seen</a:t>
            </a:r>
          </a:p>
        </p:txBody>
      </p:sp>
      <p:sp>
        <p:nvSpPr>
          <p:cNvPr id="8" name="Rectangle 7">
            <a:extLst>
              <a:ext uri="{FF2B5EF4-FFF2-40B4-BE49-F238E27FC236}">
                <a16:creationId xmlns:a16="http://schemas.microsoft.com/office/drawing/2014/main" id="{050514B3-1079-43E5-9891-6F28146469A2}"/>
              </a:ext>
            </a:extLst>
          </p:cNvPr>
          <p:cNvSpPr/>
          <p:nvPr/>
        </p:nvSpPr>
        <p:spPr>
          <a:xfrm>
            <a:off x="1174482" y="4684578"/>
            <a:ext cx="4439376" cy="102255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342900" indent="-342900">
              <a:spcAft>
                <a:spcPts val="1800"/>
              </a:spcAft>
              <a:buFont typeface="Arial" panose="020B0604020202020204" pitchFamily="34" charset="0"/>
              <a:buChar char="•"/>
            </a:pPr>
            <a:r>
              <a:rPr lang="en-US" sz="2000" dirty="0">
                <a:latin typeface="3M Circular TT Light" panose="020B0404020101020102" pitchFamily="34" charset="0"/>
                <a:cs typeface="3M Circular TT Light" panose="020B0404020101020102" pitchFamily="34" charset="0"/>
              </a:rPr>
              <a:t>Recent research links wet reflective pavement markings to helping reduce crashes</a:t>
            </a:r>
          </a:p>
        </p:txBody>
      </p:sp>
      <p:sp>
        <p:nvSpPr>
          <p:cNvPr id="9" name="Rectangle 8">
            <a:extLst>
              <a:ext uri="{FF2B5EF4-FFF2-40B4-BE49-F238E27FC236}">
                <a16:creationId xmlns:a16="http://schemas.microsoft.com/office/drawing/2014/main" id="{8B295BC4-3058-46CA-B76E-56EAFC386161}"/>
              </a:ext>
            </a:extLst>
          </p:cNvPr>
          <p:cNvSpPr/>
          <p:nvPr/>
        </p:nvSpPr>
        <p:spPr>
          <a:xfrm>
            <a:off x="6209544" y="2024019"/>
            <a:ext cx="4807974" cy="6145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342900" indent="-342900">
              <a:spcAft>
                <a:spcPts val="1800"/>
              </a:spcAft>
              <a:buFont typeface="Arial" panose="020B0604020202020204" pitchFamily="34" charset="0"/>
              <a:buChar char="•"/>
            </a:pPr>
            <a:r>
              <a:rPr lang="en-US" sz="2000" dirty="0">
                <a:latin typeface="3M Circular TT Light" panose="020B0404020101020102" pitchFamily="34" charset="0"/>
                <a:cs typeface="3M Circular TT Light" panose="020B0404020101020102" pitchFamily="34" charset="0"/>
              </a:rPr>
              <a:t>Not all pavement marking optics</a:t>
            </a:r>
            <a:br>
              <a:rPr lang="en-US" sz="2000" dirty="0">
                <a:latin typeface="3M Circular TT Light" panose="020B0404020101020102" pitchFamily="34" charset="0"/>
                <a:cs typeface="3M Circular TT Light" panose="020B0404020101020102" pitchFamily="34" charset="0"/>
              </a:rPr>
            </a:br>
            <a:r>
              <a:rPr lang="en-US" sz="2000" dirty="0">
                <a:latin typeface="3M Circular TT Light" panose="020B0404020101020102" pitchFamily="34" charset="0"/>
                <a:cs typeface="3M Circular TT Light" panose="020B0404020101020102" pitchFamily="34" charset="0"/>
              </a:rPr>
              <a:t>have the same performance capabilities</a:t>
            </a:r>
          </a:p>
        </p:txBody>
      </p:sp>
      <p:sp>
        <p:nvSpPr>
          <p:cNvPr id="10" name="Rectangle 9">
            <a:extLst>
              <a:ext uri="{FF2B5EF4-FFF2-40B4-BE49-F238E27FC236}">
                <a16:creationId xmlns:a16="http://schemas.microsoft.com/office/drawing/2014/main" id="{57540491-F0F9-4B5F-A5A0-9376C1B5F5FA}"/>
              </a:ext>
            </a:extLst>
          </p:cNvPr>
          <p:cNvSpPr/>
          <p:nvPr/>
        </p:nvSpPr>
        <p:spPr>
          <a:xfrm>
            <a:off x="6209544" y="2797637"/>
            <a:ext cx="4807974" cy="102255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342900" indent="-342900">
              <a:spcAft>
                <a:spcPts val="1800"/>
              </a:spcAft>
              <a:buFont typeface="Arial" panose="020B0604020202020204" pitchFamily="34" charset="0"/>
              <a:buChar char="•"/>
            </a:pPr>
            <a:r>
              <a:rPr lang="en-US" sz="2000" dirty="0">
                <a:latin typeface="3M Circular TT Light" panose="020B0404020101020102" pitchFamily="34" charset="0"/>
                <a:cs typeface="3M Circular TT Light" panose="020B0404020101020102" pitchFamily="34" charset="0"/>
              </a:rPr>
              <a:t>2.4 refractive index optics provide optimal light return during rainy conditions at night</a:t>
            </a:r>
          </a:p>
        </p:txBody>
      </p:sp>
      <p:sp>
        <p:nvSpPr>
          <p:cNvPr id="11" name="Rectangle 10">
            <a:extLst>
              <a:ext uri="{FF2B5EF4-FFF2-40B4-BE49-F238E27FC236}">
                <a16:creationId xmlns:a16="http://schemas.microsoft.com/office/drawing/2014/main" id="{EB35D9EF-EDCE-4963-BC8D-8DD063C48298}"/>
              </a:ext>
            </a:extLst>
          </p:cNvPr>
          <p:cNvSpPr/>
          <p:nvPr/>
        </p:nvSpPr>
        <p:spPr>
          <a:xfrm>
            <a:off x="6209544" y="3979294"/>
            <a:ext cx="4807974" cy="54618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342900" indent="-342900">
              <a:spcAft>
                <a:spcPts val="1800"/>
              </a:spcAft>
              <a:buFont typeface="Arial" panose="020B0604020202020204" pitchFamily="34" charset="0"/>
              <a:buChar char="•"/>
            </a:pPr>
            <a:r>
              <a:rPr lang="en-US" sz="2000" dirty="0">
                <a:latin typeface="3M Circular TT Light" panose="020B0404020101020102" pitchFamily="34" charset="0"/>
                <a:cs typeface="3M Circular TT Light" panose="020B0404020101020102" pitchFamily="34" charset="0"/>
              </a:rPr>
              <a:t>Wet continuous test method</a:t>
            </a:r>
            <a:br>
              <a:rPr lang="en-US" sz="2000" dirty="0">
                <a:latin typeface="3M Circular TT Light" panose="020B0404020101020102" pitchFamily="34" charset="0"/>
                <a:cs typeface="3M Circular TT Light" panose="020B0404020101020102" pitchFamily="34" charset="0"/>
              </a:rPr>
            </a:br>
            <a:r>
              <a:rPr lang="en-US" sz="2000" dirty="0">
                <a:latin typeface="3M Circular TT Light" panose="020B0404020101020102" pitchFamily="34" charset="0"/>
                <a:cs typeface="3M Circular TT Light" panose="020B0404020101020102" pitchFamily="34" charset="0"/>
              </a:rPr>
              <a:t>is preferred </a:t>
            </a:r>
          </a:p>
        </p:txBody>
      </p:sp>
      <p:sp>
        <p:nvSpPr>
          <p:cNvPr id="12" name="Rectangle 11">
            <a:extLst>
              <a:ext uri="{FF2B5EF4-FFF2-40B4-BE49-F238E27FC236}">
                <a16:creationId xmlns:a16="http://schemas.microsoft.com/office/drawing/2014/main" id="{5709ED00-6516-4747-A244-E6BFED5AF26F}"/>
              </a:ext>
            </a:extLst>
          </p:cNvPr>
          <p:cNvSpPr/>
          <p:nvPr/>
        </p:nvSpPr>
        <p:spPr>
          <a:xfrm>
            <a:off x="6209544" y="4684578"/>
            <a:ext cx="4807974" cy="102255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342900" indent="-342900">
              <a:spcAft>
                <a:spcPts val="3000"/>
              </a:spcAft>
              <a:buFont typeface="Arial" panose="020B0604020202020204" pitchFamily="34" charset="0"/>
              <a:buChar char="•"/>
            </a:pPr>
            <a:r>
              <a:rPr lang="en-US" sz="2000" dirty="0">
                <a:latin typeface="3M Circular TT Light" panose="020B0404020101020102" pitchFamily="34" charset="0"/>
                <a:cs typeface="3M Circular TT Light" panose="020B0404020101020102" pitchFamily="34" charset="0"/>
              </a:rPr>
              <a:t>Forthcoming human factors research from TTI/</a:t>
            </a:r>
            <a:r>
              <a:rPr lang="en-US" sz="2000" dirty="0" err="1">
                <a:latin typeface="3M Circular TT Light" panose="020B0404020101020102" pitchFamily="34" charset="0"/>
                <a:cs typeface="3M Circular TT Light" panose="020B0404020101020102" pitchFamily="34" charset="0"/>
              </a:rPr>
              <a:t>MnDOT</a:t>
            </a:r>
            <a:r>
              <a:rPr lang="en-US" sz="2000" dirty="0">
                <a:latin typeface="3M Circular TT Light" panose="020B0404020101020102" pitchFamily="34" charset="0"/>
                <a:cs typeface="3M Circular TT Light" panose="020B0404020101020102" pitchFamily="34" charset="0"/>
              </a:rPr>
              <a:t> to set visibility standards</a:t>
            </a:r>
          </a:p>
        </p:txBody>
      </p:sp>
      <p:sp>
        <p:nvSpPr>
          <p:cNvPr id="13" name="Rectangle 12">
            <a:extLst>
              <a:ext uri="{FF2B5EF4-FFF2-40B4-BE49-F238E27FC236}">
                <a16:creationId xmlns:a16="http://schemas.microsoft.com/office/drawing/2014/main" id="{F70F2EEA-F4DC-4FFB-AD13-832818016B6E}"/>
              </a:ext>
            </a:extLst>
          </p:cNvPr>
          <p:cNvSpPr/>
          <p:nvPr/>
        </p:nvSpPr>
        <p:spPr>
          <a:xfrm>
            <a:off x="1979407" y="6519134"/>
            <a:ext cx="849854" cy="24742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381917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Questions?</a:t>
            </a:r>
          </a:p>
        </p:txBody>
      </p:sp>
      <p:sp>
        <p:nvSpPr>
          <p:cNvPr id="2" name="Footer Placeholder 1"/>
          <p:cNvSpPr>
            <a:spLocks noGrp="1"/>
          </p:cNvSpPr>
          <p:nvPr>
            <p:ph type="ftr" sz="quarter" idx="4294967295"/>
          </p:nvPr>
        </p:nvSpPr>
        <p:spPr>
          <a:xfrm>
            <a:off x="9312275" y="6542088"/>
            <a:ext cx="2879725" cy="128587"/>
          </a:xfrm>
          <a:prstGeom prst="rect">
            <a:avLst/>
          </a:prstGeom>
        </p:spPr>
        <p:txBody>
          <a:bodyPr/>
          <a:lstStyle/>
          <a:p>
            <a:r>
              <a:rPr lang="en-GB" dirty="0"/>
              <a:t>3M Confidential © 3M 2015. All Rights Reserved.</a:t>
            </a:r>
          </a:p>
        </p:txBody>
      </p:sp>
      <p:sp>
        <p:nvSpPr>
          <p:cNvPr id="3" name="Slide Number Placeholder 2"/>
          <p:cNvSpPr>
            <a:spLocks noGrp="1"/>
          </p:cNvSpPr>
          <p:nvPr>
            <p:ph type="sldNum" sz="quarter" idx="4294967295"/>
          </p:nvPr>
        </p:nvSpPr>
        <p:spPr>
          <a:xfrm>
            <a:off x="11857038" y="6542088"/>
            <a:ext cx="334962" cy="128587"/>
          </a:xfrm>
          <a:prstGeom prst="rect">
            <a:avLst/>
          </a:prstGeom>
        </p:spPr>
        <p:txBody>
          <a:bodyPr/>
          <a:lstStyle/>
          <a:p>
            <a:fld id="{4EBD9C37-9F4E-4213-812A-3B706E323640}" type="slidenum">
              <a:rPr lang="en-GB" smtClean="0"/>
              <a:pPr/>
              <a:t>28</a:t>
            </a:fld>
            <a:endParaRPr lang="en-GB" dirty="0"/>
          </a:p>
        </p:txBody>
      </p:sp>
    </p:spTree>
    <p:extLst>
      <p:ext uri="{BB962C8B-B14F-4D97-AF65-F5344CB8AC3E}">
        <p14:creationId xmlns:p14="http://schemas.microsoft.com/office/powerpoint/2010/main" val="340954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Thank you!</a:t>
            </a:r>
          </a:p>
        </p:txBody>
      </p:sp>
      <p:sp>
        <p:nvSpPr>
          <p:cNvPr id="2" name="Footer Placeholder 1"/>
          <p:cNvSpPr>
            <a:spLocks noGrp="1"/>
          </p:cNvSpPr>
          <p:nvPr>
            <p:ph type="ftr" sz="quarter" idx="4294967295"/>
          </p:nvPr>
        </p:nvSpPr>
        <p:spPr>
          <a:xfrm>
            <a:off x="9312275" y="6542088"/>
            <a:ext cx="2879725" cy="128587"/>
          </a:xfrm>
          <a:prstGeom prst="rect">
            <a:avLst/>
          </a:prstGeom>
        </p:spPr>
        <p:txBody>
          <a:bodyPr/>
          <a:lstStyle/>
          <a:p>
            <a:r>
              <a:rPr lang="en-GB" dirty="0"/>
              <a:t>3M Confidential © 3M 2015. All Rights Reserved.</a:t>
            </a:r>
          </a:p>
        </p:txBody>
      </p:sp>
      <p:sp>
        <p:nvSpPr>
          <p:cNvPr id="3" name="Slide Number Placeholder 2"/>
          <p:cNvSpPr>
            <a:spLocks noGrp="1"/>
          </p:cNvSpPr>
          <p:nvPr>
            <p:ph type="sldNum" sz="quarter" idx="4294967295"/>
          </p:nvPr>
        </p:nvSpPr>
        <p:spPr>
          <a:xfrm>
            <a:off x="11857038" y="6542088"/>
            <a:ext cx="334962" cy="128587"/>
          </a:xfrm>
          <a:prstGeom prst="rect">
            <a:avLst/>
          </a:prstGeom>
        </p:spPr>
        <p:txBody>
          <a:bodyPr/>
          <a:lstStyle/>
          <a:p>
            <a:fld id="{4EBD9C37-9F4E-4213-812A-3B706E323640}" type="slidenum">
              <a:rPr lang="en-GB" smtClean="0"/>
              <a:pPr/>
              <a:t>29</a:t>
            </a:fld>
            <a:endParaRPr lang="en-GB" dirty="0"/>
          </a:p>
        </p:txBody>
      </p:sp>
    </p:spTree>
    <p:extLst>
      <p:ext uri="{BB962C8B-B14F-4D97-AF65-F5344CB8AC3E}">
        <p14:creationId xmlns:p14="http://schemas.microsoft.com/office/powerpoint/2010/main" val="84129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3CE4D-2A30-432C-B1BB-08C008BCBECF}"/>
              </a:ext>
            </a:extLst>
          </p:cNvPr>
          <p:cNvSpPr>
            <a:spLocks noGrp="1"/>
          </p:cNvSpPr>
          <p:nvPr>
            <p:ph type="title"/>
          </p:nvPr>
        </p:nvSpPr>
        <p:spPr/>
        <p:txBody>
          <a:bodyPr/>
          <a:lstStyle/>
          <a:p>
            <a:pPr algn="ctr"/>
            <a:r>
              <a:rPr lang="en-US" dirty="0"/>
              <a:t>3M Technology improves</a:t>
            </a:r>
            <a:br>
              <a:rPr lang="en-US" dirty="0"/>
            </a:br>
            <a:r>
              <a:rPr lang="en-US" dirty="0"/>
              <a:t>the visibility of roadway infrastructure</a:t>
            </a:r>
          </a:p>
        </p:txBody>
      </p:sp>
      <p:pic>
        <p:nvPicPr>
          <p:cNvPr id="27" name="Picture Placeholder 26">
            <a:extLst>
              <a:ext uri="{FF2B5EF4-FFF2-40B4-BE49-F238E27FC236}">
                <a16:creationId xmlns:a16="http://schemas.microsoft.com/office/drawing/2014/main" id="{1E87F836-7E9E-4856-A4A6-B7C6C9476D4C}"/>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a:stretch/>
        </p:blipFill>
        <p:spPr>
          <a:xfrm>
            <a:off x="8161539" y="1864817"/>
            <a:ext cx="3657600" cy="3657600"/>
          </a:xfrm>
          <a:prstGeom prst="rect">
            <a:avLst/>
          </a:prstGeom>
        </p:spPr>
      </p:pic>
      <p:pic>
        <p:nvPicPr>
          <p:cNvPr id="28" name="Picture Placeholder 27">
            <a:extLst>
              <a:ext uri="{FF2B5EF4-FFF2-40B4-BE49-F238E27FC236}">
                <a16:creationId xmlns:a16="http://schemas.microsoft.com/office/drawing/2014/main" id="{FEED2150-2459-4B78-B334-6CE6F40F0967}"/>
              </a:ext>
            </a:extLst>
          </p:cNvPr>
          <p:cNvPicPr>
            <a:picLocks noGrp="1" noChangeAspect="1"/>
          </p:cNvPicPr>
          <p:nvPr>
            <p:ph type="pic" sz="quarter" idx="18"/>
          </p:nvPr>
        </p:nvPicPr>
        <p:blipFill rotWithShape="1">
          <a:blip r:embed="rId4" cstate="screen">
            <a:extLst>
              <a:ext uri="{28A0092B-C50C-407E-A947-70E740481C1C}">
                <a14:useLocalDpi xmlns:a14="http://schemas.microsoft.com/office/drawing/2010/main"/>
              </a:ext>
            </a:extLst>
          </a:blip>
          <a:srcRect/>
          <a:stretch/>
        </p:blipFill>
        <p:spPr>
          <a:xfrm>
            <a:off x="4261022" y="1864817"/>
            <a:ext cx="3657600" cy="3657600"/>
          </a:xfrm>
          <a:prstGeom prst="rect">
            <a:avLst/>
          </a:prstGeom>
        </p:spPr>
      </p:pic>
      <p:pic>
        <p:nvPicPr>
          <p:cNvPr id="29" name="Picture Placeholder 28">
            <a:extLst>
              <a:ext uri="{FF2B5EF4-FFF2-40B4-BE49-F238E27FC236}">
                <a16:creationId xmlns:a16="http://schemas.microsoft.com/office/drawing/2014/main" id="{008FD491-FE3C-4DAE-9C1D-9A003499CC23}"/>
              </a:ext>
            </a:extLst>
          </p:cNvPr>
          <p:cNvPicPr>
            <a:picLocks noGrp="1" noChangeAspect="1"/>
          </p:cNvPicPr>
          <p:nvPr>
            <p:ph type="pic" sz="quarter" idx="17"/>
          </p:nvPr>
        </p:nvPicPr>
        <p:blipFill rotWithShape="1">
          <a:blip r:embed="rId5" cstate="screen">
            <a:extLst>
              <a:ext uri="{28A0092B-C50C-407E-A947-70E740481C1C}">
                <a14:useLocalDpi xmlns:a14="http://schemas.microsoft.com/office/drawing/2010/main"/>
              </a:ext>
            </a:extLst>
          </a:blip>
          <a:srcRect/>
          <a:stretch/>
        </p:blipFill>
        <p:spPr>
          <a:xfrm>
            <a:off x="378794" y="1864817"/>
            <a:ext cx="3657600" cy="3657600"/>
          </a:xfrm>
          <a:prstGeom prst="rect">
            <a:avLst/>
          </a:prstGeom>
        </p:spPr>
      </p:pic>
      <p:sp>
        <p:nvSpPr>
          <p:cNvPr id="30" name="Rectangle 29">
            <a:extLst>
              <a:ext uri="{FF2B5EF4-FFF2-40B4-BE49-F238E27FC236}">
                <a16:creationId xmlns:a16="http://schemas.microsoft.com/office/drawing/2014/main" id="{E6EEFF66-46D7-4B99-9FAC-9E06F1E5B7B6}"/>
              </a:ext>
            </a:extLst>
          </p:cNvPr>
          <p:cNvSpPr/>
          <p:nvPr/>
        </p:nvSpPr>
        <p:spPr>
          <a:xfrm>
            <a:off x="378794" y="5526454"/>
            <a:ext cx="3657600" cy="59291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3M Circular TT Bold"/>
                <a:ea typeface="+mn-ea"/>
                <a:cs typeface="3M Circular TT Light" panose="020B0404020101020102" pitchFamily="34" charset="0"/>
              </a:rPr>
              <a:t>Signing</a:t>
            </a:r>
          </a:p>
        </p:txBody>
      </p:sp>
      <p:sp>
        <p:nvSpPr>
          <p:cNvPr id="31" name="Rectangle 30">
            <a:extLst>
              <a:ext uri="{FF2B5EF4-FFF2-40B4-BE49-F238E27FC236}">
                <a16:creationId xmlns:a16="http://schemas.microsoft.com/office/drawing/2014/main" id="{D4040A6F-F198-4329-AF8F-CE9DA8479E1A}"/>
              </a:ext>
            </a:extLst>
          </p:cNvPr>
          <p:cNvSpPr/>
          <p:nvPr/>
        </p:nvSpPr>
        <p:spPr>
          <a:xfrm>
            <a:off x="4261022" y="5522418"/>
            <a:ext cx="3657600" cy="59291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3M Circular TT Bold"/>
                <a:ea typeface="+mn-ea"/>
                <a:cs typeface="3M Circular TT Light" panose="020B0404020101020102" pitchFamily="34" charset="0"/>
              </a:rPr>
              <a:t>Pavement Markings</a:t>
            </a:r>
          </a:p>
        </p:txBody>
      </p:sp>
      <p:sp>
        <p:nvSpPr>
          <p:cNvPr id="32" name="Rectangle 31">
            <a:extLst>
              <a:ext uri="{FF2B5EF4-FFF2-40B4-BE49-F238E27FC236}">
                <a16:creationId xmlns:a16="http://schemas.microsoft.com/office/drawing/2014/main" id="{26603A3E-13E4-4F26-9AAF-0BC14AAB1D13}"/>
              </a:ext>
            </a:extLst>
          </p:cNvPr>
          <p:cNvSpPr/>
          <p:nvPr/>
        </p:nvSpPr>
        <p:spPr>
          <a:xfrm>
            <a:off x="8161538" y="5522417"/>
            <a:ext cx="3657601" cy="59291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3M Circular TT Bold"/>
                <a:ea typeface="+mn-ea"/>
                <a:cs typeface="3M Circular TT Light" panose="020B0404020101020102" pitchFamily="34" charset="0"/>
              </a:rPr>
              <a:t>Temporary Traffic Control</a:t>
            </a:r>
          </a:p>
        </p:txBody>
      </p:sp>
      <p:sp>
        <p:nvSpPr>
          <p:cNvPr id="9" name="Rectangle 8">
            <a:extLst>
              <a:ext uri="{FF2B5EF4-FFF2-40B4-BE49-F238E27FC236}">
                <a16:creationId xmlns:a16="http://schemas.microsoft.com/office/drawing/2014/main" id="{DAAF6476-2517-44AF-9F4C-8FA902E76AA3}"/>
              </a:ext>
            </a:extLst>
          </p:cNvPr>
          <p:cNvSpPr/>
          <p:nvPr/>
        </p:nvSpPr>
        <p:spPr>
          <a:xfrm>
            <a:off x="1943100" y="6540500"/>
            <a:ext cx="952500" cy="203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46402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41F1B75F-D2A1-4C25-8A3C-4F029A335C33}"/>
              </a:ext>
            </a:extLst>
          </p:cNvPr>
          <p:cNvSpPr txBox="1"/>
          <p:nvPr/>
        </p:nvSpPr>
        <p:spPr>
          <a:xfrm>
            <a:off x="6370333" y="6398021"/>
            <a:ext cx="5717972" cy="323165"/>
          </a:xfrm>
          <a:prstGeom prst="rect">
            <a:avLst/>
          </a:prstGeom>
          <a:noFill/>
        </p:spPr>
        <p:txBody>
          <a:bodyPr wrap="square" lIns="0" tIns="0" rIns="0" bIns="0" rtlCol="0">
            <a:spAutoFit/>
          </a:bodyPr>
          <a:lstStyle/>
          <a:p>
            <a:r>
              <a:rPr lang="en-US" sz="1050" dirty="0"/>
              <a:t>Sources: </a:t>
            </a:r>
            <a:r>
              <a:rPr lang="en-US" sz="1050" dirty="0">
                <a:latin typeface="3M Circular TT Light" panose="020B0404020101020102" pitchFamily="34" charset="0"/>
                <a:cs typeface="3M Circular TT Light" panose="020B0404020101020102" pitchFamily="34" charset="0"/>
              </a:rPr>
              <a:t>USDOT Federal Highway Administration, European Road Federation, Transportation Research Record, Accident Analysis And Prevention, Texas Transportation Institute</a:t>
            </a:r>
          </a:p>
        </p:txBody>
      </p:sp>
      <p:pic>
        <p:nvPicPr>
          <p:cNvPr id="43" name="Picture Placeholder 42">
            <a:extLst>
              <a:ext uri="{FF2B5EF4-FFF2-40B4-BE49-F238E27FC236}">
                <a16:creationId xmlns:a16="http://schemas.microsoft.com/office/drawing/2014/main" id="{213A24D2-2ACF-4761-A75D-EB02F3A30CC3}"/>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a:fillRect/>
          </a:stretch>
        </p:blipFill>
        <p:spPr>
          <a:xfrm>
            <a:off x="379413" y="1797050"/>
            <a:ext cx="3657600" cy="2825750"/>
          </a:xfrm>
        </p:spPr>
      </p:pic>
      <p:pic>
        <p:nvPicPr>
          <p:cNvPr id="36" name="Picture Placeholder 35">
            <a:extLst>
              <a:ext uri="{FF2B5EF4-FFF2-40B4-BE49-F238E27FC236}">
                <a16:creationId xmlns:a16="http://schemas.microsoft.com/office/drawing/2014/main" id="{04EBDA1E-45C6-4192-98AC-CB86F45C0362}"/>
              </a:ext>
            </a:extLst>
          </p:cNvPr>
          <p:cNvPicPr>
            <a:picLocks noGrp="1" noChangeAspect="1"/>
          </p:cNvPicPr>
          <p:nvPr>
            <p:ph type="pic" sz="quarter" idx="18"/>
          </p:nvPr>
        </p:nvPicPr>
        <p:blipFill rotWithShape="1">
          <a:blip r:embed="rId4" cstate="screen">
            <a:extLst>
              <a:ext uri="{28A0092B-C50C-407E-A947-70E740481C1C}">
                <a14:useLocalDpi xmlns:a14="http://schemas.microsoft.com/office/drawing/2010/main"/>
              </a:ext>
            </a:extLst>
          </a:blip>
          <a:srcRect b="-12"/>
          <a:stretch/>
        </p:blipFill>
        <p:spPr>
          <a:xfrm>
            <a:off x="6061753" y="1797050"/>
            <a:ext cx="1856696" cy="2825750"/>
          </a:xfrm>
        </p:spPr>
      </p:pic>
      <p:pic>
        <p:nvPicPr>
          <p:cNvPr id="6" name="Picture Placeholder 5">
            <a:extLst>
              <a:ext uri="{FF2B5EF4-FFF2-40B4-BE49-F238E27FC236}">
                <a16:creationId xmlns:a16="http://schemas.microsoft.com/office/drawing/2014/main" id="{1386FDFB-6EF6-4592-84A9-621AA534D4B9}"/>
              </a:ext>
            </a:extLst>
          </p:cNvPr>
          <p:cNvPicPr>
            <a:picLocks noGrp="1" noChangeAspect="1"/>
          </p:cNvPicPr>
          <p:nvPr>
            <p:ph type="pic" sz="quarter" idx="19"/>
          </p:nvPr>
        </p:nvPicPr>
        <p:blipFill>
          <a:blip r:embed="rId5" cstate="screen">
            <a:extLst>
              <a:ext uri="{28A0092B-C50C-407E-A947-70E740481C1C}">
                <a14:useLocalDpi xmlns:a14="http://schemas.microsoft.com/office/drawing/2010/main"/>
              </a:ext>
            </a:extLst>
          </a:blip>
          <a:stretch>
            <a:fillRect/>
          </a:stretch>
        </p:blipFill>
        <p:spPr>
          <a:xfrm>
            <a:off x="8161338" y="1809645"/>
            <a:ext cx="3657600" cy="2825508"/>
          </a:xfrm>
        </p:spPr>
      </p:pic>
      <p:sp>
        <p:nvSpPr>
          <p:cNvPr id="2" name="Title 1">
            <a:extLst>
              <a:ext uri="{FF2B5EF4-FFF2-40B4-BE49-F238E27FC236}">
                <a16:creationId xmlns:a16="http://schemas.microsoft.com/office/drawing/2014/main" id="{A5187C2D-EEB0-44DC-9BBB-ABE78F11E16B}"/>
              </a:ext>
            </a:extLst>
          </p:cNvPr>
          <p:cNvSpPr>
            <a:spLocks noGrp="1"/>
          </p:cNvSpPr>
          <p:nvPr>
            <p:ph type="title"/>
          </p:nvPr>
        </p:nvSpPr>
        <p:spPr/>
        <p:txBody>
          <a:bodyPr/>
          <a:lstStyle/>
          <a:p>
            <a:r>
              <a:rPr lang="en-GB" sz="2800" dirty="0"/>
              <a:t>Wet reflective pavement markings help bring families home safely</a:t>
            </a:r>
            <a:endParaRPr lang="en-US" sz="2800" dirty="0"/>
          </a:p>
        </p:txBody>
      </p:sp>
      <p:sp>
        <p:nvSpPr>
          <p:cNvPr id="3" name="Text Placeholder 2">
            <a:extLst>
              <a:ext uri="{FF2B5EF4-FFF2-40B4-BE49-F238E27FC236}">
                <a16:creationId xmlns:a16="http://schemas.microsoft.com/office/drawing/2014/main" id="{0E5BC82D-1498-4838-B44D-B821C408C0A6}"/>
              </a:ext>
            </a:extLst>
          </p:cNvPr>
          <p:cNvSpPr>
            <a:spLocks noGrp="1"/>
          </p:cNvSpPr>
          <p:nvPr>
            <p:ph type="body" sz="quarter" idx="10"/>
          </p:nvPr>
        </p:nvSpPr>
        <p:spPr/>
        <p:txBody>
          <a:bodyPr/>
          <a:lstStyle/>
          <a:p>
            <a:r>
              <a:rPr lang="en-US" sz="2000" dirty="0">
                <a:solidFill>
                  <a:schemeClr val="tx2"/>
                </a:solidFill>
              </a:rPr>
              <a:t>A data driven safety case for wet reflective pavement markings</a:t>
            </a:r>
          </a:p>
        </p:txBody>
      </p:sp>
      <p:sp>
        <p:nvSpPr>
          <p:cNvPr id="17" name="TextBox 16">
            <a:extLst>
              <a:ext uri="{FF2B5EF4-FFF2-40B4-BE49-F238E27FC236}">
                <a16:creationId xmlns:a16="http://schemas.microsoft.com/office/drawing/2014/main" id="{2F86D191-EA20-454E-B6B3-E27837D7FB52}"/>
              </a:ext>
            </a:extLst>
          </p:cNvPr>
          <p:cNvSpPr txBox="1"/>
          <p:nvPr/>
        </p:nvSpPr>
        <p:spPr>
          <a:xfrm>
            <a:off x="393902" y="4724436"/>
            <a:ext cx="3642491"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3M Circular TT Bold"/>
                <a:ea typeface="+mn-ea"/>
                <a:cs typeface="+mn-cs"/>
              </a:rPr>
              <a:t>Rain and light conditions are over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3M Circular TT Bold"/>
                <a:ea typeface="+mn-ea"/>
                <a:cs typeface="+mn-cs"/>
              </a:rPr>
              <a:t>aggravating factors in crash risk</a:t>
            </a:r>
          </a:p>
        </p:txBody>
      </p:sp>
      <p:sp>
        <p:nvSpPr>
          <p:cNvPr id="20" name="Rectangle 19">
            <a:extLst>
              <a:ext uri="{FF2B5EF4-FFF2-40B4-BE49-F238E27FC236}">
                <a16:creationId xmlns:a16="http://schemas.microsoft.com/office/drawing/2014/main" id="{317EDEAA-F675-4E91-A1D7-945D167777FF}"/>
              </a:ext>
            </a:extLst>
          </p:cNvPr>
          <p:cNvSpPr/>
          <p:nvPr/>
        </p:nvSpPr>
        <p:spPr>
          <a:xfrm>
            <a:off x="8161338" y="1380996"/>
            <a:ext cx="3657600" cy="428648"/>
          </a:xfrm>
          <a:prstGeom prst="rect">
            <a:avLst/>
          </a:prstGeom>
          <a:solidFill>
            <a:srgbClr val="474747"/>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FFFFFF"/>
                </a:solidFill>
                <a:effectLst/>
                <a:uLnTx/>
                <a:uFillTx/>
                <a:latin typeface="3M Circular TT Book"/>
                <a:ea typeface="+mn-ea"/>
                <a:cs typeface="+mn-cs"/>
              </a:rPr>
              <a:t>Proven Safety Countermeasure</a:t>
            </a:r>
          </a:p>
        </p:txBody>
      </p:sp>
      <p:sp>
        <p:nvSpPr>
          <p:cNvPr id="25" name="Rectangle 24">
            <a:extLst>
              <a:ext uri="{FF2B5EF4-FFF2-40B4-BE49-F238E27FC236}">
                <a16:creationId xmlns:a16="http://schemas.microsoft.com/office/drawing/2014/main" id="{C4E471B2-2350-4640-AEF5-0DC830FA4460}"/>
              </a:ext>
            </a:extLst>
          </p:cNvPr>
          <p:cNvSpPr/>
          <p:nvPr/>
        </p:nvSpPr>
        <p:spPr>
          <a:xfrm>
            <a:off x="4261023" y="1380996"/>
            <a:ext cx="3657599" cy="428648"/>
          </a:xfrm>
          <a:prstGeom prst="rect">
            <a:avLst/>
          </a:prstGeom>
          <a:solidFill>
            <a:srgbClr val="474747"/>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FFFFFF"/>
                </a:solidFill>
                <a:effectLst/>
                <a:uLnTx/>
                <a:uFillTx/>
                <a:latin typeface="3M Circular TT Book"/>
                <a:ea typeface="+mn-ea"/>
                <a:cs typeface="+mn-cs"/>
              </a:rPr>
              <a:t>Wet Reflective Markings Matter</a:t>
            </a:r>
          </a:p>
        </p:txBody>
      </p:sp>
      <p:sp>
        <p:nvSpPr>
          <p:cNvPr id="26" name="Rectangle 25">
            <a:extLst>
              <a:ext uri="{FF2B5EF4-FFF2-40B4-BE49-F238E27FC236}">
                <a16:creationId xmlns:a16="http://schemas.microsoft.com/office/drawing/2014/main" id="{54B43656-3204-4BF3-8F26-37C56A3EA1AE}"/>
              </a:ext>
            </a:extLst>
          </p:cNvPr>
          <p:cNvSpPr/>
          <p:nvPr/>
        </p:nvSpPr>
        <p:spPr>
          <a:xfrm>
            <a:off x="370857" y="1380996"/>
            <a:ext cx="3665537" cy="428648"/>
          </a:xfrm>
          <a:prstGeom prst="rect">
            <a:avLst/>
          </a:prstGeom>
          <a:solidFill>
            <a:srgbClr val="474747"/>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FFFFFF"/>
                </a:solidFill>
                <a:effectLst/>
                <a:uLnTx/>
                <a:uFillTx/>
                <a:latin typeface="3M Circular TT Book"/>
                <a:ea typeface="+mn-ea"/>
                <a:cs typeface="+mn-cs"/>
              </a:rPr>
              <a:t>Rain at night is a big problem</a:t>
            </a:r>
          </a:p>
        </p:txBody>
      </p:sp>
      <p:sp>
        <p:nvSpPr>
          <p:cNvPr id="10" name="TextBox 9">
            <a:extLst>
              <a:ext uri="{FF2B5EF4-FFF2-40B4-BE49-F238E27FC236}">
                <a16:creationId xmlns:a16="http://schemas.microsoft.com/office/drawing/2014/main" id="{A0A54733-B309-45D4-8A63-1B8F6A2B25C3}"/>
              </a:ext>
            </a:extLst>
          </p:cNvPr>
          <p:cNvSpPr txBox="1"/>
          <p:nvPr/>
        </p:nvSpPr>
        <p:spPr>
          <a:xfrm>
            <a:off x="378794" y="5244607"/>
            <a:ext cx="3657599" cy="969496"/>
          </a:xfrm>
          <a:prstGeom prst="rect">
            <a:avLst/>
          </a:prstGeom>
          <a:noFill/>
        </p:spPr>
        <p:txBody>
          <a:bodyPr wrap="square" lIns="0" tIns="0" rIns="0" bIns="0" rtlCol="0">
            <a:spAutoFit/>
          </a:bodyPr>
          <a:lstStyle/>
          <a:p>
            <a:pPr marL="111125" marR="0" lvl="0" indent="-111125"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3M Circular TT Light" panose="020B0404020101020102" pitchFamily="34" charset="0"/>
                <a:ea typeface="+mn-ea"/>
                <a:cs typeface="3M Circular TT Light" panose="020B0404020101020102" pitchFamily="34" charset="0"/>
              </a:rPr>
              <a:t>6952 fatalities on US roads during rain event¹</a:t>
            </a:r>
          </a:p>
          <a:p>
            <a:pPr marL="111125" marR="0" lvl="0" indent="-111125"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3M Circular TT Light" panose="020B0404020101020102" pitchFamily="34" charset="0"/>
                <a:ea typeface="+mn-ea"/>
                <a:cs typeface="3M Circular TT Light" panose="020B0404020101020102" pitchFamily="34" charset="0"/>
              </a:rPr>
              <a:t>25% of road travel occurring at night²</a:t>
            </a:r>
          </a:p>
          <a:p>
            <a:pPr marL="111125" marR="0" lvl="0" indent="-111125"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3M Circular TT Light" panose="020B0404020101020102" pitchFamily="34" charset="0"/>
                <a:ea typeface="+mn-ea"/>
                <a:cs typeface="3M Circular TT Light" panose="020B0404020101020102" pitchFamily="34" charset="0"/>
              </a:rPr>
              <a:t>55% of fatalities during rain occurred at night¹</a:t>
            </a:r>
          </a:p>
        </p:txBody>
      </p:sp>
      <p:sp>
        <p:nvSpPr>
          <p:cNvPr id="27" name="TextBox 26">
            <a:extLst>
              <a:ext uri="{FF2B5EF4-FFF2-40B4-BE49-F238E27FC236}">
                <a16:creationId xmlns:a16="http://schemas.microsoft.com/office/drawing/2014/main" id="{B77290FF-D59E-4D14-915B-BAB0A5F27EF5}"/>
              </a:ext>
            </a:extLst>
          </p:cNvPr>
          <p:cNvSpPr txBox="1"/>
          <p:nvPr/>
        </p:nvSpPr>
        <p:spPr>
          <a:xfrm>
            <a:off x="4261022" y="4724436"/>
            <a:ext cx="3642491"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3M Circular TT Bold"/>
                <a:ea typeface="+mn-ea"/>
                <a:cs typeface="+mn-cs"/>
              </a:rPr>
              <a:t>At night, during rainy conditions, non-wet reflective markings disappear</a:t>
            </a:r>
          </a:p>
        </p:txBody>
      </p:sp>
      <p:sp>
        <p:nvSpPr>
          <p:cNvPr id="28" name="TextBox 27">
            <a:extLst>
              <a:ext uri="{FF2B5EF4-FFF2-40B4-BE49-F238E27FC236}">
                <a16:creationId xmlns:a16="http://schemas.microsoft.com/office/drawing/2014/main" id="{93BB4592-2245-41C4-A10A-9BCE3F558FE3}"/>
              </a:ext>
            </a:extLst>
          </p:cNvPr>
          <p:cNvSpPr txBox="1"/>
          <p:nvPr/>
        </p:nvSpPr>
        <p:spPr>
          <a:xfrm>
            <a:off x="8176447" y="4724436"/>
            <a:ext cx="3642491"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3M Circular TT Bold"/>
                <a:ea typeface="+mn-ea"/>
                <a:cs typeface="+mn-cs"/>
              </a:rPr>
              <a:t>Recent research links wet reflective markings to helping reduce crashes </a:t>
            </a:r>
          </a:p>
        </p:txBody>
      </p:sp>
      <p:sp>
        <p:nvSpPr>
          <p:cNvPr id="29" name="TextBox 28">
            <a:extLst>
              <a:ext uri="{FF2B5EF4-FFF2-40B4-BE49-F238E27FC236}">
                <a16:creationId xmlns:a16="http://schemas.microsoft.com/office/drawing/2014/main" id="{ED6178E3-5EEC-4A82-9B15-7E3B6A5939C4}"/>
              </a:ext>
            </a:extLst>
          </p:cNvPr>
          <p:cNvSpPr txBox="1"/>
          <p:nvPr/>
        </p:nvSpPr>
        <p:spPr>
          <a:xfrm>
            <a:off x="4277720" y="5244607"/>
            <a:ext cx="3657599" cy="969496"/>
          </a:xfrm>
          <a:prstGeom prst="rect">
            <a:avLst/>
          </a:prstGeom>
          <a:noFill/>
        </p:spPr>
        <p:txBody>
          <a:bodyPr wrap="square" lIns="0" tIns="0" rIns="0" bIns="0" rtlCol="0">
            <a:spAutoFit/>
          </a:bodyPr>
          <a:lstStyle/>
          <a:p>
            <a:pPr marL="111125" marR="0" lvl="0" indent="-111125"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3M Circular TT Light" panose="020B0404020101020102" pitchFamily="34" charset="0"/>
                <a:ea typeface="+mn-ea"/>
                <a:cs typeface="3M Circular TT Light" panose="020B0404020101020102" pitchFamily="34" charset="0"/>
              </a:rPr>
              <a:t>Reduced driver visibility³</a:t>
            </a:r>
          </a:p>
          <a:p>
            <a:pPr marL="111125" marR="0" lvl="0" indent="-111125"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3M Circular TT Light" panose="020B0404020101020102" pitchFamily="34" charset="0"/>
                <a:ea typeface="+mn-ea"/>
                <a:cs typeface="3M Circular TT Light" panose="020B0404020101020102" pitchFamily="34" charset="0"/>
              </a:rPr>
              <a:t>Less effective CAV guidance systems⁴</a:t>
            </a:r>
          </a:p>
          <a:p>
            <a:pPr marL="111125" marR="0" lvl="0" indent="-111125"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3M Circular TT Light" panose="020B0404020101020102" pitchFamily="34" charset="0"/>
                <a:ea typeface="+mn-ea"/>
                <a:cs typeface="3M Circular TT Light" panose="020B0404020101020102" pitchFamily="34" charset="0"/>
              </a:rPr>
              <a:t>Increased crash risk⁵</a:t>
            </a:r>
          </a:p>
        </p:txBody>
      </p:sp>
      <p:sp>
        <p:nvSpPr>
          <p:cNvPr id="31" name="TextBox 30">
            <a:extLst>
              <a:ext uri="{FF2B5EF4-FFF2-40B4-BE49-F238E27FC236}">
                <a16:creationId xmlns:a16="http://schemas.microsoft.com/office/drawing/2014/main" id="{864311FB-C40C-4213-91B5-EAC8F0DE9E12}"/>
              </a:ext>
            </a:extLst>
          </p:cNvPr>
          <p:cNvSpPr txBox="1"/>
          <p:nvPr/>
        </p:nvSpPr>
        <p:spPr>
          <a:xfrm>
            <a:off x="8176447" y="5244607"/>
            <a:ext cx="3719989" cy="969496"/>
          </a:xfrm>
          <a:prstGeom prst="rect">
            <a:avLst/>
          </a:prstGeom>
          <a:noFill/>
        </p:spPr>
        <p:txBody>
          <a:bodyPr wrap="square" lIns="0" tIns="0" rIns="0" bIns="0" rtlCol="0">
            <a:spAutoFit/>
          </a:bodyPr>
          <a:lstStyle/>
          <a:p>
            <a:pPr marL="111125" marR="0" lvl="0" indent="-111125"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3M Circular TT Light" panose="020B0404020101020102" pitchFamily="34" charset="0"/>
                <a:ea typeface="+mn-ea"/>
                <a:cs typeface="3M Circular TT Light" panose="020B0404020101020102" pitchFamily="34" charset="0"/>
              </a:rPr>
              <a:t>FHWA*: 46% reduction run off road crashes⁶</a:t>
            </a:r>
          </a:p>
          <a:p>
            <a:pPr marL="111125" marR="0" lvl="0" indent="-111125"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3M Circular TT Light" panose="020B0404020101020102" pitchFamily="34" charset="0"/>
                <a:ea typeface="+mn-ea"/>
                <a:cs typeface="3M Circular TT Light" panose="020B0404020101020102" pitchFamily="34" charset="0"/>
              </a:rPr>
              <a:t>FHWA*: 40% reduction crashes with injuries⁶</a:t>
            </a:r>
          </a:p>
          <a:p>
            <a:pPr marL="111125" marR="0" lvl="0" indent="-111125"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3M Circular TT Light" panose="020B0404020101020102" pitchFamily="34" charset="0"/>
                <a:ea typeface="+mn-ea"/>
                <a:cs typeface="3M Circular TT Light" panose="020B0404020101020102" pitchFamily="34" charset="0"/>
              </a:rPr>
              <a:t>TTI: 49% reduction wet night fatalities⁷</a:t>
            </a:r>
          </a:p>
        </p:txBody>
      </p:sp>
      <p:sp>
        <p:nvSpPr>
          <p:cNvPr id="14" name="TextBox 13">
            <a:extLst>
              <a:ext uri="{FF2B5EF4-FFF2-40B4-BE49-F238E27FC236}">
                <a16:creationId xmlns:a16="http://schemas.microsoft.com/office/drawing/2014/main" id="{CCBE7810-C1B8-47EC-BF2F-F7F8CF7C8CE2}"/>
              </a:ext>
            </a:extLst>
          </p:cNvPr>
          <p:cNvSpPr txBox="1"/>
          <p:nvPr/>
        </p:nvSpPr>
        <p:spPr>
          <a:xfrm>
            <a:off x="9892147" y="6214103"/>
            <a:ext cx="1918854" cy="17549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3M Circular TT Book"/>
                <a:ea typeface="+mn-ea"/>
                <a:cs typeface="+mn-cs"/>
              </a:rPr>
              <a:t>*On multi-lane roads</a:t>
            </a:r>
          </a:p>
        </p:txBody>
      </p:sp>
      <p:pic>
        <p:nvPicPr>
          <p:cNvPr id="39" name="Picture Placeholder 4">
            <a:extLst>
              <a:ext uri="{FF2B5EF4-FFF2-40B4-BE49-F238E27FC236}">
                <a16:creationId xmlns:a16="http://schemas.microsoft.com/office/drawing/2014/main" id="{F7631472-E343-46F7-864B-F164FA980EE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60850" y="1796944"/>
            <a:ext cx="1870627" cy="2825508"/>
          </a:xfrm>
          <a:prstGeom prst="rect">
            <a:avLst/>
          </a:prstGeom>
          <a:solidFill>
            <a:schemeClr val="bg1">
              <a:lumMod val="85000"/>
            </a:schemeClr>
          </a:solidFill>
        </p:spPr>
      </p:pic>
      <p:sp>
        <p:nvSpPr>
          <p:cNvPr id="40" name="TextBox 39">
            <a:extLst>
              <a:ext uri="{FF2B5EF4-FFF2-40B4-BE49-F238E27FC236}">
                <a16:creationId xmlns:a16="http://schemas.microsoft.com/office/drawing/2014/main" id="{FB11E8AC-97C3-4C11-8E99-007E7BAC0F17}"/>
              </a:ext>
            </a:extLst>
          </p:cNvPr>
          <p:cNvSpPr txBox="1"/>
          <p:nvPr/>
        </p:nvSpPr>
        <p:spPr>
          <a:xfrm>
            <a:off x="4613097" y="4119274"/>
            <a:ext cx="1089060"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3M Circular TT Book"/>
                <a:ea typeface="+mn-ea"/>
                <a:cs typeface="+mn-cs"/>
              </a:rPr>
              <a:t>Dry</a:t>
            </a:r>
          </a:p>
        </p:txBody>
      </p:sp>
      <p:sp>
        <p:nvSpPr>
          <p:cNvPr id="41" name="TextBox 40">
            <a:extLst>
              <a:ext uri="{FF2B5EF4-FFF2-40B4-BE49-F238E27FC236}">
                <a16:creationId xmlns:a16="http://schemas.microsoft.com/office/drawing/2014/main" id="{B8289537-7390-4A99-80F7-FECE26BCBC80}"/>
              </a:ext>
            </a:extLst>
          </p:cNvPr>
          <p:cNvSpPr txBox="1"/>
          <p:nvPr/>
        </p:nvSpPr>
        <p:spPr>
          <a:xfrm>
            <a:off x="6491073" y="4119274"/>
            <a:ext cx="1089060"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3M Circular TT Book"/>
                <a:ea typeface="+mn-ea"/>
                <a:cs typeface="+mn-cs"/>
              </a:rPr>
              <a:t>Rainy</a:t>
            </a:r>
          </a:p>
        </p:txBody>
      </p:sp>
      <p:cxnSp>
        <p:nvCxnSpPr>
          <p:cNvPr id="5" name="Straight Connector 4">
            <a:extLst>
              <a:ext uri="{FF2B5EF4-FFF2-40B4-BE49-F238E27FC236}">
                <a16:creationId xmlns:a16="http://schemas.microsoft.com/office/drawing/2014/main" id="{2C6BBC53-406E-41DD-93C0-C1F9E2145BAA}"/>
              </a:ext>
            </a:extLst>
          </p:cNvPr>
          <p:cNvCxnSpPr/>
          <p:nvPr/>
        </p:nvCxnSpPr>
        <p:spPr>
          <a:xfrm>
            <a:off x="6061753" y="1809644"/>
            <a:ext cx="0" cy="282550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19326B7-BB6D-4E7B-BD46-58EF323EF512}"/>
              </a:ext>
            </a:extLst>
          </p:cNvPr>
          <p:cNvSpPr/>
          <p:nvPr/>
        </p:nvSpPr>
        <p:spPr>
          <a:xfrm>
            <a:off x="1936376" y="6594763"/>
            <a:ext cx="815789" cy="146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3M Circular TT Book"/>
              <a:ea typeface="+mn-ea"/>
              <a:cs typeface="+mn-cs"/>
            </a:endParaRPr>
          </a:p>
        </p:txBody>
      </p:sp>
    </p:spTree>
    <p:extLst>
      <p:ext uri="{BB962C8B-B14F-4D97-AF65-F5344CB8AC3E}">
        <p14:creationId xmlns:p14="http://schemas.microsoft.com/office/powerpoint/2010/main" val="143120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D7186-D48C-49AC-81BC-482B5C1297FD}"/>
              </a:ext>
            </a:extLst>
          </p:cNvPr>
          <p:cNvSpPr>
            <a:spLocks noGrp="1"/>
          </p:cNvSpPr>
          <p:nvPr>
            <p:ph type="title"/>
          </p:nvPr>
        </p:nvSpPr>
        <p:spPr>
          <a:xfrm>
            <a:off x="379413" y="379413"/>
            <a:ext cx="3253473" cy="5873750"/>
          </a:xfrm>
        </p:spPr>
        <p:txBody>
          <a:bodyPr anchor="t"/>
          <a:lstStyle/>
          <a:p>
            <a:r>
              <a:rPr lang="en-US" sz="5400" dirty="0"/>
              <a:t>Pavement markings must be visible both day and night</a:t>
            </a:r>
          </a:p>
        </p:txBody>
      </p:sp>
      <p:pic>
        <p:nvPicPr>
          <p:cNvPr id="8" name="Picture Placeholder 7">
            <a:extLst>
              <a:ext uri="{FF2B5EF4-FFF2-40B4-BE49-F238E27FC236}">
                <a16:creationId xmlns:a16="http://schemas.microsoft.com/office/drawing/2014/main" id="{A8C39866-0ABC-4B1B-A83F-4C2AC5172B55}"/>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a:fillRect/>
          </a:stretch>
        </p:blipFill>
        <p:spPr/>
      </p:pic>
      <p:pic>
        <p:nvPicPr>
          <p:cNvPr id="10" name="Picture Placeholder 9">
            <a:extLst>
              <a:ext uri="{FF2B5EF4-FFF2-40B4-BE49-F238E27FC236}">
                <a16:creationId xmlns:a16="http://schemas.microsoft.com/office/drawing/2014/main" id="{4AE2DC38-0649-42D2-8AA0-AAC7522F83FD}"/>
              </a:ext>
            </a:extLst>
          </p:cNvPr>
          <p:cNvPicPr>
            <a:picLocks noGrp="1" noChangeAspect="1"/>
          </p:cNvPicPr>
          <p:nvPr>
            <p:ph type="pic" sz="quarter" idx="18"/>
          </p:nvPr>
        </p:nvPicPr>
        <p:blipFill>
          <a:blip r:embed="rId4" cstate="screen">
            <a:extLst>
              <a:ext uri="{28A0092B-C50C-407E-A947-70E740481C1C}">
                <a14:useLocalDpi xmlns:a14="http://schemas.microsoft.com/office/drawing/2010/main"/>
              </a:ext>
            </a:extLst>
          </a:blip>
          <a:srcRect/>
          <a:stretch>
            <a:fillRect/>
          </a:stretch>
        </p:blipFill>
        <p:spPr/>
      </p:pic>
      <p:sp>
        <p:nvSpPr>
          <p:cNvPr id="3" name="Rectangle 2">
            <a:extLst>
              <a:ext uri="{FF2B5EF4-FFF2-40B4-BE49-F238E27FC236}">
                <a16:creationId xmlns:a16="http://schemas.microsoft.com/office/drawing/2014/main" id="{33D0635D-D338-43E0-95D3-903BDFF8B801}"/>
              </a:ext>
            </a:extLst>
          </p:cNvPr>
          <p:cNvSpPr/>
          <p:nvPr/>
        </p:nvSpPr>
        <p:spPr>
          <a:xfrm>
            <a:off x="1943100" y="6540500"/>
            <a:ext cx="952500" cy="203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28635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0DCC1-0205-4607-BB20-180733490E74}"/>
              </a:ext>
            </a:extLst>
          </p:cNvPr>
          <p:cNvSpPr>
            <a:spLocks noGrp="1"/>
          </p:cNvSpPr>
          <p:nvPr>
            <p:ph type="ctrTitle"/>
          </p:nvPr>
        </p:nvSpPr>
        <p:spPr>
          <a:xfrm>
            <a:off x="973394" y="2321901"/>
            <a:ext cx="8597439" cy="1994392"/>
          </a:xfrm>
        </p:spPr>
        <p:txBody>
          <a:bodyPr/>
          <a:lstStyle/>
          <a:p>
            <a:r>
              <a:rPr lang="en-US" sz="6000" dirty="0"/>
              <a:t>Driving at night in the rain is a big problem</a:t>
            </a:r>
          </a:p>
        </p:txBody>
      </p:sp>
    </p:spTree>
    <p:extLst>
      <p:ext uri="{BB962C8B-B14F-4D97-AF65-F5344CB8AC3E}">
        <p14:creationId xmlns:p14="http://schemas.microsoft.com/office/powerpoint/2010/main" val="343590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1B39D4-A351-4B4A-BD69-A98DDEA0CA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4" name="Rectangle 3">
            <a:extLst>
              <a:ext uri="{FF2B5EF4-FFF2-40B4-BE49-F238E27FC236}">
                <a16:creationId xmlns:a16="http://schemas.microsoft.com/office/drawing/2014/main" id="{C594A923-753C-453E-ACE3-1B7D377FF363}"/>
              </a:ext>
            </a:extLst>
          </p:cNvPr>
          <p:cNvSpPr/>
          <p:nvPr/>
        </p:nvSpPr>
        <p:spPr>
          <a:xfrm>
            <a:off x="6096000" y="0"/>
            <a:ext cx="6096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4800" dirty="0">
                <a:latin typeface="+mj-lt"/>
              </a:rPr>
              <a:t>In 2017, 6,952 people died in crashes on U.S. roads when it was raining¹.</a:t>
            </a:r>
          </a:p>
        </p:txBody>
      </p:sp>
    </p:spTree>
    <p:extLst>
      <p:ext uri="{BB962C8B-B14F-4D97-AF65-F5344CB8AC3E}">
        <p14:creationId xmlns:p14="http://schemas.microsoft.com/office/powerpoint/2010/main" val="380762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B79EF5-A4F6-451D-B624-E0BD5321A00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4" name="Rectangle 3">
            <a:extLst>
              <a:ext uri="{FF2B5EF4-FFF2-40B4-BE49-F238E27FC236}">
                <a16:creationId xmlns:a16="http://schemas.microsoft.com/office/drawing/2014/main" id="{C594A923-753C-453E-ACE3-1B7D377FF363}"/>
              </a:ext>
            </a:extLst>
          </p:cNvPr>
          <p:cNvSpPr/>
          <p:nvPr/>
        </p:nvSpPr>
        <p:spPr>
          <a:xfrm>
            <a:off x="0" y="0"/>
            <a:ext cx="6096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4800" dirty="0">
                <a:latin typeface="+mj-lt"/>
              </a:rPr>
              <a:t>55% (or 3,811) of those deaths occurred at night or in low light conditions¹.</a:t>
            </a:r>
          </a:p>
        </p:txBody>
      </p:sp>
    </p:spTree>
    <p:extLst>
      <p:ext uri="{BB962C8B-B14F-4D97-AF65-F5344CB8AC3E}">
        <p14:creationId xmlns:p14="http://schemas.microsoft.com/office/powerpoint/2010/main" val="273262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94A923-753C-453E-ACE3-1B7D377FF363}"/>
              </a:ext>
            </a:extLst>
          </p:cNvPr>
          <p:cNvSpPr/>
          <p:nvPr/>
        </p:nvSpPr>
        <p:spPr>
          <a:xfrm>
            <a:off x="1" y="0"/>
            <a:ext cx="12192000" cy="23812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4800" dirty="0">
                <a:latin typeface="+mj-lt"/>
              </a:rPr>
              <a:t>Only 25% of travel occurs at night².</a:t>
            </a:r>
          </a:p>
        </p:txBody>
      </p:sp>
      <p:pic>
        <p:nvPicPr>
          <p:cNvPr id="6" name="Picture 5">
            <a:extLst>
              <a:ext uri="{FF2B5EF4-FFF2-40B4-BE49-F238E27FC236}">
                <a16:creationId xmlns:a16="http://schemas.microsoft.com/office/drawing/2014/main" id="{7FDBBC73-0EE7-4826-BA57-A8C9623565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2381250"/>
            <a:ext cx="6096000" cy="4476750"/>
          </a:xfrm>
          <a:prstGeom prst="rect">
            <a:avLst/>
          </a:prstGeom>
        </p:spPr>
      </p:pic>
      <p:pic>
        <p:nvPicPr>
          <p:cNvPr id="8" name="Picture 7">
            <a:extLst>
              <a:ext uri="{FF2B5EF4-FFF2-40B4-BE49-F238E27FC236}">
                <a16:creationId xmlns:a16="http://schemas.microsoft.com/office/drawing/2014/main" id="{CB3ECECE-663E-4C12-8455-52B3D869B1C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6000" y="2381250"/>
            <a:ext cx="6096000" cy="4476750"/>
          </a:xfrm>
          <a:prstGeom prst="rect">
            <a:avLst/>
          </a:prstGeom>
        </p:spPr>
      </p:pic>
    </p:spTree>
    <p:extLst>
      <p:ext uri="{BB962C8B-B14F-4D97-AF65-F5344CB8AC3E}">
        <p14:creationId xmlns:p14="http://schemas.microsoft.com/office/powerpoint/2010/main" val="138474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0DCC1-0205-4607-BB20-180733490E74}"/>
              </a:ext>
            </a:extLst>
          </p:cNvPr>
          <p:cNvSpPr>
            <a:spLocks noGrp="1"/>
          </p:cNvSpPr>
          <p:nvPr>
            <p:ph type="ctrTitle"/>
          </p:nvPr>
        </p:nvSpPr>
        <p:spPr>
          <a:xfrm>
            <a:off x="973394" y="2321901"/>
            <a:ext cx="8538445" cy="1994392"/>
          </a:xfrm>
        </p:spPr>
        <p:txBody>
          <a:bodyPr/>
          <a:lstStyle/>
          <a:p>
            <a:r>
              <a:rPr lang="en-US" sz="6000" dirty="0"/>
              <a:t>Why Wet Reflective</a:t>
            </a:r>
            <a:br>
              <a:rPr lang="en-US" sz="6000" dirty="0"/>
            </a:br>
            <a:r>
              <a:rPr lang="en-US" sz="6000" dirty="0"/>
              <a:t>Pavement Markings Matter</a:t>
            </a:r>
          </a:p>
        </p:txBody>
      </p:sp>
    </p:spTree>
    <p:extLst>
      <p:ext uri="{BB962C8B-B14F-4D97-AF65-F5344CB8AC3E}">
        <p14:creationId xmlns:p14="http://schemas.microsoft.com/office/powerpoint/2010/main" val="74247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VpSo3fxp4X2CNzc4ZHkSe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LT3ys05Gf6CztuuNBQGPI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vqaO9Dg.wZdjC9rm5cflD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1xXfyPRSFpx_GlPyRLBoy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p7wuPo.V4qmzKRsNV9.oe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v3PQcJhGAW7rdZdQQbqV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S.5qcI1CLBpGxcDbd3UHn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JFrRy2bLVSoujWWrP4F23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radient Strip Background">
  <a:themeElements>
    <a:clrScheme name="TRIFECTA 8 LtBlue_DkBlue_Pur-A">
      <a:dk1>
        <a:sysClr val="windowText" lastClr="000000"/>
      </a:dk1>
      <a:lt1>
        <a:srgbClr val="FFFFFF"/>
      </a:lt1>
      <a:dk2>
        <a:srgbClr val="A8A8A8"/>
      </a:dk2>
      <a:lt2>
        <a:srgbClr val="595959"/>
      </a:lt2>
      <a:accent1>
        <a:srgbClr val="00C8E6"/>
      </a:accent1>
      <a:accent2>
        <a:srgbClr val="1E1E96"/>
      </a:accent2>
      <a:accent3>
        <a:srgbClr val="8228B4"/>
      </a:accent3>
      <a:accent4>
        <a:srgbClr val="008423"/>
      </a:accent4>
      <a:accent5>
        <a:srgbClr val="D2D2D2"/>
      </a:accent5>
      <a:accent6>
        <a:srgbClr val="FF0000"/>
      </a:accent6>
      <a:hlink>
        <a:srgbClr val="0563C1"/>
      </a:hlink>
      <a:folHlink>
        <a:srgbClr val="1E4E79"/>
      </a:folHlink>
    </a:clrScheme>
    <a:fontScheme name="3M Fonts TTF">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lIns="180000" tIns="180000" rIns="180000" bIns="180000" rtlCol="0" anchor="t"/>
      <a:lstStyle>
        <a:defPP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Presentation1" id="{7B855991-E11B-4FE6-99AC-122B2F4BC96D}" vid="{8ADE108D-080C-49EF-B933-64D7F307B799}"/>
    </a:ext>
  </a:extLst>
</a:theme>
</file>

<file path=ppt/theme/theme2.xml><?xml version="1.0" encoding="utf-8"?>
<a:theme xmlns:a="http://schemas.openxmlformats.org/drawingml/2006/main" name="Black Background">
  <a:themeElements>
    <a:clrScheme name="TRIFECTA 8 LtBlue_DkBlue_Pur-A">
      <a:dk1>
        <a:sysClr val="windowText" lastClr="000000"/>
      </a:dk1>
      <a:lt1>
        <a:srgbClr val="FFFFFF"/>
      </a:lt1>
      <a:dk2>
        <a:srgbClr val="A8A8A8"/>
      </a:dk2>
      <a:lt2>
        <a:srgbClr val="595959"/>
      </a:lt2>
      <a:accent1>
        <a:srgbClr val="00C8E6"/>
      </a:accent1>
      <a:accent2>
        <a:srgbClr val="1E1E96"/>
      </a:accent2>
      <a:accent3>
        <a:srgbClr val="8228B4"/>
      </a:accent3>
      <a:accent4>
        <a:srgbClr val="008423"/>
      </a:accent4>
      <a:accent5>
        <a:srgbClr val="D2D2D2"/>
      </a:accent5>
      <a:accent6>
        <a:srgbClr val="FF0000"/>
      </a:accent6>
      <a:hlink>
        <a:srgbClr val="0563C1"/>
      </a:hlink>
      <a:folHlink>
        <a:srgbClr val="1E4E79"/>
      </a:folHlink>
    </a:clrScheme>
    <a:fontScheme name="3M Fonts TTF">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lIns="180000" tIns="180000" rIns="180000" bIns="180000" rtlCol="0" anchor="t"/>
      <a:lstStyle>
        <a:defPP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Presentation1" id="{7B855991-E11B-4FE6-99AC-122B2F4BC96D}" vid="{8ADE108D-080C-49EF-B933-64D7F307B799}"/>
    </a:ext>
  </a:extLst>
</a:theme>
</file>

<file path=ppt/theme/theme3.xml><?xml version="1.0" encoding="utf-8"?>
<a:theme xmlns:a="http://schemas.openxmlformats.org/drawingml/2006/main" name="Blank Background">
  <a:themeElements>
    <a:clrScheme name="TRIFECTA 8 LtBlue_DkBlue_Pur-A">
      <a:dk1>
        <a:sysClr val="windowText" lastClr="000000"/>
      </a:dk1>
      <a:lt1>
        <a:srgbClr val="FFFFFF"/>
      </a:lt1>
      <a:dk2>
        <a:srgbClr val="A8A8A8"/>
      </a:dk2>
      <a:lt2>
        <a:srgbClr val="595959"/>
      </a:lt2>
      <a:accent1>
        <a:srgbClr val="00C8E6"/>
      </a:accent1>
      <a:accent2>
        <a:srgbClr val="1E1E96"/>
      </a:accent2>
      <a:accent3>
        <a:srgbClr val="8228B4"/>
      </a:accent3>
      <a:accent4>
        <a:srgbClr val="008423"/>
      </a:accent4>
      <a:accent5>
        <a:srgbClr val="D2D2D2"/>
      </a:accent5>
      <a:accent6>
        <a:srgbClr val="FF0000"/>
      </a:accent6>
      <a:hlink>
        <a:srgbClr val="0563C1"/>
      </a:hlink>
      <a:folHlink>
        <a:srgbClr val="1E4E79"/>
      </a:folHlink>
    </a:clrScheme>
    <a:fontScheme name="3M Fonts TTF">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lIns="180000" tIns="180000" rIns="180000" bIns="180000" rtlCol="0" anchor="t"/>
      <a:lstStyle>
        <a:defPP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Presentation1" id="{7B855991-E11B-4FE6-99AC-122B2F4BC96D}" vid="{8ADE108D-080C-49EF-B933-64D7F307B799}"/>
    </a:ext>
  </a:extLst>
</a:theme>
</file>

<file path=ppt/theme/theme4.xml><?xml version="1.0" encoding="utf-8"?>
<a:theme xmlns:a="http://schemas.openxmlformats.org/drawingml/2006/main" name="1_Black Background">
  <a:themeElements>
    <a:clrScheme name="TRIFECTA 8 LtBlue_DkBlue_Pur-A">
      <a:dk1>
        <a:sysClr val="windowText" lastClr="000000"/>
      </a:dk1>
      <a:lt1>
        <a:srgbClr val="FFFFFF"/>
      </a:lt1>
      <a:dk2>
        <a:srgbClr val="A8A8A8"/>
      </a:dk2>
      <a:lt2>
        <a:srgbClr val="595959"/>
      </a:lt2>
      <a:accent1>
        <a:srgbClr val="00C8E6"/>
      </a:accent1>
      <a:accent2>
        <a:srgbClr val="1E1E96"/>
      </a:accent2>
      <a:accent3>
        <a:srgbClr val="8228B4"/>
      </a:accent3>
      <a:accent4>
        <a:srgbClr val="008423"/>
      </a:accent4>
      <a:accent5>
        <a:srgbClr val="D2D2D2"/>
      </a:accent5>
      <a:accent6>
        <a:srgbClr val="FF0000"/>
      </a:accent6>
      <a:hlink>
        <a:srgbClr val="0563C1"/>
      </a:hlink>
      <a:folHlink>
        <a:srgbClr val="1E4E79"/>
      </a:folHlink>
    </a:clrScheme>
    <a:fontScheme name="3M Fonts TTF">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lIns="180000" tIns="180000" rIns="180000" bIns="180000" rtlCol="0" anchor="t"/>
      <a:lstStyle>
        <a:defPP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Presentation1" id="{7B855991-E11B-4FE6-99AC-122B2F4BC96D}" vid="{8ADE108D-080C-49EF-B933-64D7F307B799}"/>
    </a:ext>
  </a:extLst>
</a:theme>
</file>

<file path=ppt/theme/theme5.xml><?xml version="1.0" encoding="utf-8"?>
<a:theme xmlns:a="http://schemas.openxmlformats.org/drawingml/2006/main" name="1_Gradient Strip Background">
  <a:themeElements>
    <a:clrScheme name="TRIFECTA 8 LtBlue_DkBlue_Pur-A">
      <a:dk1>
        <a:sysClr val="windowText" lastClr="000000"/>
      </a:dk1>
      <a:lt1>
        <a:srgbClr val="FFFFFF"/>
      </a:lt1>
      <a:dk2>
        <a:srgbClr val="A8A8A8"/>
      </a:dk2>
      <a:lt2>
        <a:srgbClr val="595959"/>
      </a:lt2>
      <a:accent1>
        <a:srgbClr val="00C8E6"/>
      </a:accent1>
      <a:accent2>
        <a:srgbClr val="1E1E96"/>
      </a:accent2>
      <a:accent3>
        <a:srgbClr val="8228B4"/>
      </a:accent3>
      <a:accent4>
        <a:srgbClr val="008423"/>
      </a:accent4>
      <a:accent5>
        <a:srgbClr val="D2D2D2"/>
      </a:accent5>
      <a:accent6>
        <a:srgbClr val="FF0000"/>
      </a:accent6>
      <a:hlink>
        <a:srgbClr val="0563C1"/>
      </a:hlink>
      <a:folHlink>
        <a:srgbClr val="1E4E79"/>
      </a:folHlink>
    </a:clrScheme>
    <a:fontScheme name="3M Fonts TTF">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lIns="180000" tIns="180000" rIns="180000" bIns="180000" rtlCol="0" anchor="t"/>
      <a:lstStyle>
        <a:defPP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Presentation1" id="{7B855991-E11B-4FE6-99AC-122B2F4BC96D}" vid="{8ADE108D-080C-49EF-B933-64D7F307B799}"/>
    </a:ext>
  </a:extLst>
</a:theme>
</file>

<file path=ppt/theme/theme6.xml><?xml version="1.0" encoding="utf-8"?>
<a:theme xmlns:a="http://schemas.openxmlformats.org/drawingml/2006/main" name="1_Blank Background">
  <a:themeElements>
    <a:clrScheme name="TRIFECTA 8 LtBlue_DkBlue_Pur-A">
      <a:dk1>
        <a:sysClr val="windowText" lastClr="000000"/>
      </a:dk1>
      <a:lt1>
        <a:srgbClr val="FFFFFF"/>
      </a:lt1>
      <a:dk2>
        <a:srgbClr val="A8A8A8"/>
      </a:dk2>
      <a:lt2>
        <a:srgbClr val="595959"/>
      </a:lt2>
      <a:accent1>
        <a:srgbClr val="00C8E6"/>
      </a:accent1>
      <a:accent2>
        <a:srgbClr val="1E1E96"/>
      </a:accent2>
      <a:accent3>
        <a:srgbClr val="8228B4"/>
      </a:accent3>
      <a:accent4>
        <a:srgbClr val="008423"/>
      </a:accent4>
      <a:accent5>
        <a:srgbClr val="D2D2D2"/>
      </a:accent5>
      <a:accent6>
        <a:srgbClr val="FF0000"/>
      </a:accent6>
      <a:hlink>
        <a:srgbClr val="0563C1"/>
      </a:hlink>
      <a:folHlink>
        <a:srgbClr val="1E4E79"/>
      </a:folHlink>
    </a:clrScheme>
    <a:fontScheme name="3M Fonts TTF">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lIns="180000" tIns="180000" rIns="180000" bIns="180000" rtlCol="0" anchor="t"/>
      <a:lstStyle>
        <a:defPP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Presentation1" id="{7B855991-E11B-4FE6-99AC-122B2F4BC96D}" vid="{8ADE108D-080C-49EF-B933-64D7F307B799}"/>
    </a:ext>
  </a:extLst>
</a:theme>
</file>

<file path=ppt/theme/theme7.xml><?xml version="1.0" encoding="utf-8"?>
<a:theme xmlns:a="http://schemas.openxmlformats.org/drawingml/2006/main" name="2_Black Background">
  <a:themeElements>
    <a:clrScheme name="TRIFECTA 8 LtBlue_DkBlue_Pur-A">
      <a:dk1>
        <a:sysClr val="windowText" lastClr="000000"/>
      </a:dk1>
      <a:lt1>
        <a:srgbClr val="FFFFFF"/>
      </a:lt1>
      <a:dk2>
        <a:srgbClr val="A8A8A8"/>
      </a:dk2>
      <a:lt2>
        <a:srgbClr val="595959"/>
      </a:lt2>
      <a:accent1>
        <a:srgbClr val="00C8E6"/>
      </a:accent1>
      <a:accent2>
        <a:srgbClr val="1E1E96"/>
      </a:accent2>
      <a:accent3>
        <a:srgbClr val="8228B4"/>
      </a:accent3>
      <a:accent4>
        <a:srgbClr val="008423"/>
      </a:accent4>
      <a:accent5>
        <a:srgbClr val="D2D2D2"/>
      </a:accent5>
      <a:accent6>
        <a:srgbClr val="FF0000"/>
      </a:accent6>
      <a:hlink>
        <a:srgbClr val="0563C1"/>
      </a:hlink>
      <a:folHlink>
        <a:srgbClr val="1E4E79"/>
      </a:folHlink>
    </a:clrScheme>
    <a:fontScheme name="3M Fonts TTF">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lIns="180000" tIns="180000" rIns="180000" bIns="180000" rtlCol="0" anchor="t"/>
      <a:lstStyle>
        <a:defPP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Presentation1" id="{7B855991-E11B-4FE6-99AC-122B2F4BC96D}" vid="{8ADE108D-080C-49EF-B933-64D7F307B799}"/>
    </a:ext>
  </a:extLst>
</a:theme>
</file>

<file path=ppt/theme/theme8.xml><?xml version="1.0" encoding="utf-8"?>
<a:theme xmlns:a="http://schemas.openxmlformats.org/drawingml/2006/main" name="Office Theme">
  <a:themeElements>
    <a:clrScheme name="3M Colours">
      <a:dk1>
        <a:sysClr val="windowText" lastClr="000000"/>
      </a:dk1>
      <a:lt1>
        <a:sysClr val="window" lastClr="FFFFFF"/>
      </a:lt1>
      <a:dk2>
        <a:srgbClr val="595959"/>
      </a:dk2>
      <a:lt2>
        <a:srgbClr val="D2D2D2"/>
      </a:lt2>
      <a:accent1>
        <a:srgbClr val="FF0000"/>
      </a:accent1>
      <a:accent2>
        <a:srgbClr val="F5821E"/>
      </a:accent2>
      <a:accent3>
        <a:srgbClr val="FAAA19"/>
      </a:accent3>
      <a:accent4>
        <a:srgbClr val="FF0000"/>
      </a:accent4>
      <a:accent5>
        <a:srgbClr val="F5821E"/>
      </a:accent5>
      <a:accent6>
        <a:srgbClr val="FAAA19"/>
      </a:accent6>
      <a:hlink>
        <a:srgbClr val="000000"/>
      </a:hlink>
      <a:folHlink>
        <a:srgbClr val="000000"/>
      </a:folHlink>
    </a:clrScheme>
    <a:fontScheme name="3M">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3M Colours">
      <a:dk1>
        <a:sysClr val="windowText" lastClr="000000"/>
      </a:dk1>
      <a:lt1>
        <a:sysClr val="window" lastClr="FFFFFF"/>
      </a:lt1>
      <a:dk2>
        <a:srgbClr val="595959"/>
      </a:dk2>
      <a:lt2>
        <a:srgbClr val="D2D2D2"/>
      </a:lt2>
      <a:accent1>
        <a:srgbClr val="FF0000"/>
      </a:accent1>
      <a:accent2>
        <a:srgbClr val="F5821E"/>
      </a:accent2>
      <a:accent3>
        <a:srgbClr val="FAAA19"/>
      </a:accent3>
      <a:accent4>
        <a:srgbClr val="FF0000"/>
      </a:accent4>
      <a:accent5>
        <a:srgbClr val="F5821E"/>
      </a:accent5>
      <a:accent6>
        <a:srgbClr val="FAAA19"/>
      </a:accent6>
      <a:hlink>
        <a:srgbClr val="000000"/>
      </a:hlink>
      <a:folHlink>
        <a:srgbClr val="000000"/>
      </a:folHlink>
    </a:clrScheme>
    <a:fontScheme name="3M">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7720B75AFDD740A820C5C84C9B2BE8" ma:contentTypeVersion="13" ma:contentTypeDescription="Create a new document." ma:contentTypeScope="" ma:versionID="6c82688033fcd0af5f0f6e7c18fa07c8">
  <xsd:schema xmlns:xsd="http://www.w3.org/2001/XMLSchema" xmlns:xs="http://www.w3.org/2001/XMLSchema" xmlns:p="http://schemas.microsoft.com/office/2006/metadata/properties" xmlns:ns3="296c2622-0c22-41ef-ad81-e4d3b438483f" xmlns:ns4="acfdc473-8045-4d2a-b198-702c09f9ec1e" targetNamespace="http://schemas.microsoft.com/office/2006/metadata/properties" ma:root="true" ma:fieldsID="de8c59b3ce040486e037d97f706ed46d" ns3:_="" ns4:_="">
    <xsd:import namespace="296c2622-0c22-41ef-ad81-e4d3b438483f"/>
    <xsd:import namespace="acfdc473-8045-4d2a-b198-702c09f9ec1e"/>
    <xsd:element name="properties">
      <xsd:complexType>
        <xsd:sequence>
          <xsd:element name="documentManagement">
            <xsd:complexType>
              <xsd:all>
                <xsd:element ref="ns3:SharedWithDetails" minOccurs="0"/>
                <xsd:element ref="ns3:SharingHintHash" minOccurs="0"/>
                <xsd:element ref="ns3:SharedWithUsers"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6c2622-0c22-41ef-ad81-e4d3b438483f"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ingHintHash" ma:index="9" nillable="true" ma:displayName="Sharing Hint Hash" ma:description="" ma:hidden="true" ma:internalName="SharingHintHash" ma:readOnly="true">
      <xsd:simpleType>
        <xsd:restriction base="dms:Text"/>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cfdc473-8045-4d2a-b198-702c09f9ec1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E041F3-7B4D-465A-8294-C0AFEE96C193}">
  <ds:schemaRefs>
    <ds:schemaRef ds:uri="http://schemas.microsoft.com/sharepoint/v3/contenttype/forms"/>
  </ds:schemaRefs>
</ds:datastoreItem>
</file>

<file path=customXml/itemProps2.xml><?xml version="1.0" encoding="utf-8"?>
<ds:datastoreItem xmlns:ds="http://schemas.openxmlformats.org/officeDocument/2006/customXml" ds:itemID="{EB735320-8162-4CDD-BAC4-57886C49F9CF}">
  <ds:schemaRefs>
    <ds:schemaRef ds:uri="acfdc473-8045-4d2a-b198-702c09f9ec1e"/>
    <ds:schemaRef ds:uri="http://schemas.microsoft.com/office/2006/metadata/properties"/>
    <ds:schemaRef ds:uri="http://purl.org/dc/elements/1.1/"/>
    <ds:schemaRef ds:uri="296c2622-0c22-41ef-ad81-e4d3b438483f"/>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67D7D48-72F6-4DE5-B7E1-8FFAEAAB21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6c2622-0c22-41ef-ad81-e4d3b438483f"/>
    <ds:schemaRef ds:uri="acfdc473-8045-4d2a-b198-702c09f9ec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3M_PPT_Presentation_020915</Template>
  <TotalTime>0</TotalTime>
  <Words>2913</Words>
  <Application>Microsoft Office PowerPoint</Application>
  <PresentationFormat>Widescreen</PresentationFormat>
  <Paragraphs>264</Paragraphs>
  <Slides>30</Slides>
  <Notes>29</Notes>
  <HiddenSlides>0</HiddenSlides>
  <MMClips>0</MMClips>
  <ScaleCrop>false</ScaleCrop>
  <HeadingPairs>
    <vt:vector size="8" baseType="variant">
      <vt:variant>
        <vt:lpstr>Fonts Used</vt:lpstr>
      </vt:variant>
      <vt:variant>
        <vt:i4>6</vt:i4>
      </vt:variant>
      <vt:variant>
        <vt:lpstr>Theme</vt:lpstr>
      </vt:variant>
      <vt:variant>
        <vt:i4>7</vt:i4>
      </vt:variant>
      <vt:variant>
        <vt:lpstr>Embedded OLE Servers</vt:lpstr>
      </vt:variant>
      <vt:variant>
        <vt:i4>1</vt:i4>
      </vt:variant>
      <vt:variant>
        <vt:lpstr>Slide Titles</vt:lpstr>
      </vt:variant>
      <vt:variant>
        <vt:i4>30</vt:i4>
      </vt:variant>
    </vt:vector>
  </HeadingPairs>
  <TitlesOfParts>
    <vt:vector size="44" baseType="lpstr">
      <vt:lpstr>3M Circular TT Bold</vt:lpstr>
      <vt:lpstr>3M Circular TT Book</vt:lpstr>
      <vt:lpstr>3M Circular TT Light</vt:lpstr>
      <vt:lpstr>Arial</vt:lpstr>
      <vt:lpstr>Arial Narrow</vt:lpstr>
      <vt:lpstr>Wingdings</vt:lpstr>
      <vt:lpstr>Gradient Strip Background</vt:lpstr>
      <vt:lpstr>Black Background</vt:lpstr>
      <vt:lpstr>Blank Background</vt:lpstr>
      <vt:lpstr>1_Black Background</vt:lpstr>
      <vt:lpstr>1_Gradient Strip Background</vt:lpstr>
      <vt:lpstr>1_Blank Background</vt:lpstr>
      <vt:lpstr>2_Black Background</vt:lpstr>
      <vt:lpstr>think-cell Slide</vt:lpstr>
      <vt:lpstr>Help Improve Road Safety  with Wet Reflective Pavement Markings</vt:lpstr>
      <vt:lpstr>3M Transportation Safety Division History</vt:lpstr>
      <vt:lpstr>3M Technology improves the visibility of roadway infrastructure</vt:lpstr>
      <vt:lpstr>Pavement markings must be visible both day and night</vt:lpstr>
      <vt:lpstr>Driving at night in the rain is a big problem</vt:lpstr>
      <vt:lpstr>PowerPoint Presentation</vt:lpstr>
      <vt:lpstr>PowerPoint Presentation</vt:lpstr>
      <vt:lpstr>PowerPoint Presentation</vt:lpstr>
      <vt:lpstr>Why Wet Reflective Pavement Markings Matter</vt:lpstr>
      <vt:lpstr>PowerPoint Presentation</vt:lpstr>
      <vt:lpstr>PowerPoint Presentation</vt:lpstr>
      <vt:lpstr>Research links wet reflective markings to helping reduce crashes</vt:lpstr>
      <vt:lpstr>Research links wet reflective markings to helping reduce crashes</vt:lpstr>
      <vt:lpstr>Not all pavement marking optics are created equal </vt:lpstr>
      <vt:lpstr>Pavement Marking Optics - Video</vt:lpstr>
      <vt:lpstr>PowerPoint Presentation</vt:lpstr>
      <vt:lpstr>PowerPoint Presentation</vt:lpstr>
      <vt:lpstr>PowerPoint Presentation</vt:lpstr>
      <vt:lpstr>PowerPoint Presentation</vt:lpstr>
      <vt:lpstr>PowerPoint Presentation</vt:lpstr>
      <vt:lpstr>PowerPoint Presentation</vt:lpstr>
      <vt:lpstr>What to consider when building a wet reflective specification</vt:lpstr>
      <vt:lpstr>Select the Right Test Method for Wet Retroreflectivity</vt:lpstr>
      <vt:lpstr>PowerPoint Presentation</vt:lpstr>
      <vt:lpstr>GDOT Case Study Video</vt:lpstr>
      <vt:lpstr>Wet Reflective Pavement Markings from 3M</vt:lpstr>
      <vt:lpstr>Key Takeaways</vt:lpstr>
      <vt:lpstr>Questions?</vt:lpstr>
      <vt:lpstr>Thank you!</vt:lpstr>
      <vt:lpstr>Wet reflective pavement markings help bring families home safely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Trifecta 1.0</dc:title>
  <dc:creator/>
  <dc:description>brand.3M.com</dc:description>
  <cp:lastModifiedBy/>
  <cp:revision>8</cp:revision>
  <dcterms:created xsi:type="dcterms:W3CDTF">2015-02-10T20:12:44Z</dcterms:created>
  <dcterms:modified xsi:type="dcterms:W3CDTF">2019-10-29T19:44:11Z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1958178</vt:lpwstr>
  </property>
  <property fmtid="{D5CDD505-2E9C-101B-9397-08002B2CF9AE}" pid="3" name="NXPowerLiteSettings">
    <vt:lpwstr>A74006B004C800</vt:lpwstr>
  </property>
  <property fmtid="{D5CDD505-2E9C-101B-9397-08002B2CF9AE}" pid="4" name="NXPowerLiteVersion">
    <vt:lpwstr>D6.0.7</vt:lpwstr>
  </property>
  <property fmtid="{D5CDD505-2E9C-101B-9397-08002B2CF9AE}" pid="5" name="ContentTypeId">
    <vt:lpwstr>0x010100657720B75AFDD740A820C5C84C9B2BE8</vt:lpwstr>
  </property>
</Properties>
</file>