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3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01" r:id="rId2"/>
    <p:sldMasterId id="2147483826" r:id="rId3"/>
    <p:sldMasterId id="2147483868" r:id="rId4"/>
  </p:sldMasterIdLst>
  <p:notesMasterIdLst>
    <p:notesMasterId r:id="rId20"/>
  </p:notesMasterIdLst>
  <p:handoutMasterIdLst>
    <p:handoutMasterId r:id="rId21"/>
  </p:handoutMasterIdLst>
  <p:sldIdLst>
    <p:sldId id="740" r:id="rId5"/>
    <p:sldId id="746" r:id="rId6"/>
    <p:sldId id="753" r:id="rId7"/>
    <p:sldId id="748" r:id="rId8"/>
    <p:sldId id="749" r:id="rId9"/>
    <p:sldId id="750" r:id="rId10"/>
    <p:sldId id="751" r:id="rId11"/>
    <p:sldId id="752" r:id="rId12"/>
    <p:sldId id="532" r:id="rId13"/>
    <p:sldId id="741" r:id="rId14"/>
    <p:sldId id="742" r:id="rId15"/>
    <p:sldId id="743" r:id="rId16"/>
    <p:sldId id="744" r:id="rId17"/>
    <p:sldId id="745" r:id="rId18"/>
    <p:sldId id="739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B432"/>
    <a:srgbClr val="F5821E"/>
    <a:srgbClr val="DC14AA"/>
    <a:srgbClr val="003CE6"/>
    <a:srgbClr val="00C8E6"/>
    <a:srgbClr val="8228B4"/>
    <a:srgbClr val="1E1E96"/>
    <a:srgbClr val="A8A8A8"/>
    <a:srgbClr val="AA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18" autoAdjust="0"/>
    <p:restoredTop sz="79938" autoAdjust="0"/>
  </p:normalViewPr>
  <p:slideViewPr>
    <p:cSldViewPr snapToGrid="0">
      <p:cViewPr varScale="1">
        <p:scale>
          <a:sx n="56" d="100"/>
          <a:sy n="56" d="100"/>
        </p:scale>
        <p:origin x="80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>
        <p:scale>
          <a:sx n="200" d="100"/>
          <a:sy n="200" d="100"/>
        </p:scale>
        <p:origin x="576" y="-16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34BB9FD6-9929-4813-BFE2-BEC16B93E983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9"/>
            <a:ext cx="3037840" cy="466433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9"/>
            <a:ext cx="3037840" cy="466433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148AA584-DB01-4302-AB9C-99D5507E49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8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CD95F305-0B6E-460C-8AF4-3F44D84545E5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3037840" cy="466433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9"/>
            <a:ext cx="3037840" cy="466433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1BE90C79-841D-4241-B6E0-4E64792930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95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90C79-841D-4241-B6E0-4E647929305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76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1702C-FCBF-BF40-9BF1-F8A1B470A79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9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1702C-FCBF-BF40-9BF1-F8A1B470A79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23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1702C-FCBF-BF40-9BF1-F8A1B470A79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802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1702C-FCBF-BF40-9BF1-F8A1B470A79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921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1702C-FCBF-BF40-9BF1-F8A1B470A79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85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001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029" indent="-173029">
              <a:spcAft>
                <a:spcPts val="600"/>
              </a:spcAft>
              <a:buFont typeface="Arial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028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1702C-FCBF-BF40-9BF1-F8A1B470A79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36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1702C-FCBF-BF40-9BF1-F8A1B470A79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373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1702C-FCBF-BF40-9BF1-F8A1B470A79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01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1702C-FCBF-BF40-9BF1-F8A1B470A79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27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1702C-FCBF-BF40-9BF1-F8A1B470A79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04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1702C-FCBF-BF40-9BF1-F8A1B470A79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89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3"/>
            <a:ext cx="11425237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5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</a:t>
            </a:r>
            <a:r>
              <a:rPr lang="en-US" sz="800" kern="0" baseline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 2016. </a:t>
            </a: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1396374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40DE5B9-80EB-4EB1-9399-981C0502306D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9" name="Fußzeilenplatzhalter 37"/>
          <p:cNvSpPr txBox="1">
            <a:spLocks/>
          </p:cNvSpPr>
          <p:nvPr userDrawn="1"/>
        </p:nvSpPr>
        <p:spPr>
          <a:xfrm>
            <a:off x="9113157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</a:rPr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325913522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8448"/>
            <a:ext cx="11431590" cy="4956048"/>
          </a:xfrm>
        </p:spPr>
        <p:txBody>
          <a:bodyPr/>
          <a:lstStyle>
            <a:lvl1pPr>
              <a:lnSpc>
                <a:spcPct val="90000"/>
              </a:lnSpc>
              <a:defRPr sz="4800"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0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200">
                <a:latin typeface="+mj-lt"/>
              </a:defRPr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5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</a:t>
            </a:r>
            <a:r>
              <a:rPr lang="en-US" sz="800" kern="0" baseline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 2016. </a:t>
            </a: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1396374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40DE5B9-80EB-4EB1-9399-981C0502306D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8" name="Fußzeilenplatzhalter 37"/>
          <p:cNvSpPr txBox="1">
            <a:spLocks/>
          </p:cNvSpPr>
          <p:nvPr userDrawn="1"/>
        </p:nvSpPr>
        <p:spPr>
          <a:xfrm>
            <a:off x="9113157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</a:rPr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3146222110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384048"/>
            <a:ext cx="3794760" cy="586130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384048"/>
            <a:ext cx="3803904" cy="5861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384048"/>
            <a:ext cx="3794760" cy="5861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 2016. 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11396374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40DE5B9-80EB-4EB1-9399-981C0502306D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11" name="Fußzeilenplatzhalter 37"/>
          <p:cNvSpPr txBox="1">
            <a:spLocks/>
          </p:cNvSpPr>
          <p:nvPr userDrawn="1"/>
        </p:nvSpPr>
        <p:spPr>
          <a:xfrm>
            <a:off x="9113157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813072620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3"/>
          </p:nvPr>
        </p:nvSpPr>
        <p:spPr>
          <a:xfrm>
            <a:off x="384048" y="383675"/>
            <a:ext cx="7616952" cy="5861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019288" y="381000"/>
            <a:ext cx="3794760" cy="58642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6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 2016. 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1396374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40DE5B9-80EB-4EB1-9399-981C0502306D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10" name="Fußzeilenplatzhalter 37"/>
          <p:cNvSpPr txBox="1">
            <a:spLocks/>
          </p:cNvSpPr>
          <p:nvPr userDrawn="1"/>
        </p:nvSpPr>
        <p:spPr>
          <a:xfrm>
            <a:off x="9113157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4047284665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84048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rIns="0"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84048" y="3314646"/>
            <a:ext cx="3816000" cy="2935224"/>
          </a:xfrm>
          <a:solidFill>
            <a:schemeClr val="bg1">
              <a:lumMod val="85000"/>
            </a:schemeClr>
          </a:solidFill>
        </p:spPr>
        <p:txBody>
          <a:bodyPr rIns="0"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87310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rIns="0"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187310" y="3314646"/>
            <a:ext cx="3816000" cy="2938462"/>
          </a:xfrm>
          <a:solidFill>
            <a:schemeClr val="bg1">
              <a:lumMod val="85000"/>
            </a:schemeClr>
          </a:solidFill>
        </p:spPr>
        <p:txBody>
          <a:bodyPr rIns="0"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001000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rIns="0"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8001000" y="3314646"/>
            <a:ext cx="3816000" cy="2938462"/>
          </a:xfrm>
          <a:solidFill>
            <a:schemeClr val="bg1">
              <a:lumMod val="85000"/>
            </a:schemeClr>
          </a:solidFill>
        </p:spPr>
        <p:txBody>
          <a:bodyPr rIns="0"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5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 2016. 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11396374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40DE5B9-80EB-4EB1-9399-981C0502306D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17" name="Fußzeilenplatzhalter 37"/>
          <p:cNvSpPr txBox="1">
            <a:spLocks/>
          </p:cNvSpPr>
          <p:nvPr userDrawn="1"/>
        </p:nvSpPr>
        <p:spPr>
          <a:xfrm>
            <a:off x="9113157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2289883274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1396374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40DE5B9-80EB-4EB1-9399-981C0502306D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13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 2016. 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4" name="Fußzeilenplatzhalter 37"/>
          <p:cNvSpPr txBox="1">
            <a:spLocks/>
          </p:cNvSpPr>
          <p:nvPr userDrawn="1"/>
        </p:nvSpPr>
        <p:spPr>
          <a:xfrm>
            <a:off x="9113157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771746676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/>
          <a:lstStyle/>
          <a:p>
            <a:pPr algn="ctr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-9525" y="-7938"/>
            <a:ext cx="12211050" cy="6884988"/>
            <a:chOff x="-9845" y="-7221"/>
            <a:chExt cx="12210731" cy="6884165"/>
          </a:xfrm>
        </p:grpSpPr>
        <p:sp>
          <p:nvSpPr>
            <p:cNvPr id="5" name="Freeform 4"/>
            <p:cNvSpPr/>
            <p:nvPr/>
          </p:nvSpPr>
          <p:spPr>
            <a:xfrm>
              <a:off x="-6670" y="3602323"/>
              <a:ext cx="3594006" cy="3268271"/>
            </a:xfrm>
            <a:custGeom>
              <a:avLst/>
              <a:gdLst>
                <a:gd name="connsiteX0" fmla="*/ 1392248 w 3580909"/>
                <a:gd name="connsiteY0" fmla="*/ 0 h 3209249"/>
                <a:gd name="connsiteX1" fmla="*/ 0 w 3580909"/>
                <a:gd name="connsiteY1" fmla="*/ 3209249 h 3209249"/>
                <a:gd name="connsiteX2" fmla="*/ 3580909 w 3580909"/>
                <a:gd name="connsiteY2" fmla="*/ 1215267 h 3209249"/>
                <a:gd name="connsiteX3" fmla="*/ 1392248 w 3580909"/>
                <a:gd name="connsiteY3" fmla="*/ 0 h 3209249"/>
                <a:gd name="connsiteX0" fmla="*/ 1406371 w 3595032"/>
                <a:gd name="connsiteY0" fmla="*/ 0 h 3209249"/>
                <a:gd name="connsiteX1" fmla="*/ 0 w 3595032"/>
                <a:gd name="connsiteY1" fmla="*/ 3209249 h 3209249"/>
                <a:gd name="connsiteX2" fmla="*/ 3595032 w 3595032"/>
                <a:gd name="connsiteY2" fmla="*/ 1215267 h 3209249"/>
                <a:gd name="connsiteX3" fmla="*/ 1406371 w 3595032"/>
                <a:gd name="connsiteY3" fmla="*/ 0 h 3209249"/>
                <a:gd name="connsiteX0" fmla="*/ 1399310 w 3587971"/>
                <a:gd name="connsiteY0" fmla="*/ 0 h 3209249"/>
                <a:gd name="connsiteX1" fmla="*/ 0 w 3587971"/>
                <a:gd name="connsiteY1" fmla="*/ 3209249 h 3209249"/>
                <a:gd name="connsiteX2" fmla="*/ 3587971 w 3587971"/>
                <a:gd name="connsiteY2" fmla="*/ 1215267 h 3209249"/>
                <a:gd name="connsiteX3" fmla="*/ 1399310 w 3587971"/>
                <a:gd name="connsiteY3" fmla="*/ 0 h 3209249"/>
                <a:gd name="connsiteX0" fmla="*/ 1399310 w 3587971"/>
                <a:gd name="connsiteY0" fmla="*/ 0 h 3252111"/>
                <a:gd name="connsiteX1" fmla="*/ 0 w 3587971"/>
                <a:gd name="connsiteY1" fmla="*/ 3252111 h 3252111"/>
                <a:gd name="connsiteX2" fmla="*/ 3587971 w 3587971"/>
                <a:gd name="connsiteY2" fmla="*/ 1258129 h 3252111"/>
                <a:gd name="connsiteX3" fmla="*/ 1399310 w 3587971"/>
                <a:gd name="connsiteY3" fmla="*/ 0 h 3252111"/>
                <a:gd name="connsiteX0" fmla="*/ 1396734 w 3585395"/>
                <a:gd name="connsiteY0" fmla="*/ 0 h 3264990"/>
                <a:gd name="connsiteX1" fmla="*/ 0 w 3585395"/>
                <a:gd name="connsiteY1" fmla="*/ 3264990 h 3264990"/>
                <a:gd name="connsiteX2" fmla="*/ 3585395 w 3585395"/>
                <a:gd name="connsiteY2" fmla="*/ 1258129 h 3264990"/>
                <a:gd name="connsiteX3" fmla="*/ 1396734 w 3585395"/>
                <a:gd name="connsiteY3" fmla="*/ 0 h 3264990"/>
                <a:gd name="connsiteX0" fmla="*/ 1404461 w 3593122"/>
                <a:gd name="connsiteY0" fmla="*/ 0 h 3267566"/>
                <a:gd name="connsiteX1" fmla="*/ 0 w 3593122"/>
                <a:gd name="connsiteY1" fmla="*/ 3267566 h 3267566"/>
                <a:gd name="connsiteX2" fmla="*/ 3593122 w 3593122"/>
                <a:gd name="connsiteY2" fmla="*/ 1258129 h 3267566"/>
                <a:gd name="connsiteX3" fmla="*/ 1404461 w 3593122"/>
                <a:gd name="connsiteY3" fmla="*/ 0 h 3267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3122" h="3267566">
                  <a:moveTo>
                    <a:pt x="1404461" y="0"/>
                  </a:moveTo>
                  <a:lnTo>
                    <a:pt x="0" y="3267566"/>
                  </a:lnTo>
                  <a:lnTo>
                    <a:pt x="3593122" y="1258129"/>
                  </a:lnTo>
                  <a:lnTo>
                    <a:pt x="1404461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1390293" y="1741996"/>
              <a:ext cx="2200218" cy="3163509"/>
            </a:xfrm>
            <a:custGeom>
              <a:avLst/>
              <a:gdLst>
                <a:gd name="connsiteX0" fmla="*/ 1739462 w 2186152"/>
                <a:gd name="connsiteY0" fmla="*/ 0 h 3095296"/>
                <a:gd name="connsiteX1" fmla="*/ 0 w 2186152"/>
                <a:gd name="connsiteY1" fmla="*/ 1891862 h 3095296"/>
                <a:gd name="connsiteX2" fmla="*/ 2186152 w 2186152"/>
                <a:gd name="connsiteY2" fmla="*/ 3095296 h 3095296"/>
                <a:gd name="connsiteX3" fmla="*/ 1739462 w 2186152"/>
                <a:gd name="connsiteY3" fmla="*/ 0 h 3095296"/>
                <a:gd name="connsiteX0" fmla="*/ 1733563 w 2186152"/>
                <a:gd name="connsiteY0" fmla="*/ 0 h 3112994"/>
                <a:gd name="connsiteX1" fmla="*/ 0 w 2186152"/>
                <a:gd name="connsiteY1" fmla="*/ 1909560 h 3112994"/>
                <a:gd name="connsiteX2" fmla="*/ 2186152 w 2186152"/>
                <a:gd name="connsiteY2" fmla="*/ 3112994 h 3112994"/>
                <a:gd name="connsiteX3" fmla="*/ 1733563 w 2186152"/>
                <a:gd name="connsiteY3" fmla="*/ 0 h 3112994"/>
                <a:gd name="connsiteX0" fmla="*/ 1752613 w 2186152"/>
                <a:gd name="connsiteY0" fmla="*/ 0 h 3108232"/>
                <a:gd name="connsiteX1" fmla="*/ 0 w 2186152"/>
                <a:gd name="connsiteY1" fmla="*/ 1904798 h 3108232"/>
                <a:gd name="connsiteX2" fmla="*/ 2186152 w 2186152"/>
                <a:gd name="connsiteY2" fmla="*/ 3108232 h 3108232"/>
                <a:gd name="connsiteX3" fmla="*/ 1752613 w 2186152"/>
                <a:gd name="connsiteY3" fmla="*/ 0 h 3108232"/>
                <a:gd name="connsiteX0" fmla="*/ 1738326 w 2186152"/>
                <a:gd name="connsiteY0" fmla="*/ 0 h 3108232"/>
                <a:gd name="connsiteX1" fmla="*/ 0 w 2186152"/>
                <a:gd name="connsiteY1" fmla="*/ 1904798 h 3108232"/>
                <a:gd name="connsiteX2" fmla="*/ 2186152 w 2186152"/>
                <a:gd name="connsiteY2" fmla="*/ 3108232 h 3108232"/>
                <a:gd name="connsiteX3" fmla="*/ 1738326 w 2186152"/>
                <a:gd name="connsiteY3" fmla="*/ 0 h 3108232"/>
                <a:gd name="connsiteX0" fmla="*/ 1724039 w 2186152"/>
                <a:gd name="connsiteY0" fmla="*/ 0 h 3089182"/>
                <a:gd name="connsiteX1" fmla="*/ 0 w 2186152"/>
                <a:gd name="connsiteY1" fmla="*/ 1885748 h 3089182"/>
                <a:gd name="connsiteX2" fmla="*/ 2186152 w 2186152"/>
                <a:gd name="connsiteY2" fmla="*/ 3089182 h 3089182"/>
                <a:gd name="connsiteX3" fmla="*/ 1724039 w 2186152"/>
                <a:gd name="connsiteY3" fmla="*/ 0 h 3089182"/>
                <a:gd name="connsiteX0" fmla="*/ 1743089 w 2205202"/>
                <a:gd name="connsiteY0" fmla="*/ 0 h 3089182"/>
                <a:gd name="connsiteX1" fmla="*/ 0 w 2205202"/>
                <a:gd name="connsiteY1" fmla="*/ 1861935 h 3089182"/>
                <a:gd name="connsiteX2" fmla="*/ 2205202 w 2205202"/>
                <a:gd name="connsiteY2" fmla="*/ 3089182 h 3089182"/>
                <a:gd name="connsiteX3" fmla="*/ 1743089 w 2205202"/>
                <a:gd name="connsiteY3" fmla="*/ 0 h 3089182"/>
                <a:gd name="connsiteX0" fmla="*/ 1733564 w 2205202"/>
                <a:gd name="connsiteY0" fmla="*/ 0 h 3079657"/>
                <a:gd name="connsiteX1" fmla="*/ 0 w 2205202"/>
                <a:gd name="connsiteY1" fmla="*/ 1852410 h 3079657"/>
                <a:gd name="connsiteX2" fmla="*/ 2205202 w 2205202"/>
                <a:gd name="connsiteY2" fmla="*/ 3079657 h 3079657"/>
                <a:gd name="connsiteX3" fmla="*/ 1733564 w 2205202"/>
                <a:gd name="connsiteY3" fmla="*/ 0 h 3079657"/>
                <a:gd name="connsiteX0" fmla="*/ 1695464 w 2167102"/>
                <a:gd name="connsiteY0" fmla="*/ 0 h 3079657"/>
                <a:gd name="connsiteX1" fmla="*/ 0 w 2167102"/>
                <a:gd name="connsiteY1" fmla="*/ 1871460 h 3079657"/>
                <a:gd name="connsiteX2" fmla="*/ 2167102 w 2167102"/>
                <a:gd name="connsiteY2" fmla="*/ 3079657 h 3079657"/>
                <a:gd name="connsiteX3" fmla="*/ 1695464 w 2167102"/>
                <a:gd name="connsiteY3" fmla="*/ 0 h 3079657"/>
                <a:gd name="connsiteX0" fmla="*/ 1724039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24039 w 2195677"/>
                <a:gd name="connsiteY3" fmla="*/ 0 h 3079657"/>
                <a:gd name="connsiteX0" fmla="*/ 1746073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46073 w 2195677"/>
                <a:gd name="connsiteY3" fmla="*/ 0 h 3079657"/>
                <a:gd name="connsiteX0" fmla="*/ 1714323 w 2195677"/>
                <a:gd name="connsiteY0" fmla="*/ 0 h 3098707"/>
                <a:gd name="connsiteX1" fmla="*/ 0 w 2195677"/>
                <a:gd name="connsiteY1" fmla="*/ 1885748 h 3098707"/>
                <a:gd name="connsiteX2" fmla="*/ 2195677 w 2195677"/>
                <a:gd name="connsiteY2" fmla="*/ 3098707 h 3098707"/>
                <a:gd name="connsiteX3" fmla="*/ 1714323 w 2195677"/>
                <a:gd name="connsiteY3" fmla="*/ 0 h 3098707"/>
                <a:gd name="connsiteX0" fmla="*/ 1720673 w 2195677"/>
                <a:gd name="connsiteY0" fmla="*/ 0 h 3092357"/>
                <a:gd name="connsiteX1" fmla="*/ 0 w 2195677"/>
                <a:gd name="connsiteY1" fmla="*/ 1879398 h 3092357"/>
                <a:gd name="connsiteX2" fmla="*/ 2195677 w 2195677"/>
                <a:gd name="connsiteY2" fmla="*/ 3092357 h 3092357"/>
                <a:gd name="connsiteX3" fmla="*/ 1720673 w 2195677"/>
                <a:gd name="connsiteY3" fmla="*/ 0 h 3092357"/>
                <a:gd name="connsiteX0" fmla="*/ 1739723 w 2195677"/>
                <a:gd name="connsiteY0" fmla="*/ 0 h 3086007"/>
                <a:gd name="connsiteX1" fmla="*/ 0 w 2195677"/>
                <a:gd name="connsiteY1" fmla="*/ 1873048 h 3086007"/>
                <a:gd name="connsiteX2" fmla="*/ 2195677 w 2195677"/>
                <a:gd name="connsiteY2" fmla="*/ 3086007 h 3086007"/>
                <a:gd name="connsiteX3" fmla="*/ 1739723 w 2195677"/>
                <a:gd name="connsiteY3" fmla="*/ 0 h 3086007"/>
                <a:gd name="connsiteX0" fmla="*/ 1720673 w 2195677"/>
                <a:gd name="connsiteY0" fmla="*/ 0 h 3155857"/>
                <a:gd name="connsiteX1" fmla="*/ 0 w 2195677"/>
                <a:gd name="connsiteY1" fmla="*/ 1942898 h 3155857"/>
                <a:gd name="connsiteX2" fmla="*/ 2195677 w 2195677"/>
                <a:gd name="connsiteY2" fmla="*/ 3155857 h 3155857"/>
                <a:gd name="connsiteX3" fmla="*/ 1720673 w 2195677"/>
                <a:gd name="connsiteY3" fmla="*/ 0 h 3155857"/>
                <a:gd name="connsiteX0" fmla="*/ 1720673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20673 w 2195677"/>
                <a:gd name="connsiteY3" fmla="*/ 0 h 3079657"/>
                <a:gd name="connsiteX0" fmla="*/ 1720673 w 2195677"/>
                <a:gd name="connsiteY0" fmla="*/ 0 h 3149507"/>
                <a:gd name="connsiteX1" fmla="*/ 0 w 2195677"/>
                <a:gd name="connsiteY1" fmla="*/ 1936548 h 3149507"/>
                <a:gd name="connsiteX2" fmla="*/ 2195677 w 2195677"/>
                <a:gd name="connsiteY2" fmla="*/ 3149507 h 3149507"/>
                <a:gd name="connsiteX3" fmla="*/ 1720673 w 2195677"/>
                <a:gd name="connsiteY3" fmla="*/ 0 h 3149507"/>
                <a:gd name="connsiteX0" fmla="*/ 1739723 w 2214727"/>
                <a:gd name="connsiteY0" fmla="*/ 0 h 3149507"/>
                <a:gd name="connsiteX1" fmla="*/ 0 w 2214727"/>
                <a:gd name="connsiteY1" fmla="*/ 1936548 h 3149507"/>
                <a:gd name="connsiteX2" fmla="*/ 2214727 w 2214727"/>
                <a:gd name="connsiteY2" fmla="*/ 3149507 h 3149507"/>
                <a:gd name="connsiteX3" fmla="*/ 1739723 w 2214727"/>
                <a:gd name="connsiteY3" fmla="*/ 0 h 3149507"/>
                <a:gd name="connsiteX0" fmla="*/ 1739723 w 2214727"/>
                <a:gd name="connsiteY0" fmla="*/ 0 h 3149507"/>
                <a:gd name="connsiteX1" fmla="*/ 0 w 2214727"/>
                <a:gd name="connsiteY1" fmla="*/ 1936548 h 3149507"/>
                <a:gd name="connsiteX2" fmla="*/ 2214727 w 2214727"/>
                <a:gd name="connsiteY2" fmla="*/ 3149507 h 3149507"/>
                <a:gd name="connsiteX3" fmla="*/ 1739723 w 2214727"/>
                <a:gd name="connsiteY3" fmla="*/ 0 h 3149507"/>
                <a:gd name="connsiteX0" fmla="*/ 1724975 w 2199979"/>
                <a:gd name="connsiteY0" fmla="*/ 0 h 3149507"/>
                <a:gd name="connsiteX1" fmla="*/ 0 w 2199979"/>
                <a:gd name="connsiteY1" fmla="*/ 1921800 h 3149507"/>
                <a:gd name="connsiteX2" fmla="*/ 2199979 w 2199979"/>
                <a:gd name="connsiteY2" fmla="*/ 3149507 h 3149507"/>
                <a:gd name="connsiteX3" fmla="*/ 1724975 w 2199979"/>
                <a:gd name="connsiteY3" fmla="*/ 0 h 3149507"/>
                <a:gd name="connsiteX0" fmla="*/ 1722399 w 2199979"/>
                <a:gd name="connsiteY0" fmla="*/ 0 h 3072234"/>
                <a:gd name="connsiteX1" fmla="*/ 0 w 2199979"/>
                <a:gd name="connsiteY1" fmla="*/ 1844527 h 3072234"/>
                <a:gd name="connsiteX2" fmla="*/ 2199979 w 2199979"/>
                <a:gd name="connsiteY2" fmla="*/ 3072234 h 3072234"/>
                <a:gd name="connsiteX3" fmla="*/ 1722399 w 2199979"/>
                <a:gd name="connsiteY3" fmla="*/ 0 h 3072234"/>
                <a:gd name="connsiteX0" fmla="*/ 1722399 w 2199979"/>
                <a:gd name="connsiteY0" fmla="*/ 0 h 3123750"/>
                <a:gd name="connsiteX1" fmla="*/ 0 w 2199979"/>
                <a:gd name="connsiteY1" fmla="*/ 1896043 h 3123750"/>
                <a:gd name="connsiteX2" fmla="*/ 2199979 w 2199979"/>
                <a:gd name="connsiteY2" fmla="*/ 3123750 h 3123750"/>
                <a:gd name="connsiteX3" fmla="*/ 1722399 w 2199979"/>
                <a:gd name="connsiteY3" fmla="*/ 0 h 3123750"/>
                <a:gd name="connsiteX0" fmla="*/ 1736047 w 2199979"/>
                <a:gd name="connsiteY0" fmla="*/ 0 h 3164694"/>
                <a:gd name="connsiteX1" fmla="*/ 0 w 2199979"/>
                <a:gd name="connsiteY1" fmla="*/ 1936987 h 3164694"/>
                <a:gd name="connsiteX2" fmla="*/ 2199979 w 2199979"/>
                <a:gd name="connsiteY2" fmla="*/ 3164694 h 3164694"/>
                <a:gd name="connsiteX3" fmla="*/ 1736047 w 2199979"/>
                <a:gd name="connsiteY3" fmla="*/ 0 h 316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979" h="3164694">
                  <a:moveTo>
                    <a:pt x="1736047" y="0"/>
                  </a:moveTo>
                  <a:lnTo>
                    <a:pt x="0" y="1936987"/>
                  </a:lnTo>
                  <a:lnTo>
                    <a:pt x="2199979" y="3164694"/>
                  </a:lnTo>
                  <a:lnTo>
                    <a:pt x="1736047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6376501" y="716"/>
              <a:ext cx="4643316" cy="1222229"/>
            </a:xfrm>
            <a:custGeom>
              <a:avLst/>
              <a:gdLst>
                <a:gd name="connsiteX0" fmla="*/ 0 w 4550735"/>
                <a:gd name="connsiteY0" fmla="*/ 0 h 1222745"/>
                <a:gd name="connsiteX1" fmla="*/ 1222744 w 4550735"/>
                <a:gd name="connsiteY1" fmla="*/ 1222745 h 1222745"/>
                <a:gd name="connsiteX2" fmla="*/ 4550735 w 4550735"/>
                <a:gd name="connsiteY2" fmla="*/ 10633 h 1222745"/>
                <a:gd name="connsiteX3" fmla="*/ 0 w 4550735"/>
                <a:gd name="connsiteY3" fmla="*/ 0 h 1222745"/>
                <a:gd name="connsiteX0" fmla="*/ 0 w 4582633"/>
                <a:gd name="connsiteY0" fmla="*/ 10633 h 1212112"/>
                <a:gd name="connsiteX1" fmla="*/ 1254642 w 4582633"/>
                <a:gd name="connsiteY1" fmla="*/ 1212112 h 1212112"/>
                <a:gd name="connsiteX2" fmla="*/ 4582633 w 4582633"/>
                <a:gd name="connsiteY2" fmla="*/ 0 h 1212112"/>
                <a:gd name="connsiteX3" fmla="*/ 0 w 4582633"/>
                <a:gd name="connsiteY3" fmla="*/ 10633 h 1212112"/>
                <a:gd name="connsiteX0" fmla="*/ 0 w 4566685"/>
                <a:gd name="connsiteY0" fmla="*/ 0 h 1228061"/>
                <a:gd name="connsiteX1" fmla="*/ 1238694 w 4566685"/>
                <a:gd name="connsiteY1" fmla="*/ 1228061 h 1228061"/>
                <a:gd name="connsiteX2" fmla="*/ 4566685 w 4566685"/>
                <a:gd name="connsiteY2" fmla="*/ 15949 h 1228061"/>
                <a:gd name="connsiteX3" fmla="*/ 0 w 4566685"/>
                <a:gd name="connsiteY3" fmla="*/ 0 h 1228061"/>
                <a:gd name="connsiteX0" fmla="*/ 0 w 4566685"/>
                <a:gd name="connsiteY0" fmla="*/ 0 h 1217428"/>
                <a:gd name="connsiteX1" fmla="*/ 1238694 w 4566685"/>
                <a:gd name="connsiteY1" fmla="*/ 1217428 h 1217428"/>
                <a:gd name="connsiteX2" fmla="*/ 4566685 w 4566685"/>
                <a:gd name="connsiteY2" fmla="*/ 5316 h 1217428"/>
                <a:gd name="connsiteX3" fmla="*/ 0 w 4566685"/>
                <a:gd name="connsiteY3" fmla="*/ 0 h 1217428"/>
                <a:gd name="connsiteX0" fmla="*/ 0 w 4614532"/>
                <a:gd name="connsiteY0" fmla="*/ 0 h 1217428"/>
                <a:gd name="connsiteX1" fmla="*/ 1238694 w 4614532"/>
                <a:gd name="connsiteY1" fmla="*/ 1217428 h 1217428"/>
                <a:gd name="connsiteX2" fmla="*/ 4614532 w 4614532"/>
                <a:gd name="connsiteY2" fmla="*/ 5316 h 1217428"/>
                <a:gd name="connsiteX3" fmla="*/ 0 w 4614532"/>
                <a:gd name="connsiteY3" fmla="*/ 0 h 1217428"/>
                <a:gd name="connsiteX0" fmla="*/ 0 w 4614532"/>
                <a:gd name="connsiteY0" fmla="*/ 0 h 1228060"/>
                <a:gd name="connsiteX1" fmla="*/ 1286541 w 4614532"/>
                <a:gd name="connsiteY1" fmla="*/ 1228060 h 1228060"/>
                <a:gd name="connsiteX2" fmla="*/ 4614532 w 4614532"/>
                <a:gd name="connsiteY2" fmla="*/ 5316 h 1228060"/>
                <a:gd name="connsiteX3" fmla="*/ 0 w 4614532"/>
                <a:gd name="connsiteY3" fmla="*/ 0 h 1228060"/>
                <a:gd name="connsiteX0" fmla="*/ 0 w 4614532"/>
                <a:gd name="connsiteY0" fmla="*/ 10633 h 1222744"/>
                <a:gd name="connsiteX1" fmla="*/ 1286541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10633 h 1222744"/>
                <a:gd name="connsiteX0" fmla="*/ 0 w 4614532"/>
                <a:gd name="connsiteY0" fmla="*/ 10633 h 1201479"/>
                <a:gd name="connsiteX1" fmla="*/ 1238695 w 4614532"/>
                <a:gd name="connsiteY1" fmla="*/ 1201479 h 1201479"/>
                <a:gd name="connsiteX2" fmla="*/ 4614532 w 4614532"/>
                <a:gd name="connsiteY2" fmla="*/ 0 h 1201479"/>
                <a:gd name="connsiteX3" fmla="*/ 0 w 4614532"/>
                <a:gd name="connsiteY3" fmla="*/ 10633 h 1201479"/>
                <a:gd name="connsiteX0" fmla="*/ 0 w 4614532"/>
                <a:gd name="connsiteY0" fmla="*/ 10633 h 1222744"/>
                <a:gd name="connsiteX1" fmla="*/ 1249328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10633 h 1222744"/>
                <a:gd name="connsiteX0" fmla="*/ 0 w 4614532"/>
                <a:gd name="connsiteY0" fmla="*/ 0 h 1222744"/>
                <a:gd name="connsiteX1" fmla="*/ 1249328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0 h 1222744"/>
                <a:gd name="connsiteX0" fmla="*/ 0 w 4630481"/>
                <a:gd name="connsiteY0" fmla="*/ 0 h 1222744"/>
                <a:gd name="connsiteX1" fmla="*/ 1249328 w 4630481"/>
                <a:gd name="connsiteY1" fmla="*/ 1222744 h 1222744"/>
                <a:gd name="connsiteX2" fmla="*/ 4630481 w 4630481"/>
                <a:gd name="connsiteY2" fmla="*/ 0 h 1222744"/>
                <a:gd name="connsiteX3" fmla="*/ 0 w 4630481"/>
                <a:gd name="connsiteY3" fmla="*/ 0 h 1222744"/>
                <a:gd name="connsiteX0" fmla="*/ 0 w 4671425"/>
                <a:gd name="connsiteY0" fmla="*/ 0 h 1222744"/>
                <a:gd name="connsiteX1" fmla="*/ 1290272 w 4671425"/>
                <a:gd name="connsiteY1" fmla="*/ 1222744 h 1222744"/>
                <a:gd name="connsiteX2" fmla="*/ 4671425 w 4671425"/>
                <a:gd name="connsiteY2" fmla="*/ 0 h 1222744"/>
                <a:gd name="connsiteX3" fmla="*/ 0 w 4671425"/>
                <a:gd name="connsiteY3" fmla="*/ 0 h 1222744"/>
                <a:gd name="connsiteX0" fmla="*/ 0 w 4671425"/>
                <a:gd name="connsiteY0" fmla="*/ 0 h 1222744"/>
                <a:gd name="connsiteX1" fmla="*/ 1290272 w 4671425"/>
                <a:gd name="connsiteY1" fmla="*/ 1222744 h 1222744"/>
                <a:gd name="connsiteX2" fmla="*/ 4671425 w 4671425"/>
                <a:gd name="connsiteY2" fmla="*/ 614149 h 1222744"/>
                <a:gd name="connsiteX3" fmla="*/ 0 w 4671425"/>
                <a:gd name="connsiteY3" fmla="*/ 0 h 1222744"/>
                <a:gd name="connsiteX0" fmla="*/ 0 w 4657777"/>
                <a:gd name="connsiteY0" fmla="*/ 13648 h 1236392"/>
                <a:gd name="connsiteX1" fmla="*/ 1290272 w 4657777"/>
                <a:gd name="connsiteY1" fmla="*/ 1236392 h 1236392"/>
                <a:gd name="connsiteX2" fmla="*/ 4657777 w 4657777"/>
                <a:gd name="connsiteY2" fmla="*/ 0 h 1236392"/>
                <a:gd name="connsiteX3" fmla="*/ 0 w 4657777"/>
                <a:gd name="connsiteY3" fmla="*/ 13648 h 1236392"/>
                <a:gd name="connsiteX0" fmla="*/ 0 w 4644129"/>
                <a:gd name="connsiteY0" fmla="*/ 0 h 1222744"/>
                <a:gd name="connsiteX1" fmla="*/ 1290272 w 4644129"/>
                <a:gd name="connsiteY1" fmla="*/ 1222744 h 1222744"/>
                <a:gd name="connsiteX2" fmla="*/ 4644129 w 4644129"/>
                <a:gd name="connsiteY2" fmla="*/ 0 h 1222744"/>
                <a:gd name="connsiteX3" fmla="*/ 0 w 4644129"/>
                <a:gd name="connsiteY3" fmla="*/ 0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4129" h="1222744">
                  <a:moveTo>
                    <a:pt x="0" y="0"/>
                  </a:moveTo>
                  <a:lnTo>
                    <a:pt x="1290272" y="1222744"/>
                  </a:lnTo>
                  <a:lnTo>
                    <a:pt x="4644129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5000">
                  <a:schemeClr val="accent2"/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4052462" y="2989622"/>
              <a:ext cx="3708303" cy="2971445"/>
            </a:xfrm>
            <a:custGeom>
              <a:avLst/>
              <a:gdLst>
                <a:gd name="connsiteX0" fmla="*/ 2291255 w 3641834"/>
                <a:gd name="connsiteY0" fmla="*/ 0 h 2958662"/>
                <a:gd name="connsiteX1" fmla="*/ 3641834 w 3641834"/>
                <a:gd name="connsiteY1" fmla="*/ 1692165 h 2958662"/>
                <a:gd name="connsiteX2" fmla="*/ 0 w 3641834"/>
                <a:gd name="connsiteY2" fmla="*/ 2958662 h 2958662"/>
                <a:gd name="connsiteX3" fmla="*/ 2291255 w 3641834"/>
                <a:gd name="connsiteY3" fmla="*/ 0 h 2958662"/>
                <a:gd name="connsiteX0" fmla="*/ 2291255 w 3641834"/>
                <a:gd name="connsiteY0" fmla="*/ 0 h 2963917"/>
                <a:gd name="connsiteX1" fmla="*/ 3641834 w 3641834"/>
                <a:gd name="connsiteY1" fmla="*/ 1697420 h 2963917"/>
                <a:gd name="connsiteX2" fmla="*/ 0 w 3641834"/>
                <a:gd name="connsiteY2" fmla="*/ 2963917 h 2963917"/>
                <a:gd name="connsiteX3" fmla="*/ 2291255 w 3641834"/>
                <a:gd name="connsiteY3" fmla="*/ 0 h 2963917"/>
                <a:gd name="connsiteX0" fmla="*/ 2301765 w 3641834"/>
                <a:gd name="connsiteY0" fmla="*/ 0 h 2948152"/>
                <a:gd name="connsiteX1" fmla="*/ 3641834 w 3641834"/>
                <a:gd name="connsiteY1" fmla="*/ 1681655 h 2948152"/>
                <a:gd name="connsiteX2" fmla="*/ 0 w 3641834"/>
                <a:gd name="connsiteY2" fmla="*/ 2948152 h 2948152"/>
                <a:gd name="connsiteX3" fmla="*/ 2301765 w 3641834"/>
                <a:gd name="connsiteY3" fmla="*/ 0 h 2948152"/>
                <a:gd name="connsiteX0" fmla="*/ 2293452 w 3641834"/>
                <a:gd name="connsiteY0" fmla="*/ 0 h 2948152"/>
                <a:gd name="connsiteX1" fmla="*/ 3641834 w 3641834"/>
                <a:gd name="connsiteY1" fmla="*/ 1681655 h 2948152"/>
                <a:gd name="connsiteX2" fmla="*/ 0 w 3641834"/>
                <a:gd name="connsiteY2" fmla="*/ 2948152 h 2948152"/>
                <a:gd name="connsiteX3" fmla="*/ 2293452 w 3641834"/>
                <a:gd name="connsiteY3" fmla="*/ 0 h 2948152"/>
                <a:gd name="connsiteX0" fmla="*/ 2305379 w 3653761"/>
                <a:gd name="connsiteY0" fmla="*/ 0 h 2944176"/>
                <a:gd name="connsiteX1" fmla="*/ 3653761 w 3653761"/>
                <a:gd name="connsiteY1" fmla="*/ 1681655 h 2944176"/>
                <a:gd name="connsiteX2" fmla="*/ 0 w 3653761"/>
                <a:gd name="connsiteY2" fmla="*/ 2944176 h 2944176"/>
                <a:gd name="connsiteX3" fmla="*/ 2305379 w 3653761"/>
                <a:gd name="connsiteY3" fmla="*/ 0 h 2944176"/>
                <a:gd name="connsiteX0" fmla="*/ 2291731 w 3653761"/>
                <a:gd name="connsiteY0" fmla="*/ 0 h 2944176"/>
                <a:gd name="connsiteX1" fmla="*/ 3653761 w 3653761"/>
                <a:gd name="connsiteY1" fmla="*/ 1681655 h 2944176"/>
                <a:gd name="connsiteX2" fmla="*/ 0 w 3653761"/>
                <a:gd name="connsiteY2" fmla="*/ 2944176 h 2944176"/>
                <a:gd name="connsiteX3" fmla="*/ 2291731 w 3653761"/>
                <a:gd name="connsiteY3" fmla="*/ 0 h 2944176"/>
                <a:gd name="connsiteX0" fmla="*/ 2305378 w 3653761"/>
                <a:gd name="connsiteY0" fmla="*/ 0 h 2971471"/>
                <a:gd name="connsiteX1" fmla="*/ 3653761 w 3653761"/>
                <a:gd name="connsiteY1" fmla="*/ 1708950 h 2971471"/>
                <a:gd name="connsiteX2" fmla="*/ 0 w 3653761"/>
                <a:gd name="connsiteY2" fmla="*/ 2971471 h 2971471"/>
                <a:gd name="connsiteX3" fmla="*/ 2305378 w 3653761"/>
                <a:gd name="connsiteY3" fmla="*/ 0 h 2971471"/>
                <a:gd name="connsiteX0" fmla="*/ 2305378 w 3694704"/>
                <a:gd name="connsiteY0" fmla="*/ 0 h 2971471"/>
                <a:gd name="connsiteX1" fmla="*/ 3694704 w 3694704"/>
                <a:gd name="connsiteY1" fmla="*/ 1722598 h 2971471"/>
                <a:gd name="connsiteX2" fmla="*/ 0 w 3694704"/>
                <a:gd name="connsiteY2" fmla="*/ 2971471 h 2971471"/>
                <a:gd name="connsiteX3" fmla="*/ 2305378 w 3694704"/>
                <a:gd name="connsiteY3" fmla="*/ 0 h 2971471"/>
                <a:gd name="connsiteX0" fmla="*/ 2319025 w 3708351"/>
                <a:gd name="connsiteY0" fmla="*/ 0 h 2971471"/>
                <a:gd name="connsiteX1" fmla="*/ 3708351 w 3708351"/>
                <a:gd name="connsiteY1" fmla="*/ 1722598 h 2971471"/>
                <a:gd name="connsiteX2" fmla="*/ 0 w 3708351"/>
                <a:gd name="connsiteY2" fmla="*/ 2971471 h 2971471"/>
                <a:gd name="connsiteX3" fmla="*/ 2319025 w 3708351"/>
                <a:gd name="connsiteY3" fmla="*/ 0 h 297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8351" h="2971471">
                  <a:moveTo>
                    <a:pt x="2319025" y="0"/>
                  </a:moveTo>
                  <a:lnTo>
                    <a:pt x="3708351" y="1722598"/>
                  </a:lnTo>
                  <a:lnTo>
                    <a:pt x="0" y="2971471"/>
                  </a:lnTo>
                  <a:lnTo>
                    <a:pt x="231902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3495" y="716"/>
              <a:ext cx="3367000" cy="1803184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346198"/>
                <a:gd name="connsiteY0" fmla="*/ 0 h 1771137"/>
                <a:gd name="connsiteX1" fmla="*/ 3346198 w 3346198"/>
                <a:gd name="connsiteY1" fmla="*/ 3282 h 1771137"/>
                <a:gd name="connsiteX2" fmla="*/ 3153403 w 3346198"/>
                <a:gd name="connsiteY2" fmla="*/ 1771137 h 1771137"/>
                <a:gd name="connsiteX3" fmla="*/ 0 w 3346198"/>
                <a:gd name="connsiteY3" fmla="*/ 0 h 1771137"/>
                <a:gd name="connsiteX0" fmla="*/ 0 w 3346198"/>
                <a:gd name="connsiteY0" fmla="*/ 0 h 1766374"/>
                <a:gd name="connsiteX1" fmla="*/ 3346198 w 3346198"/>
                <a:gd name="connsiteY1" fmla="*/ 3282 h 1766374"/>
                <a:gd name="connsiteX2" fmla="*/ 3110540 w 3346198"/>
                <a:gd name="connsiteY2" fmla="*/ 1766374 h 1766374"/>
                <a:gd name="connsiteX3" fmla="*/ 0 w 3346198"/>
                <a:gd name="connsiteY3" fmla="*/ 0 h 1766374"/>
                <a:gd name="connsiteX0" fmla="*/ 0 w 3346198"/>
                <a:gd name="connsiteY0" fmla="*/ 0 h 1780662"/>
                <a:gd name="connsiteX1" fmla="*/ 3346198 w 3346198"/>
                <a:gd name="connsiteY1" fmla="*/ 3282 h 1780662"/>
                <a:gd name="connsiteX2" fmla="*/ 3091490 w 3346198"/>
                <a:gd name="connsiteY2" fmla="*/ 1780662 h 1780662"/>
                <a:gd name="connsiteX3" fmla="*/ 0 w 3346198"/>
                <a:gd name="connsiteY3" fmla="*/ 0 h 1780662"/>
                <a:gd name="connsiteX0" fmla="*/ 0 w 3346198"/>
                <a:gd name="connsiteY0" fmla="*/ 0 h 1804474"/>
                <a:gd name="connsiteX1" fmla="*/ 3346198 w 3346198"/>
                <a:gd name="connsiteY1" fmla="*/ 3282 h 1804474"/>
                <a:gd name="connsiteX2" fmla="*/ 3115303 w 3346198"/>
                <a:gd name="connsiteY2" fmla="*/ 1804474 h 1804474"/>
                <a:gd name="connsiteX3" fmla="*/ 0 w 3346198"/>
                <a:gd name="connsiteY3" fmla="*/ 0 h 1804474"/>
                <a:gd name="connsiteX0" fmla="*/ 0 w 3346198"/>
                <a:gd name="connsiteY0" fmla="*/ 10366 h 1801192"/>
                <a:gd name="connsiteX1" fmla="*/ 3346198 w 3346198"/>
                <a:gd name="connsiteY1" fmla="*/ 0 h 1801192"/>
                <a:gd name="connsiteX2" fmla="*/ 3115303 w 3346198"/>
                <a:gd name="connsiteY2" fmla="*/ 1801192 h 1801192"/>
                <a:gd name="connsiteX3" fmla="*/ 0 w 3346198"/>
                <a:gd name="connsiteY3" fmla="*/ 10366 h 1801192"/>
                <a:gd name="connsiteX0" fmla="*/ 0 w 3366670"/>
                <a:gd name="connsiteY0" fmla="*/ 0 h 1818122"/>
                <a:gd name="connsiteX1" fmla="*/ 3366670 w 3366670"/>
                <a:gd name="connsiteY1" fmla="*/ 16930 h 1818122"/>
                <a:gd name="connsiteX2" fmla="*/ 3135775 w 3366670"/>
                <a:gd name="connsiteY2" fmla="*/ 1818122 h 1818122"/>
                <a:gd name="connsiteX3" fmla="*/ 0 w 3366670"/>
                <a:gd name="connsiteY3" fmla="*/ 0 h 1818122"/>
                <a:gd name="connsiteX0" fmla="*/ 0 w 3363258"/>
                <a:gd name="connsiteY0" fmla="*/ 0 h 1811298"/>
                <a:gd name="connsiteX1" fmla="*/ 3363258 w 3363258"/>
                <a:gd name="connsiteY1" fmla="*/ 10106 h 1811298"/>
                <a:gd name="connsiteX2" fmla="*/ 3132363 w 3363258"/>
                <a:gd name="connsiteY2" fmla="*/ 1811298 h 1811298"/>
                <a:gd name="connsiteX3" fmla="*/ 0 w 3363258"/>
                <a:gd name="connsiteY3" fmla="*/ 0 h 1811298"/>
                <a:gd name="connsiteX0" fmla="*/ 0 w 3363258"/>
                <a:gd name="connsiteY0" fmla="*/ 0 h 1807886"/>
                <a:gd name="connsiteX1" fmla="*/ 3363258 w 3363258"/>
                <a:gd name="connsiteY1" fmla="*/ 6694 h 1807886"/>
                <a:gd name="connsiteX2" fmla="*/ 3132363 w 3363258"/>
                <a:gd name="connsiteY2" fmla="*/ 1807886 h 1807886"/>
                <a:gd name="connsiteX3" fmla="*/ 0 w 3363258"/>
                <a:gd name="connsiteY3" fmla="*/ 0 h 1807886"/>
                <a:gd name="connsiteX0" fmla="*/ 0 w 3363258"/>
                <a:gd name="connsiteY0" fmla="*/ 3542 h 1801192"/>
                <a:gd name="connsiteX1" fmla="*/ 3363258 w 3363258"/>
                <a:gd name="connsiteY1" fmla="*/ 0 h 1801192"/>
                <a:gd name="connsiteX2" fmla="*/ 3132363 w 3363258"/>
                <a:gd name="connsiteY2" fmla="*/ 1801192 h 1801192"/>
                <a:gd name="connsiteX3" fmla="*/ 0 w 3363258"/>
                <a:gd name="connsiteY3" fmla="*/ 3542 h 1801192"/>
                <a:gd name="connsiteX0" fmla="*/ 0 w 3366670"/>
                <a:gd name="connsiteY0" fmla="*/ 0 h 1804474"/>
                <a:gd name="connsiteX1" fmla="*/ 3366670 w 3366670"/>
                <a:gd name="connsiteY1" fmla="*/ 3282 h 1804474"/>
                <a:gd name="connsiteX2" fmla="*/ 3135775 w 3366670"/>
                <a:gd name="connsiteY2" fmla="*/ 1804474 h 1804474"/>
                <a:gd name="connsiteX3" fmla="*/ 0 w 3366670"/>
                <a:gd name="connsiteY3" fmla="*/ 0 h 180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6670" h="1804474">
                  <a:moveTo>
                    <a:pt x="0" y="0"/>
                  </a:moveTo>
                  <a:lnTo>
                    <a:pt x="3366670" y="3282"/>
                  </a:lnTo>
                  <a:lnTo>
                    <a:pt x="3135775" y="180447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9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111098" y="1778504"/>
              <a:ext cx="3270165" cy="3085731"/>
            </a:xfrm>
            <a:custGeom>
              <a:avLst/>
              <a:gdLst>
                <a:gd name="connsiteX0" fmla="*/ 0 w 3237186"/>
                <a:gd name="connsiteY0" fmla="*/ 0 h 3095296"/>
                <a:gd name="connsiteX1" fmla="*/ 441434 w 3237186"/>
                <a:gd name="connsiteY1" fmla="*/ 3095296 h 3095296"/>
                <a:gd name="connsiteX2" fmla="*/ 3237186 w 3237186"/>
                <a:gd name="connsiteY2" fmla="*/ 1255986 h 3095296"/>
                <a:gd name="connsiteX3" fmla="*/ 0 w 3237186"/>
                <a:gd name="connsiteY3" fmla="*/ 0 h 3095296"/>
                <a:gd name="connsiteX0" fmla="*/ 0 w 3237186"/>
                <a:gd name="connsiteY0" fmla="*/ 0 h 3109584"/>
                <a:gd name="connsiteX1" fmla="*/ 441434 w 3237186"/>
                <a:gd name="connsiteY1" fmla="*/ 3109584 h 3109584"/>
                <a:gd name="connsiteX2" fmla="*/ 3237186 w 3237186"/>
                <a:gd name="connsiteY2" fmla="*/ 1270274 h 3109584"/>
                <a:gd name="connsiteX3" fmla="*/ 0 w 3237186"/>
                <a:gd name="connsiteY3" fmla="*/ 0 h 3109584"/>
                <a:gd name="connsiteX0" fmla="*/ 0 w 3237186"/>
                <a:gd name="connsiteY0" fmla="*/ 0 h 3085764"/>
                <a:gd name="connsiteX1" fmla="*/ 441434 w 3237186"/>
                <a:gd name="connsiteY1" fmla="*/ 3085764 h 3085764"/>
                <a:gd name="connsiteX2" fmla="*/ 3237186 w 3237186"/>
                <a:gd name="connsiteY2" fmla="*/ 1246454 h 3085764"/>
                <a:gd name="connsiteX3" fmla="*/ 0 w 3237186"/>
                <a:gd name="connsiteY3" fmla="*/ 0 h 3085764"/>
                <a:gd name="connsiteX0" fmla="*/ 0 w 3255520"/>
                <a:gd name="connsiteY0" fmla="*/ 0 h 3085764"/>
                <a:gd name="connsiteX1" fmla="*/ 441434 w 3255520"/>
                <a:gd name="connsiteY1" fmla="*/ 3085764 h 3085764"/>
                <a:gd name="connsiteX2" fmla="*/ 3255520 w 3255520"/>
                <a:gd name="connsiteY2" fmla="*/ 1239108 h 3085764"/>
                <a:gd name="connsiteX3" fmla="*/ 0 w 3255520"/>
                <a:gd name="connsiteY3" fmla="*/ 0 h 3085764"/>
                <a:gd name="connsiteX0" fmla="*/ 0 w 3255520"/>
                <a:gd name="connsiteY0" fmla="*/ 0 h 3088940"/>
                <a:gd name="connsiteX1" fmla="*/ 460457 w 3255520"/>
                <a:gd name="connsiteY1" fmla="*/ 3088940 h 3088940"/>
                <a:gd name="connsiteX2" fmla="*/ 3255520 w 3255520"/>
                <a:gd name="connsiteY2" fmla="*/ 1239108 h 3088940"/>
                <a:gd name="connsiteX3" fmla="*/ 0 w 3255520"/>
                <a:gd name="connsiteY3" fmla="*/ 0 h 3088940"/>
                <a:gd name="connsiteX0" fmla="*/ 0 w 3262334"/>
                <a:gd name="connsiteY0" fmla="*/ 0 h 3088940"/>
                <a:gd name="connsiteX1" fmla="*/ 460457 w 3262334"/>
                <a:gd name="connsiteY1" fmla="*/ 3088940 h 3088940"/>
                <a:gd name="connsiteX2" fmla="*/ 3262334 w 3262334"/>
                <a:gd name="connsiteY2" fmla="*/ 1239108 h 3088940"/>
                <a:gd name="connsiteX3" fmla="*/ 0 w 3262334"/>
                <a:gd name="connsiteY3" fmla="*/ 0 h 3088940"/>
                <a:gd name="connsiteX0" fmla="*/ 0 w 3264905"/>
                <a:gd name="connsiteY0" fmla="*/ 0 h 3086363"/>
                <a:gd name="connsiteX1" fmla="*/ 463028 w 3264905"/>
                <a:gd name="connsiteY1" fmla="*/ 3086363 h 3086363"/>
                <a:gd name="connsiteX2" fmla="*/ 3264905 w 3264905"/>
                <a:gd name="connsiteY2" fmla="*/ 1236531 h 3086363"/>
                <a:gd name="connsiteX3" fmla="*/ 0 w 3264905"/>
                <a:gd name="connsiteY3" fmla="*/ 0 h 30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4905" h="3086363">
                  <a:moveTo>
                    <a:pt x="0" y="0"/>
                  </a:moveTo>
                  <a:lnTo>
                    <a:pt x="463028" y="3086363"/>
                  </a:lnTo>
                  <a:lnTo>
                    <a:pt x="3264905" y="123653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713141" y="2411841"/>
              <a:ext cx="1984323" cy="4457167"/>
            </a:xfrm>
            <a:custGeom>
              <a:avLst/>
              <a:gdLst>
                <a:gd name="connsiteX0" fmla="*/ 1983659 w 1983659"/>
                <a:gd name="connsiteY0" fmla="*/ 0 h 4431891"/>
                <a:gd name="connsiteX1" fmla="*/ 1032388 w 1983659"/>
                <a:gd name="connsiteY1" fmla="*/ 4431891 h 4431891"/>
                <a:gd name="connsiteX2" fmla="*/ 0 w 1983659"/>
                <a:gd name="connsiteY2" fmla="*/ 2286000 h 4431891"/>
                <a:gd name="connsiteX3" fmla="*/ 1983659 w 1983659"/>
                <a:gd name="connsiteY3" fmla="*/ 0 h 4431891"/>
                <a:gd name="connsiteX0" fmla="*/ 1983659 w 1983659"/>
                <a:gd name="connsiteY0" fmla="*/ 0 h 4439842"/>
                <a:gd name="connsiteX1" fmla="*/ 1000583 w 1983659"/>
                <a:gd name="connsiteY1" fmla="*/ 4439842 h 4439842"/>
                <a:gd name="connsiteX2" fmla="*/ 0 w 1983659"/>
                <a:gd name="connsiteY2" fmla="*/ 2286000 h 4439842"/>
                <a:gd name="connsiteX3" fmla="*/ 1983659 w 1983659"/>
                <a:gd name="connsiteY3" fmla="*/ 0 h 4439842"/>
                <a:gd name="connsiteX0" fmla="*/ 1983659 w 1983659"/>
                <a:gd name="connsiteY0" fmla="*/ 0 h 4447794"/>
                <a:gd name="connsiteX1" fmla="*/ 1000583 w 1983659"/>
                <a:gd name="connsiteY1" fmla="*/ 4447794 h 4447794"/>
                <a:gd name="connsiteX2" fmla="*/ 0 w 1983659"/>
                <a:gd name="connsiteY2" fmla="*/ 2286000 h 4447794"/>
                <a:gd name="connsiteX3" fmla="*/ 1983659 w 1983659"/>
                <a:gd name="connsiteY3" fmla="*/ 0 h 4447794"/>
                <a:gd name="connsiteX0" fmla="*/ 1983659 w 1983659"/>
                <a:gd name="connsiteY0" fmla="*/ 0 h 4471648"/>
                <a:gd name="connsiteX1" fmla="*/ 1000583 w 1983659"/>
                <a:gd name="connsiteY1" fmla="*/ 4471648 h 4471648"/>
                <a:gd name="connsiteX2" fmla="*/ 0 w 1983659"/>
                <a:gd name="connsiteY2" fmla="*/ 2286000 h 4471648"/>
                <a:gd name="connsiteX3" fmla="*/ 1983659 w 1983659"/>
                <a:gd name="connsiteY3" fmla="*/ 0 h 4471648"/>
                <a:gd name="connsiteX0" fmla="*/ 1983659 w 1983659"/>
                <a:gd name="connsiteY0" fmla="*/ 0 h 4457360"/>
                <a:gd name="connsiteX1" fmla="*/ 995820 w 1983659"/>
                <a:gd name="connsiteY1" fmla="*/ 4457360 h 4457360"/>
                <a:gd name="connsiteX2" fmla="*/ 0 w 1983659"/>
                <a:gd name="connsiteY2" fmla="*/ 2286000 h 4457360"/>
                <a:gd name="connsiteX3" fmla="*/ 1983659 w 1983659"/>
                <a:gd name="connsiteY3" fmla="*/ 0 h 4457360"/>
                <a:gd name="connsiteX0" fmla="*/ 1983659 w 1983659"/>
                <a:gd name="connsiteY0" fmla="*/ 0 h 4457360"/>
                <a:gd name="connsiteX1" fmla="*/ 991058 w 1983659"/>
                <a:gd name="connsiteY1" fmla="*/ 4457360 h 4457360"/>
                <a:gd name="connsiteX2" fmla="*/ 0 w 1983659"/>
                <a:gd name="connsiteY2" fmla="*/ 2286000 h 4457360"/>
                <a:gd name="connsiteX3" fmla="*/ 1983659 w 1983659"/>
                <a:gd name="connsiteY3" fmla="*/ 0 h 445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3659" h="4457360">
                  <a:moveTo>
                    <a:pt x="1983659" y="0"/>
                  </a:moveTo>
                  <a:lnTo>
                    <a:pt x="991058" y="4457360"/>
                  </a:lnTo>
                  <a:lnTo>
                    <a:pt x="0" y="2286000"/>
                  </a:lnTo>
                  <a:lnTo>
                    <a:pt x="1983659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6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341577" y="1210246"/>
              <a:ext cx="3359062" cy="1822232"/>
            </a:xfrm>
            <a:custGeom>
              <a:avLst/>
              <a:gdLst>
                <a:gd name="connsiteX0" fmla="*/ 1271587 w 3305175"/>
                <a:gd name="connsiteY0" fmla="*/ 0 h 1809750"/>
                <a:gd name="connsiteX1" fmla="*/ 3305175 w 3305175"/>
                <a:gd name="connsiteY1" fmla="*/ 1233487 h 1809750"/>
                <a:gd name="connsiteX2" fmla="*/ 0 w 3305175"/>
                <a:gd name="connsiteY2" fmla="*/ 1809750 h 1809750"/>
                <a:gd name="connsiteX3" fmla="*/ 1271587 w 3305175"/>
                <a:gd name="connsiteY3" fmla="*/ 0 h 1809750"/>
                <a:gd name="connsiteX0" fmla="*/ 1281112 w 3314700"/>
                <a:gd name="connsiteY0" fmla="*/ 0 h 1828800"/>
                <a:gd name="connsiteX1" fmla="*/ 3314700 w 3314700"/>
                <a:gd name="connsiteY1" fmla="*/ 1233487 h 1828800"/>
                <a:gd name="connsiteX2" fmla="*/ 0 w 3314700"/>
                <a:gd name="connsiteY2" fmla="*/ 1828800 h 1828800"/>
                <a:gd name="connsiteX3" fmla="*/ 1281112 w 3314700"/>
                <a:gd name="connsiteY3" fmla="*/ 0 h 1828800"/>
                <a:gd name="connsiteX0" fmla="*/ 1300162 w 3333750"/>
                <a:gd name="connsiteY0" fmla="*/ 0 h 1824037"/>
                <a:gd name="connsiteX1" fmla="*/ 3333750 w 3333750"/>
                <a:gd name="connsiteY1" fmla="*/ 1233487 h 1824037"/>
                <a:gd name="connsiteX2" fmla="*/ 0 w 3333750"/>
                <a:gd name="connsiteY2" fmla="*/ 1824037 h 1824037"/>
                <a:gd name="connsiteX3" fmla="*/ 1300162 w 3333750"/>
                <a:gd name="connsiteY3" fmla="*/ 0 h 1824037"/>
                <a:gd name="connsiteX0" fmla="*/ 1314449 w 3333750"/>
                <a:gd name="connsiteY0" fmla="*/ 0 h 1381124"/>
                <a:gd name="connsiteX1" fmla="*/ 3333750 w 3333750"/>
                <a:gd name="connsiteY1" fmla="*/ 790574 h 1381124"/>
                <a:gd name="connsiteX2" fmla="*/ 0 w 3333750"/>
                <a:gd name="connsiteY2" fmla="*/ 1381124 h 1381124"/>
                <a:gd name="connsiteX3" fmla="*/ 1314449 w 3333750"/>
                <a:gd name="connsiteY3" fmla="*/ 0 h 1381124"/>
                <a:gd name="connsiteX0" fmla="*/ 1300162 w 3333750"/>
                <a:gd name="connsiteY0" fmla="*/ 0 h 1819274"/>
                <a:gd name="connsiteX1" fmla="*/ 3333750 w 3333750"/>
                <a:gd name="connsiteY1" fmla="*/ 1228724 h 1819274"/>
                <a:gd name="connsiteX2" fmla="*/ 0 w 3333750"/>
                <a:gd name="connsiteY2" fmla="*/ 1819274 h 1819274"/>
                <a:gd name="connsiteX3" fmla="*/ 1300162 w 3333750"/>
                <a:gd name="connsiteY3" fmla="*/ 0 h 1819274"/>
                <a:gd name="connsiteX0" fmla="*/ 1300162 w 3333750"/>
                <a:gd name="connsiteY0" fmla="*/ 0 h 1819274"/>
                <a:gd name="connsiteX1" fmla="*/ 3333750 w 3333750"/>
                <a:gd name="connsiteY1" fmla="*/ 1228724 h 1819274"/>
                <a:gd name="connsiteX2" fmla="*/ 0 w 3333750"/>
                <a:gd name="connsiteY2" fmla="*/ 1819274 h 1819274"/>
                <a:gd name="connsiteX3" fmla="*/ 1300162 w 3333750"/>
                <a:gd name="connsiteY3" fmla="*/ 0 h 1819274"/>
                <a:gd name="connsiteX0" fmla="*/ 1325868 w 3359456"/>
                <a:gd name="connsiteY0" fmla="*/ 0 h 1822946"/>
                <a:gd name="connsiteX1" fmla="*/ 3359456 w 3359456"/>
                <a:gd name="connsiteY1" fmla="*/ 1228724 h 1822946"/>
                <a:gd name="connsiteX2" fmla="*/ 0 w 3359456"/>
                <a:gd name="connsiteY2" fmla="*/ 1822946 h 1822946"/>
                <a:gd name="connsiteX3" fmla="*/ 1325868 w 3359456"/>
                <a:gd name="connsiteY3" fmla="*/ 0 h 1822946"/>
                <a:gd name="connsiteX0" fmla="*/ 1325868 w 3359456"/>
                <a:gd name="connsiteY0" fmla="*/ 0 h 1822946"/>
                <a:gd name="connsiteX1" fmla="*/ 3359456 w 3359456"/>
                <a:gd name="connsiteY1" fmla="*/ 1228724 h 1822946"/>
                <a:gd name="connsiteX2" fmla="*/ 0 w 3359456"/>
                <a:gd name="connsiteY2" fmla="*/ 1822946 h 1822946"/>
                <a:gd name="connsiteX3" fmla="*/ 1325868 w 3359456"/>
                <a:gd name="connsiteY3" fmla="*/ 0 h 182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9456" h="1822946">
                  <a:moveTo>
                    <a:pt x="1325868" y="0"/>
                  </a:moveTo>
                  <a:lnTo>
                    <a:pt x="3359456" y="1228724"/>
                  </a:lnTo>
                  <a:lnTo>
                    <a:pt x="0" y="1822946"/>
                  </a:lnTo>
                  <a:lnTo>
                    <a:pt x="132586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-320" y="716"/>
              <a:ext cx="1041373" cy="6874641"/>
            </a:xfrm>
            <a:custGeom>
              <a:avLst/>
              <a:gdLst>
                <a:gd name="connsiteX0" fmla="*/ 0 w 1076445"/>
                <a:gd name="connsiteY0" fmla="*/ 0 h 6817489"/>
                <a:gd name="connsiteX1" fmla="*/ 1076445 w 1076445"/>
                <a:gd name="connsiteY1" fmla="*/ 1805651 h 6817489"/>
                <a:gd name="connsiteX2" fmla="*/ 11574 w 1076445"/>
                <a:gd name="connsiteY2" fmla="*/ 6817489 h 6817489"/>
                <a:gd name="connsiteX3" fmla="*/ 0 w 1076445"/>
                <a:gd name="connsiteY3" fmla="*/ 0 h 6817489"/>
                <a:gd name="connsiteX0" fmla="*/ 0 w 873245"/>
                <a:gd name="connsiteY0" fmla="*/ 0 h 6817489"/>
                <a:gd name="connsiteX1" fmla="*/ 873245 w 873245"/>
                <a:gd name="connsiteY1" fmla="*/ 1764376 h 6817489"/>
                <a:gd name="connsiteX2" fmla="*/ 11574 w 873245"/>
                <a:gd name="connsiteY2" fmla="*/ 6817489 h 6817489"/>
                <a:gd name="connsiteX3" fmla="*/ 0 w 873245"/>
                <a:gd name="connsiteY3" fmla="*/ 0 h 6817489"/>
                <a:gd name="connsiteX0" fmla="*/ 0 w 1047870"/>
                <a:gd name="connsiteY0" fmla="*/ 0 h 6817489"/>
                <a:gd name="connsiteX1" fmla="*/ 1047870 w 1047870"/>
                <a:gd name="connsiteY1" fmla="*/ 1770726 h 6817489"/>
                <a:gd name="connsiteX2" fmla="*/ 11574 w 1047870"/>
                <a:gd name="connsiteY2" fmla="*/ 6817489 h 6817489"/>
                <a:gd name="connsiteX3" fmla="*/ 0 w 1047870"/>
                <a:gd name="connsiteY3" fmla="*/ 0 h 6817489"/>
                <a:gd name="connsiteX0" fmla="*/ 0 w 698013"/>
                <a:gd name="connsiteY0" fmla="*/ 0 h 6817489"/>
                <a:gd name="connsiteX1" fmla="*/ 698013 w 698013"/>
                <a:gd name="connsiteY1" fmla="*/ 2181752 h 6817489"/>
                <a:gd name="connsiteX2" fmla="*/ 11574 w 698013"/>
                <a:gd name="connsiteY2" fmla="*/ 6817489 h 6817489"/>
                <a:gd name="connsiteX3" fmla="*/ 0 w 698013"/>
                <a:gd name="connsiteY3" fmla="*/ 0 h 6817489"/>
                <a:gd name="connsiteX0" fmla="*/ 0 w 1039919"/>
                <a:gd name="connsiteY0" fmla="*/ 0 h 6817489"/>
                <a:gd name="connsiteX1" fmla="*/ 1039919 w 1039919"/>
                <a:gd name="connsiteY1" fmla="*/ 1762823 h 6817489"/>
                <a:gd name="connsiteX2" fmla="*/ 11574 w 1039919"/>
                <a:gd name="connsiteY2" fmla="*/ 6817489 h 6817489"/>
                <a:gd name="connsiteX3" fmla="*/ 0 w 1039919"/>
                <a:gd name="connsiteY3" fmla="*/ 0 h 6817489"/>
                <a:gd name="connsiteX0" fmla="*/ 0 w 823788"/>
                <a:gd name="connsiteY0" fmla="*/ 0 h 6817489"/>
                <a:gd name="connsiteX1" fmla="*/ 823788 w 823788"/>
                <a:gd name="connsiteY1" fmla="*/ 1820668 h 6817489"/>
                <a:gd name="connsiteX2" fmla="*/ 11574 w 823788"/>
                <a:gd name="connsiteY2" fmla="*/ 6817489 h 6817489"/>
                <a:gd name="connsiteX3" fmla="*/ 0 w 823788"/>
                <a:gd name="connsiteY3" fmla="*/ 0 h 6817489"/>
                <a:gd name="connsiteX0" fmla="*/ 0 w 1035762"/>
                <a:gd name="connsiteY0" fmla="*/ 0 h 6817489"/>
                <a:gd name="connsiteX1" fmla="*/ 1035762 w 1035762"/>
                <a:gd name="connsiteY1" fmla="*/ 1766955 h 6817489"/>
                <a:gd name="connsiteX2" fmla="*/ 11574 w 1035762"/>
                <a:gd name="connsiteY2" fmla="*/ 6817489 h 6817489"/>
                <a:gd name="connsiteX3" fmla="*/ 0 w 1035762"/>
                <a:gd name="connsiteY3" fmla="*/ 0 h 6817489"/>
                <a:gd name="connsiteX0" fmla="*/ 0 w 1040524"/>
                <a:gd name="connsiteY0" fmla="*/ 0 h 6817489"/>
                <a:gd name="connsiteX1" fmla="*/ 1040524 w 1040524"/>
                <a:gd name="connsiteY1" fmla="*/ 1762221 h 6817489"/>
                <a:gd name="connsiteX2" fmla="*/ 11574 w 1040524"/>
                <a:gd name="connsiteY2" fmla="*/ 6817489 h 6817489"/>
                <a:gd name="connsiteX3" fmla="*/ 0 w 1040524"/>
                <a:gd name="connsiteY3" fmla="*/ 0 h 6817489"/>
                <a:gd name="connsiteX0" fmla="*/ 225 w 1040749"/>
                <a:gd name="connsiteY0" fmla="*/ 0 h 6858541"/>
                <a:gd name="connsiteX1" fmla="*/ 1040749 w 1040749"/>
                <a:gd name="connsiteY1" fmla="*/ 1762221 h 6858541"/>
                <a:gd name="connsiteX2" fmla="*/ 0 w 1040749"/>
                <a:gd name="connsiteY2" fmla="*/ 6858541 h 6858541"/>
                <a:gd name="connsiteX3" fmla="*/ 225 w 1040749"/>
                <a:gd name="connsiteY3" fmla="*/ 0 h 6858541"/>
                <a:gd name="connsiteX0" fmla="*/ 225 w 1040749"/>
                <a:gd name="connsiteY0" fmla="*/ 0 h 6835083"/>
                <a:gd name="connsiteX1" fmla="*/ 1040749 w 1040749"/>
                <a:gd name="connsiteY1" fmla="*/ 1762221 h 6835083"/>
                <a:gd name="connsiteX2" fmla="*/ 0 w 1040749"/>
                <a:gd name="connsiteY2" fmla="*/ 6835083 h 6835083"/>
                <a:gd name="connsiteX3" fmla="*/ 225 w 1040749"/>
                <a:gd name="connsiteY3" fmla="*/ 0 h 683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749" h="6835083">
                  <a:moveTo>
                    <a:pt x="225" y="0"/>
                  </a:moveTo>
                  <a:lnTo>
                    <a:pt x="1040749" y="1762221"/>
                  </a:lnTo>
                  <a:lnTo>
                    <a:pt x="0" y="6835083"/>
                  </a:lnTo>
                  <a:lnTo>
                    <a:pt x="225" y="0"/>
                  </a:lnTo>
                  <a:close/>
                </a:path>
              </a:pathLst>
            </a:custGeom>
            <a:gradFill>
              <a:gsLst>
                <a:gs pos="96000">
                  <a:schemeClr val="accent3"/>
                </a:gs>
                <a:gs pos="18000">
                  <a:schemeClr val="accent2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119036" y="716"/>
              <a:ext cx="3260640" cy="3020652"/>
            </a:xfrm>
            <a:custGeom>
              <a:avLst/>
              <a:gdLst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185737 w 3228975"/>
                <a:gd name="connsiteY3" fmla="*/ 0 h 3024188"/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1976437 w 3228975"/>
                <a:gd name="connsiteY3" fmla="*/ 1776413 h 3024188"/>
                <a:gd name="connsiteX4" fmla="*/ 185737 w 3228975"/>
                <a:gd name="connsiteY4" fmla="*/ 0 h 3024188"/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2733674 w 3228975"/>
                <a:gd name="connsiteY3" fmla="*/ 1281113 h 3024188"/>
                <a:gd name="connsiteX4" fmla="*/ 185737 w 3228975"/>
                <a:gd name="connsiteY4" fmla="*/ 0 h 3024188"/>
                <a:gd name="connsiteX0" fmla="*/ 185737 w 3181350"/>
                <a:gd name="connsiteY0" fmla="*/ 0 h 2481263"/>
                <a:gd name="connsiteX1" fmla="*/ 0 w 3181350"/>
                <a:gd name="connsiteY1" fmla="*/ 1771650 h 2481263"/>
                <a:gd name="connsiteX2" fmla="*/ 3181350 w 3181350"/>
                <a:gd name="connsiteY2" fmla="*/ 2481263 h 2481263"/>
                <a:gd name="connsiteX3" fmla="*/ 2733674 w 3181350"/>
                <a:gd name="connsiteY3" fmla="*/ 1281113 h 2481263"/>
                <a:gd name="connsiteX4" fmla="*/ 185737 w 3181350"/>
                <a:gd name="connsiteY4" fmla="*/ 0 h 24812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2733674 w 3214688"/>
                <a:gd name="connsiteY3" fmla="*/ 1281113 h 3014663"/>
                <a:gd name="connsiteX4" fmla="*/ 185737 w 3214688"/>
                <a:gd name="connsiteY4" fmla="*/ 0 h 30146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2733674 w 3214688"/>
                <a:gd name="connsiteY3" fmla="*/ 1285876 h 3014663"/>
                <a:gd name="connsiteX4" fmla="*/ 185737 w 3214688"/>
                <a:gd name="connsiteY4" fmla="*/ 0 h 30146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185737 w 3214688"/>
                <a:gd name="connsiteY3" fmla="*/ 0 h 3014663"/>
                <a:gd name="connsiteX0" fmla="*/ 190500 w 3219451"/>
                <a:gd name="connsiteY0" fmla="*/ 0 h 3014663"/>
                <a:gd name="connsiteX1" fmla="*/ 0 w 3219451"/>
                <a:gd name="connsiteY1" fmla="*/ 1781175 h 3014663"/>
                <a:gd name="connsiteX2" fmla="*/ 3219451 w 3219451"/>
                <a:gd name="connsiteY2" fmla="*/ 3014663 h 3014663"/>
                <a:gd name="connsiteX3" fmla="*/ 190500 w 3219451"/>
                <a:gd name="connsiteY3" fmla="*/ 0 h 3014663"/>
                <a:gd name="connsiteX0" fmla="*/ 190500 w 3219451"/>
                <a:gd name="connsiteY0" fmla="*/ 0 h 3014663"/>
                <a:gd name="connsiteX1" fmla="*/ 0 w 3219451"/>
                <a:gd name="connsiteY1" fmla="*/ 1766887 h 3014663"/>
                <a:gd name="connsiteX2" fmla="*/ 3219451 w 3219451"/>
                <a:gd name="connsiteY2" fmla="*/ 3014663 h 3014663"/>
                <a:gd name="connsiteX3" fmla="*/ 190500 w 3219451"/>
                <a:gd name="connsiteY3" fmla="*/ 0 h 3014663"/>
                <a:gd name="connsiteX0" fmla="*/ 223838 w 3252789"/>
                <a:gd name="connsiteY0" fmla="*/ 0 h 3014663"/>
                <a:gd name="connsiteX1" fmla="*/ 0 w 3252789"/>
                <a:gd name="connsiteY1" fmla="*/ 1771650 h 3014663"/>
                <a:gd name="connsiteX2" fmla="*/ 3252789 w 3252789"/>
                <a:gd name="connsiteY2" fmla="*/ 3014663 h 3014663"/>
                <a:gd name="connsiteX3" fmla="*/ 223838 w 3252789"/>
                <a:gd name="connsiteY3" fmla="*/ 0 h 3014663"/>
                <a:gd name="connsiteX0" fmla="*/ 223838 w 3252789"/>
                <a:gd name="connsiteY0" fmla="*/ 0 h 3014663"/>
                <a:gd name="connsiteX1" fmla="*/ 0 w 3252789"/>
                <a:gd name="connsiteY1" fmla="*/ 1790700 h 3014663"/>
                <a:gd name="connsiteX2" fmla="*/ 3252789 w 3252789"/>
                <a:gd name="connsiteY2" fmla="*/ 3014663 h 3014663"/>
                <a:gd name="connsiteX3" fmla="*/ 223838 w 3252789"/>
                <a:gd name="connsiteY3" fmla="*/ 0 h 3014663"/>
                <a:gd name="connsiteX0" fmla="*/ 223838 w 3252789"/>
                <a:gd name="connsiteY0" fmla="*/ 0 h 3022037"/>
                <a:gd name="connsiteX1" fmla="*/ 0 w 3252789"/>
                <a:gd name="connsiteY1" fmla="*/ 1790700 h 3022037"/>
                <a:gd name="connsiteX2" fmla="*/ 3252789 w 3252789"/>
                <a:gd name="connsiteY2" fmla="*/ 3022037 h 3022037"/>
                <a:gd name="connsiteX3" fmla="*/ 223838 w 3252789"/>
                <a:gd name="connsiteY3" fmla="*/ 0 h 3022037"/>
                <a:gd name="connsiteX0" fmla="*/ 223838 w 3260163"/>
                <a:gd name="connsiteY0" fmla="*/ 0 h 3014663"/>
                <a:gd name="connsiteX1" fmla="*/ 0 w 3260163"/>
                <a:gd name="connsiteY1" fmla="*/ 1790700 h 3014663"/>
                <a:gd name="connsiteX2" fmla="*/ 3260163 w 3260163"/>
                <a:gd name="connsiteY2" fmla="*/ 3014663 h 3014663"/>
                <a:gd name="connsiteX3" fmla="*/ 223838 w 3260163"/>
                <a:gd name="connsiteY3" fmla="*/ 0 h 3014663"/>
                <a:gd name="connsiteX0" fmla="*/ 223838 w 3260163"/>
                <a:gd name="connsiteY0" fmla="*/ 0 h 3022037"/>
                <a:gd name="connsiteX1" fmla="*/ 0 w 3260163"/>
                <a:gd name="connsiteY1" fmla="*/ 1790700 h 3022037"/>
                <a:gd name="connsiteX2" fmla="*/ 3260163 w 3260163"/>
                <a:gd name="connsiteY2" fmla="*/ 3022037 h 3022037"/>
                <a:gd name="connsiteX3" fmla="*/ 223838 w 3260163"/>
                <a:gd name="connsiteY3" fmla="*/ 0 h 302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0163" h="3022037">
                  <a:moveTo>
                    <a:pt x="223838" y="0"/>
                  </a:moveTo>
                  <a:lnTo>
                    <a:pt x="0" y="1790700"/>
                  </a:lnTo>
                  <a:lnTo>
                    <a:pt x="3260163" y="3022037"/>
                  </a:lnTo>
                  <a:lnTo>
                    <a:pt x="22383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6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342867" y="716"/>
              <a:ext cx="4338525" cy="3019064"/>
            </a:xfrm>
            <a:custGeom>
              <a:avLst/>
              <a:gdLst>
                <a:gd name="connsiteX0" fmla="*/ 0 w 4324350"/>
                <a:gd name="connsiteY0" fmla="*/ 0 h 3019426"/>
                <a:gd name="connsiteX1" fmla="*/ 4324350 w 4324350"/>
                <a:gd name="connsiteY1" fmla="*/ 1214438 h 3019426"/>
                <a:gd name="connsiteX2" fmla="*/ 3028950 w 4324350"/>
                <a:gd name="connsiteY2" fmla="*/ 3019426 h 3019426"/>
                <a:gd name="connsiteX3" fmla="*/ 0 w 4324350"/>
                <a:gd name="connsiteY3" fmla="*/ 0 h 3019426"/>
                <a:gd name="connsiteX0" fmla="*/ 0 w 4324350"/>
                <a:gd name="connsiteY0" fmla="*/ 0 h 3019426"/>
                <a:gd name="connsiteX1" fmla="*/ 4324350 w 4324350"/>
                <a:gd name="connsiteY1" fmla="*/ 1214438 h 3019426"/>
                <a:gd name="connsiteX2" fmla="*/ 3028950 w 4324350"/>
                <a:gd name="connsiteY2" fmla="*/ 3019426 h 3019426"/>
                <a:gd name="connsiteX3" fmla="*/ 0 w 4324350"/>
                <a:gd name="connsiteY3" fmla="*/ 0 h 3019426"/>
                <a:gd name="connsiteX0" fmla="*/ 0 w 4337998"/>
                <a:gd name="connsiteY0" fmla="*/ 0 h 3019426"/>
                <a:gd name="connsiteX1" fmla="*/ 4337998 w 4337998"/>
                <a:gd name="connsiteY1" fmla="*/ 1214438 h 3019426"/>
                <a:gd name="connsiteX2" fmla="*/ 3028950 w 4337998"/>
                <a:gd name="connsiteY2" fmla="*/ 3019426 h 3019426"/>
                <a:gd name="connsiteX3" fmla="*/ 0 w 4337998"/>
                <a:gd name="connsiteY3" fmla="*/ 0 h 3019426"/>
                <a:gd name="connsiteX0" fmla="*/ 0 w 4337998"/>
                <a:gd name="connsiteY0" fmla="*/ 0 h 3019426"/>
                <a:gd name="connsiteX1" fmla="*/ 4337998 w 4337998"/>
                <a:gd name="connsiteY1" fmla="*/ 1214438 h 3019426"/>
                <a:gd name="connsiteX2" fmla="*/ 3015303 w 4337998"/>
                <a:gd name="connsiteY2" fmla="*/ 3019426 h 3019426"/>
                <a:gd name="connsiteX3" fmla="*/ 0 w 4337998"/>
                <a:gd name="connsiteY3" fmla="*/ 0 h 301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7998" h="3019426">
                  <a:moveTo>
                    <a:pt x="0" y="0"/>
                  </a:moveTo>
                  <a:lnTo>
                    <a:pt x="4337998" y="1214438"/>
                  </a:lnTo>
                  <a:lnTo>
                    <a:pt x="3015303" y="301942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5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r>
                <a:rPr lang="en-US" sz="2000" dirty="0">
                  <a:solidFill>
                    <a:srgbClr val="FFFFFF"/>
                  </a:solidFill>
                </a:rPr>
                <a:t>s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667104" y="716"/>
              <a:ext cx="4533782" cy="1214293"/>
            </a:xfrm>
            <a:custGeom>
              <a:avLst/>
              <a:gdLst>
                <a:gd name="connsiteX0" fmla="*/ 3367088 w 4524375"/>
                <a:gd name="connsiteY0" fmla="*/ 0 h 1223963"/>
                <a:gd name="connsiteX1" fmla="*/ 0 w 4524375"/>
                <a:gd name="connsiteY1" fmla="*/ 1223963 h 1223963"/>
                <a:gd name="connsiteX2" fmla="*/ 4524375 w 4524375"/>
                <a:gd name="connsiteY2" fmla="*/ 1071563 h 1223963"/>
                <a:gd name="connsiteX3" fmla="*/ 3367088 w 4524375"/>
                <a:gd name="connsiteY3" fmla="*/ 0 h 1223963"/>
                <a:gd name="connsiteX0" fmla="*/ 3352800 w 4524375"/>
                <a:gd name="connsiteY0" fmla="*/ 0 h 1233489"/>
                <a:gd name="connsiteX1" fmla="*/ 0 w 4524375"/>
                <a:gd name="connsiteY1" fmla="*/ 1233489 h 1233489"/>
                <a:gd name="connsiteX2" fmla="*/ 4524375 w 4524375"/>
                <a:gd name="connsiteY2" fmla="*/ 1081089 h 1233489"/>
                <a:gd name="connsiteX3" fmla="*/ 3352800 w 4524375"/>
                <a:gd name="connsiteY3" fmla="*/ 0 h 1233489"/>
                <a:gd name="connsiteX0" fmla="*/ 3352800 w 4524375"/>
                <a:gd name="connsiteY0" fmla="*/ 0 h 1228726"/>
                <a:gd name="connsiteX1" fmla="*/ 0 w 4524375"/>
                <a:gd name="connsiteY1" fmla="*/ 1228726 h 1228726"/>
                <a:gd name="connsiteX2" fmla="*/ 4524375 w 4524375"/>
                <a:gd name="connsiteY2" fmla="*/ 1076326 h 1228726"/>
                <a:gd name="connsiteX3" fmla="*/ 3352800 w 4524375"/>
                <a:gd name="connsiteY3" fmla="*/ 0 h 1228726"/>
                <a:gd name="connsiteX0" fmla="*/ 3357563 w 4524375"/>
                <a:gd name="connsiteY0" fmla="*/ 0 h 1223963"/>
                <a:gd name="connsiteX1" fmla="*/ 0 w 4524375"/>
                <a:gd name="connsiteY1" fmla="*/ 1223963 h 1223963"/>
                <a:gd name="connsiteX2" fmla="*/ 4524375 w 4524375"/>
                <a:gd name="connsiteY2" fmla="*/ 1071563 h 1223963"/>
                <a:gd name="connsiteX3" fmla="*/ 3357563 w 4524375"/>
                <a:gd name="connsiteY3" fmla="*/ 0 h 1223963"/>
                <a:gd name="connsiteX0" fmla="*/ 3371851 w 4538663"/>
                <a:gd name="connsiteY0" fmla="*/ 0 h 1219200"/>
                <a:gd name="connsiteX1" fmla="*/ 0 w 4538663"/>
                <a:gd name="connsiteY1" fmla="*/ 1219200 h 1219200"/>
                <a:gd name="connsiteX2" fmla="*/ 4538663 w 4538663"/>
                <a:gd name="connsiteY2" fmla="*/ 1071563 h 1219200"/>
                <a:gd name="connsiteX3" fmla="*/ 3371851 w 4538663"/>
                <a:gd name="connsiteY3" fmla="*/ 0 h 1219200"/>
                <a:gd name="connsiteX0" fmla="*/ 3243264 w 4410076"/>
                <a:gd name="connsiteY0" fmla="*/ 0 h 1071563"/>
                <a:gd name="connsiteX1" fmla="*/ 0 w 4410076"/>
                <a:gd name="connsiteY1" fmla="*/ 1033463 h 1071563"/>
                <a:gd name="connsiteX2" fmla="*/ 4410076 w 4410076"/>
                <a:gd name="connsiteY2" fmla="*/ 1071563 h 1071563"/>
                <a:gd name="connsiteX3" fmla="*/ 3243264 w 4410076"/>
                <a:gd name="connsiteY3" fmla="*/ 0 h 1071563"/>
                <a:gd name="connsiteX0" fmla="*/ 3352801 w 4519613"/>
                <a:gd name="connsiteY0" fmla="*/ 0 h 1214438"/>
                <a:gd name="connsiteX1" fmla="*/ 0 w 4519613"/>
                <a:gd name="connsiteY1" fmla="*/ 1214438 h 1214438"/>
                <a:gd name="connsiteX2" fmla="*/ 4519613 w 4519613"/>
                <a:gd name="connsiteY2" fmla="*/ 1071563 h 1214438"/>
                <a:gd name="connsiteX3" fmla="*/ 3352801 w 4519613"/>
                <a:gd name="connsiteY3" fmla="*/ 0 h 1214438"/>
                <a:gd name="connsiteX0" fmla="*/ 3352801 w 4533261"/>
                <a:gd name="connsiteY0" fmla="*/ 0 h 1214438"/>
                <a:gd name="connsiteX1" fmla="*/ 0 w 4533261"/>
                <a:gd name="connsiteY1" fmla="*/ 1214438 h 1214438"/>
                <a:gd name="connsiteX2" fmla="*/ 4533261 w 4533261"/>
                <a:gd name="connsiteY2" fmla="*/ 1071563 h 1214438"/>
                <a:gd name="connsiteX3" fmla="*/ 3352801 w 4533261"/>
                <a:gd name="connsiteY3" fmla="*/ 0 h 1214438"/>
                <a:gd name="connsiteX0" fmla="*/ 3352801 w 4533261"/>
                <a:gd name="connsiteY0" fmla="*/ 0 h 1214438"/>
                <a:gd name="connsiteX1" fmla="*/ 0 w 4533261"/>
                <a:gd name="connsiteY1" fmla="*/ 1214438 h 1214438"/>
                <a:gd name="connsiteX2" fmla="*/ 4533261 w 4533261"/>
                <a:gd name="connsiteY2" fmla="*/ 1098859 h 1214438"/>
                <a:gd name="connsiteX3" fmla="*/ 3352801 w 4533261"/>
                <a:gd name="connsiteY3" fmla="*/ 0 h 121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3261" h="1214438">
                  <a:moveTo>
                    <a:pt x="3352801" y="0"/>
                  </a:moveTo>
                  <a:lnTo>
                    <a:pt x="0" y="1214438"/>
                  </a:lnTo>
                  <a:lnTo>
                    <a:pt x="4533261" y="1098859"/>
                  </a:lnTo>
                  <a:lnTo>
                    <a:pt x="3352801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1015055" y="716"/>
              <a:ext cx="1177894" cy="1096832"/>
            </a:xfrm>
            <a:custGeom>
              <a:avLst/>
              <a:gdLst>
                <a:gd name="connsiteX0" fmla="*/ 0 w 1171575"/>
                <a:gd name="connsiteY0" fmla="*/ 0 h 1076325"/>
                <a:gd name="connsiteX1" fmla="*/ 1171575 w 1171575"/>
                <a:gd name="connsiteY1" fmla="*/ 1076325 h 1076325"/>
                <a:gd name="connsiteX2" fmla="*/ 1171575 w 1171575"/>
                <a:gd name="connsiteY2" fmla="*/ 0 h 1076325"/>
                <a:gd name="connsiteX3" fmla="*/ 0 w 1171575"/>
                <a:gd name="connsiteY3" fmla="*/ 0 h 1076325"/>
                <a:gd name="connsiteX0" fmla="*/ 0 w 1171575"/>
                <a:gd name="connsiteY0" fmla="*/ 0 h 1076325"/>
                <a:gd name="connsiteX1" fmla="*/ 1171575 w 1171575"/>
                <a:gd name="connsiteY1" fmla="*/ 1076325 h 1076325"/>
                <a:gd name="connsiteX2" fmla="*/ 1171575 w 1171575"/>
                <a:gd name="connsiteY2" fmla="*/ 0 h 1076325"/>
                <a:gd name="connsiteX3" fmla="*/ 0 w 1171575"/>
                <a:gd name="connsiteY3" fmla="*/ 0 h 1076325"/>
                <a:gd name="connsiteX0" fmla="*/ 0 w 1176299"/>
                <a:gd name="connsiteY0" fmla="*/ 0 h 1085850"/>
                <a:gd name="connsiteX1" fmla="*/ 1176299 w 1176299"/>
                <a:gd name="connsiteY1" fmla="*/ 1085850 h 1085850"/>
                <a:gd name="connsiteX2" fmla="*/ 1171575 w 1176299"/>
                <a:gd name="connsiteY2" fmla="*/ 0 h 1085850"/>
                <a:gd name="connsiteX3" fmla="*/ 0 w 1176299"/>
                <a:gd name="connsiteY3" fmla="*/ 0 h 1085850"/>
                <a:gd name="connsiteX0" fmla="*/ 0 w 1181344"/>
                <a:gd name="connsiteY0" fmla="*/ 0 h 1085850"/>
                <a:gd name="connsiteX1" fmla="*/ 1176299 w 1181344"/>
                <a:gd name="connsiteY1" fmla="*/ 1085850 h 1085850"/>
                <a:gd name="connsiteX2" fmla="*/ 1181138 w 1181344"/>
                <a:gd name="connsiteY2" fmla="*/ 0 h 1085850"/>
                <a:gd name="connsiteX3" fmla="*/ 0 w 1181344"/>
                <a:gd name="connsiteY3" fmla="*/ 0 h 1085850"/>
                <a:gd name="connsiteX0" fmla="*/ 0 w 1181586"/>
                <a:gd name="connsiteY0" fmla="*/ 0 h 1081088"/>
                <a:gd name="connsiteX1" fmla="*/ 1181080 w 1181586"/>
                <a:gd name="connsiteY1" fmla="*/ 1081088 h 1081088"/>
                <a:gd name="connsiteX2" fmla="*/ 1181138 w 1181586"/>
                <a:gd name="connsiteY2" fmla="*/ 0 h 1081088"/>
                <a:gd name="connsiteX3" fmla="*/ 0 w 1181586"/>
                <a:gd name="connsiteY3" fmla="*/ 0 h 1081088"/>
                <a:gd name="connsiteX0" fmla="*/ 0 w 1181586"/>
                <a:gd name="connsiteY0" fmla="*/ 0 h 1070785"/>
                <a:gd name="connsiteX1" fmla="*/ 1181080 w 1181586"/>
                <a:gd name="connsiteY1" fmla="*/ 1070785 h 1070785"/>
                <a:gd name="connsiteX2" fmla="*/ 1181138 w 1181586"/>
                <a:gd name="connsiteY2" fmla="*/ 0 h 1070785"/>
                <a:gd name="connsiteX3" fmla="*/ 0 w 1181586"/>
                <a:gd name="connsiteY3" fmla="*/ 0 h 1070785"/>
                <a:gd name="connsiteX0" fmla="*/ 0 w 1181152"/>
                <a:gd name="connsiteY0" fmla="*/ 0 h 593113"/>
                <a:gd name="connsiteX1" fmla="*/ 1057755 w 1181152"/>
                <a:gd name="connsiteY1" fmla="*/ 593113 h 593113"/>
                <a:gd name="connsiteX2" fmla="*/ 1181138 w 1181152"/>
                <a:gd name="connsiteY2" fmla="*/ 0 h 593113"/>
                <a:gd name="connsiteX3" fmla="*/ 0 w 1181152"/>
                <a:gd name="connsiteY3" fmla="*/ 0 h 593113"/>
                <a:gd name="connsiteX0" fmla="*/ 0 w 1181586"/>
                <a:gd name="connsiteY0" fmla="*/ 0 h 1098080"/>
                <a:gd name="connsiteX1" fmla="*/ 1181081 w 1181586"/>
                <a:gd name="connsiteY1" fmla="*/ 1098080 h 1098080"/>
                <a:gd name="connsiteX2" fmla="*/ 1181138 w 1181586"/>
                <a:gd name="connsiteY2" fmla="*/ 0 h 1098080"/>
                <a:gd name="connsiteX3" fmla="*/ 0 w 1181586"/>
                <a:gd name="connsiteY3" fmla="*/ 0 h 10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586" h="1098080">
                  <a:moveTo>
                    <a:pt x="0" y="0"/>
                  </a:moveTo>
                  <a:lnTo>
                    <a:pt x="1181081" y="1098080"/>
                  </a:lnTo>
                  <a:cubicBezTo>
                    <a:pt x="1179506" y="736130"/>
                    <a:pt x="1182713" y="361950"/>
                    <a:pt x="1181138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0959493" y="1057865"/>
              <a:ext cx="1233456" cy="3276208"/>
            </a:xfrm>
            <a:custGeom>
              <a:avLst/>
              <a:gdLst>
                <a:gd name="connsiteX0" fmla="*/ 1171575 w 1176337"/>
                <a:gd name="connsiteY0" fmla="*/ 0 h 3267075"/>
                <a:gd name="connsiteX1" fmla="*/ 0 w 1176337"/>
                <a:gd name="connsiteY1" fmla="*/ 2762250 h 3267075"/>
                <a:gd name="connsiteX2" fmla="*/ 1176337 w 1176337"/>
                <a:gd name="connsiteY2" fmla="*/ 3267075 h 3267075"/>
                <a:gd name="connsiteX3" fmla="*/ 1171575 w 1176337"/>
                <a:gd name="connsiteY3" fmla="*/ 0 h 3267075"/>
                <a:gd name="connsiteX0" fmla="*/ 1176337 w 1176795"/>
                <a:gd name="connsiteY0" fmla="*/ 0 h 3276600"/>
                <a:gd name="connsiteX1" fmla="*/ 0 w 1176795"/>
                <a:gd name="connsiteY1" fmla="*/ 2771775 h 3276600"/>
                <a:gd name="connsiteX2" fmla="*/ 1176337 w 1176795"/>
                <a:gd name="connsiteY2" fmla="*/ 3276600 h 3276600"/>
                <a:gd name="connsiteX3" fmla="*/ 1176337 w 1176795"/>
                <a:gd name="connsiteY3" fmla="*/ 0 h 3276600"/>
                <a:gd name="connsiteX0" fmla="*/ 1209791 w 1210249"/>
                <a:gd name="connsiteY0" fmla="*/ 0 h 3276600"/>
                <a:gd name="connsiteX1" fmla="*/ 0 w 1210249"/>
                <a:gd name="connsiteY1" fmla="*/ 2771775 h 3276600"/>
                <a:gd name="connsiteX2" fmla="*/ 1209791 w 1210249"/>
                <a:gd name="connsiteY2" fmla="*/ 3276600 h 3276600"/>
                <a:gd name="connsiteX3" fmla="*/ 1209791 w 1210249"/>
                <a:gd name="connsiteY3" fmla="*/ 0 h 3276600"/>
                <a:gd name="connsiteX0" fmla="*/ 1232094 w 1232552"/>
                <a:gd name="connsiteY0" fmla="*/ 0 h 3276600"/>
                <a:gd name="connsiteX1" fmla="*/ 0 w 1232552"/>
                <a:gd name="connsiteY1" fmla="*/ 2749472 h 3276600"/>
                <a:gd name="connsiteX2" fmla="*/ 1232094 w 1232552"/>
                <a:gd name="connsiteY2" fmla="*/ 3276600 h 3276600"/>
                <a:gd name="connsiteX3" fmla="*/ 1232094 w 1232552"/>
                <a:gd name="connsiteY3" fmla="*/ 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552" h="3276600">
                  <a:moveTo>
                    <a:pt x="1232094" y="0"/>
                  </a:moveTo>
                  <a:lnTo>
                    <a:pt x="0" y="2749472"/>
                  </a:lnTo>
                  <a:lnTo>
                    <a:pt x="1232094" y="3276600"/>
                  </a:lnTo>
                  <a:cubicBezTo>
                    <a:pt x="1230507" y="2187575"/>
                    <a:pt x="1233681" y="1089025"/>
                    <a:pt x="123209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6366976" y="2429301"/>
              <a:ext cx="3338425" cy="2271441"/>
            </a:xfrm>
            <a:custGeom>
              <a:avLst/>
              <a:gdLst>
                <a:gd name="connsiteX0" fmla="*/ 0 w 3324225"/>
                <a:gd name="connsiteY0" fmla="*/ 590550 h 2271713"/>
                <a:gd name="connsiteX1" fmla="*/ 1343025 w 3324225"/>
                <a:gd name="connsiteY1" fmla="*/ 2271713 h 2271713"/>
                <a:gd name="connsiteX2" fmla="*/ 3324225 w 3324225"/>
                <a:gd name="connsiteY2" fmla="*/ 0 h 2271713"/>
                <a:gd name="connsiteX3" fmla="*/ 0 w 3324225"/>
                <a:gd name="connsiteY3" fmla="*/ 590550 h 2271713"/>
                <a:gd name="connsiteX0" fmla="*/ 0 w 3333750"/>
                <a:gd name="connsiteY0" fmla="*/ 585787 h 2271713"/>
                <a:gd name="connsiteX1" fmla="*/ 1352550 w 3333750"/>
                <a:gd name="connsiteY1" fmla="*/ 2271713 h 2271713"/>
                <a:gd name="connsiteX2" fmla="*/ 3333750 w 3333750"/>
                <a:gd name="connsiteY2" fmla="*/ 0 h 2271713"/>
                <a:gd name="connsiteX3" fmla="*/ 0 w 3333750"/>
                <a:gd name="connsiteY3" fmla="*/ 585787 h 2271713"/>
                <a:gd name="connsiteX0" fmla="*/ 0 w 3333750"/>
                <a:gd name="connsiteY0" fmla="*/ 591043 h 2271713"/>
                <a:gd name="connsiteX1" fmla="*/ 1352550 w 3333750"/>
                <a:gd name="connsiteY1" fmla="*/ 2271713 h 2271713"/>
                <a:gd name="connsiteX2" fmla="*/ 3333750 w 3333750"/>
                <a:gd name="connsiteY2" fmla="*/ 0 h 2271713"/>
                <a:gd name="connsiteX3" fmla="*/ 0 w 3333750"/>
                <a:gd name="connsiteY3" fmla="*/ 591043 h 2271713"/>
                <a:gd name="connsiteX0" fmla="*/ 0 w 3339005"/>
                <a:gd name="connsiteY0" fmla="*/ 591043 h 2271713"/>
                <a:gd name="connsiteX1" fmla="*/ 1357805 w 3339005"/>
                <a:gd name="connsiteY1" fmla="*/ 2271713 h 2271713"/>
                <a:gd name="connsiteX2" fmla="*/ 3339005 w 3339005"/>
                <a:gd name="connsiteY2" fmla="*/ 0 h 2271713"/>
                <a:gd name="connsiteX3" fmla="*/ 0 w 3339005"/>
                <a:gd name="connsiteY3" fmla="*/ 591043 h 227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005" h="2271713">
                  <a:moveTo>
                    <a:pt x="0" y="591043"/>
                  </a:moveTo>
                  <a:lnTo>
                    <a:pt x="1357805" y="2271713"/>
                  </a:lnTo>
                  <a:lnTo>
                    <a:pt x="3339005" y="0"/>
                  </a:lnTo>
                  <a:lnTo>
                    <a:pt x="0" y="591043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1025178" y="1761044"/>
              <a:ext cx="2098620" cy="1911122"/>
            </a:xfrm>
            <a:custGeom>
              <a:avLst/>
              <a:gdLst>
                <a:gd name="connsiteX0" fmla="*/ 2086304 w 2086304"/>
                <a:gd name="connsiteY0" fmla="*/ 0 h 1886607"/>
                <a:gd name="connsiteX1" fmla="*/ 0 w 2086304"/>
                <a:gd name="connsiteY1" fmla="*/ 15765 h 1886607"/>
                <a:gd name="connsiteX2" fmla="*/ 362607 w 2086304"/>
                <a:gd name="connsiteY2" fmla="*/ 1886607 h 1886607"/>
                <a:gd name="connsiteX3" fmla="*/ 2086304 w 2086304"/>
                <a:gd name="connsiteY3" fmla="*/ 0 h 1886607"/>
                <a:gd name="connsiteX0" fmla="*/ 2101053 w 2101053"/>
                <a:gd name="connsiteY0" fmla="*/ 0 h 1886607"/>
                <a:gd name="connsiteX1" fmla="*/ 0 w 2101053"/>
                <a:gd name="connsiteY1" fmla="*/ 1207 h 1886607"/>
                <a:gd name="connsiteX2" fmla="*/ 377356 w 2101053"/>
                <a:gd name="connsiteY2" fmla="*/ 1886607 h 1886607"/>
                <a:gd name="connsiteX3" fmla="*/ 2101053 w 2101053"/>
                <a:gd name="connsiteY3" fmla="*/ 0 h 1886607"/>
                <a:gd name="connsiteX0" fmla="*/ 2098477 w 2098477"/>
                <a:gd name="connsiteY0" fmla="*/ 8963 h 1885400"/>
                <a:gd name="connsiteX1" fmla="*/ 0 w 2098477"/>
                <a:gd name="connsiteY1" fmla="*/ 0 h 1885400"/>
                <a:gd name="connsiteX2" fmla="*/ 377356 w 2098477"/>
                <a:gd name="connsiteY2" fmla="*/ 1885400 h 1885400"/>
                <a:gd name="connsiteX3" fmla="*/ 2098477 w 2098477"/>
                <a:gd name="connsiteY3" fmla="*/ 8963 h 188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8477" h="1885400">
                  <a:moveTo>
                    <a:pt x="2098477" y="8963"/>
                  </a:moveTo>
                  <a:lnTo>
                    <a:pt x="0" y="0"/>
                  </a:lnTo>
                  <a:lnTo>
                    <a:pt x="377356" y="1885400"/>
                  </a:lnTo>
                  <a:lnTo>
                    <a:pt x="2098477" y="8963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2855" y="4857885"/>
              <a:ext cx="4090881" cy="2007948"/>
            </a:xfrm>
            <a:custGeom>
              <a:avLst/>
              <a:gdLst>
                <a:gd name="connsiteX0" fmla="*/ 3576398 w 4077729"/>
                <a:gd name="connsiteY0" fmla="*/ 0 h 1994733"/>
                <a:gd name="connsiteX1" fmla="*/ 4077729 w 4077729"/>
                <a:gd name="connsiteY1" fmla="*/ 1101516 h 1994733"/>
                <a:gd name="connsiteX2" fmla="*/ 0 w 4077729"/>
                <a:gd name="connsiteY2" fmla="*/ 1994733 h 1994733"/>
                <a:gd name="connsiteX3" fmla="*/ 3576398 w 4077729"/>
                <a:gd name="connsiteY3" fmla="*/ 0 h 1994733"/>
                <a:gd name="connsiteX0" fmla="*/ 3576398 w 4086042"/>
                <a:gd name="connsiteY0" fmla="*/ 0 h 1994733"/>
                <a:gd name="connsiteX1" fmla="*/ 4086042 w 4086042"/>
                <a:gd name="connsiteY1" fmla="*/ 1093204 h 1994733"/>
                <a:gd name="connsiteX2" fmla="*/ 0 w 4086042"/>
                <a:gd name="connsiteY2" fmla="*/ 1994733 h 1994733"/>
                <a:gd name="connsiteX3" fmla="*/ 3576398 w 4086042"/>
                <a:gd name="connsiteY3" fmla="*/ 0 h 1994733"/>
                <a:gd name="connsiteX0" fmla="*/ 3576398 w 4090198"/>
                <a:gd name="connsiteY0" fmla="*/ 0 h 1994733"/>
                <a:gd name="connsiteX1" fmla="*/ 4090198 w 4090198"/>
                <a:gd name="connsiteY1" fmla="*/ 1084892 h 1994733"/>
                <a:gd name="connsiteX2" fmla="*/ 0 w 4090198"/>
                <a:gd name="connsiteY2" fmla="*/ 1994733 h 1994733"/>
                <a:gd name="connsiteX3" fmla="*/ 3576398 w 4090198"/>
                <a:gd name="connsiteY3" fmla="*/ 0 h 1994733"/>
                <a:gd name="connsiteX0" fmla="*/ 3576398 w 4090198"/>
                <a:gd name="connsiteY0" fmla="*/ 0 h 2007612"/>
                <a:gd name="connsiteX1" fmla="*/ 4090198 w 4090198"/>
                <a:gd name="connsiteY1" fmla="*/ 1084892 h 2007612"/>
                <a:gd name="connsiteX2" fmla="*/ 0 w 4090198"/>
                <a:gd name="connsiteY2" fmla="*/ 2007612 h 2007612"/>
                <a:gd name="connsiteX3" fmla="*/ 3576398 w 4090198"/>
                <a:gd name="connsiteY3" fmla="*/ 0 h 200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0198" h="2007612">
                  <a:moveTo>
                    <a:pt x="3576398" y="0"/>
                  </a:moveTo>
                  <a:lnTo>
                    <a:pt x="4090198" y="1084892"/>
                  </a:lnTo>
                  <a:lnTo>
                    <a:pt x="0" y="2007612"/>
                  </a:lnTo>
                  <a:lnTo>
                    <a:pt x="357639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-6670" y="5938844"/>
              <a:ext cx="4092468" cy="923815"/>
            </a:xfrm>
            <a:custGeom>
              <a:avLst/>
              <a:gdLst>
                <a:gd name="connsiteX0" fmla="*/ 4074199 w 4074199"/>
                <a:gd name="connsiteY0" fmla="*/ 0 h 907339"/>
                <a:gd name="connsiteX1" fmla="*/ 3357507 w 4074199"/>
                <a:gd name="connsiteY1" fmla="*/ 907339 h 907339"/>
                <a:gd name="connsiteX2" fmla="*/ 0 w 4074199"/>
                <a:gd name="connsiteY2" fmla="*/ 907339 h 907339"/>
                <a:gd name="connsiteX3" fmla="*/ 4074199 w 4074199"/>
                <a:gd name="connsiteY3" fmla="*/ 0 h 907339"/>
                <a:gd name="connsiteX0" fmla="*/ 4084791 w 4084791"/>
                <a:gd name="connsiteY0" fmla="*/ 0 h 907339"/>
                <a:gd name="connsiteX1" fmla="*/ 3368099 w 4084791"/>
                <a:gd name="connsiteY1" fmla="*/ 907339 h 907339"/>
                <a:gd name="connsiteX2" fmla="*/ 0 w 4084791"/>
                <a:gd name="connsiteY2" fmla="*/ 907339 h 907339"/>
                <a:gd name="connsiteX3" fmla="*/ 4084791 w 4084791"/>
                <a:gd name="connsiteY3" fmla="*/ 0 h 907339"/>
                <a:gd name="connsiteX0" fmla="*/ 4100031 w 4100031"/>
                <a:gd name="connsiteY0" fmla="*/ 0 h 907339"/>
                <a:gd name="connsiteX1" fmla="*/ 3368099 w 4100031"/>
                <a:gd name="connsiteY1" fmla="*/ 907339 h 907339"/>
                <a:gd name="connsiteX2" fmla="*/ 0 w 4100031"/>
                <a:gd name="connsiteY2" fmla="*/ 907339 h 907339"/>
                <a:gd name="connsiteX3" fmla="*/ 4100031 w 4100031"/>
                <a:gd name="connsiteY3" fmla="*/ 0 h 907339"/>
                <a:gd name="connsiteX0" fmla="*/ 4102607 w 4102607"/>
                <a:gd name="connsiteY0" fmla="*/ 0 h 907339"/>
                <a:gd name="connsiteX1" fmla="*/ 3370675 w 4102607"/>
                <a:gd name="connsiteY1" fmla="*/ 907339 h 907339"/>
                <a:gd name="connsiteX2" fmla="*/ 0 w 4102607"/>
                <a:gd name="connsiteY2" fmla="*/ 857464 h 907339"/>
                <a:gd name="connsiteX3" fmla="*/ 4102607 w 4102607"/>
                <a:gd name="connsiteY3" fmla="*/ 0 h 907339"/>
                <a:gd name="connsiteX0" fmla="*/ 4097455 w 4097455"/>
                <a:gd name="connsiteY0" fmla="*/ 0 h 907339"/>
                <a:gd name="connsiteX1" fmla="*/ 3365523 w 4097455"/>
                <a:gd name="connsiteY1" fmla="*/ 907339 h 907339"/>
                <a:gd name="connsiteX2" fmla="*/ 0 w 4097455"/>
                <a:gd name="connsiteY2" fmla="*/ 859958 h 907339"/>
                <a:gd name="connsiteX3" fmla="*/ 4097455 w 4097455"/>
                <a:gd name="connsiteY3" fmla="*/ 0 h 907339"/>
                <a:gd name="connsiteX0" fmla="*/ 4097455 w 4097455"/>
                <a:gd name="connsiteY0" fmla="*/ 0 h 862451"/>
                <a:gd name="connsiteX1" fmla="*/ 3411887 w 4097455"/>
                <a:gd name="connsiteY1" fmla="*/ 862451 h 862451"/>
                <a:gd name="connsiteX2" fmla="*/ 0 w 4097455"/>
                <a:gd name="connsiteY2" fmla="*/ 859958 h 862451"/>
                <a:gd name="connsiteX3" fmla="*/ 4097455 w 4097455"/>
                <a:gd name="connsiteY3" fmla="*/ 0 h 862451"/>
                <a:gd name="connsiteX0" fmla="*/ 4089728 w 4089728"/>
                <a:gd name="connsiteY0" fmla="*/ 0 h 892377"/>
                <a:gd name="connsiteX1" fmla="*/ 3411887 w 4089728"/>
                <a:gd name="connsiteY1" fmla="*/ 892377 h 892377"/>
                <a:gd name="connsiteX2" fmla="*/ 0 w 4089728"/>
                <a:gd name="connsiteY2" fmla="*/ 889884 h 892377"/>
                <a:gd name="connsiteX3" fmla="*/ 4089728 w 4089728"/>
                <a:gd name="connsiteY3" fmla="*/ 0 h 892377"/>
                <a:gd name="connsiteX0" fmla="*/ 4089728 w 4089728"/>
                <a:gd name="connsiteY0" fmla="*/ 0 h 892377"/>
                <a:gd name="connsiteX1" fmla="*/ 3424766 w 4089728"/>
                <a:gd name="connsiteY1" fmla="*/ 892377 h 892377"/>
                <a:gd name="connsiteX2" fmla="*/ 0 w 4089728"/>
                <a:gd name="connsiteY2" fmla="*/ 889884 h 892377"/>
                <a:gd name="connsiteX3" fmla="*/ 4089728 w 4089728"/>
                <a:gd name="connsiteY3" fmla="*/ 0 h 892377"/>
                <a:gd name="connsiteX0" fmla="*/ 4089728 w 4089728"/>
                <a:gd name="connsiteY0" fmla="*/ 0 h 889884"/>
                <a:gd name="connsiteX1" fmla="*/ 3360372 w 4089728"/>
                <a:gd name="connsiteY1" fmla="*/ 889884 h 889884"/>
                <a:gd name="connsiteX2" fmla="*/ 0 w 4089728"/>
                <a:gd name="connsiteY2" fmla="*/ 889884 h 889884"/>
                <a:gd name="connsiteX3" fmla="*/ 4089728 w 4089728"/>
                <a:gd name="connsiteY3" fmla="*/ 0 h 889884"/>
                <a:gd name="connsiteX0" fmla="*/ 4079425 w 4079425"/>
                <a:gd name="connsiteY0" fmla="*/ 0 h 889884"/>
                <a:gd name="connsiteX1" fmla="*/ 3350069 w 4079425"/>
                <a:gd name="connsiteY1" fmla="*/ 889884 h 889884"/>
                <a:gd name="connsiteX2" fmla="*/ 0 w 4079425"/>
                <a:gd name="connsiteY2" fmla="*/ 882403 h 889884"/>
                <a:gd name="connsiteX3" fmla="*/ 4079425 w 4079425"/>
                <a:gd name="connsiteY3" fmla="*/ 0 h 889884"/>
                <a:gd name="connsiteX0" fmla="*/ 4082000 w 4082000"/>
                <a:gd name="connsiteY0" fmla="*/ 0 h 889884"/>
                <a:gd name="connsiteX1" fmla="*/ 3352644 w 4082000"/>
                <a:gd name="connsiteY1" fmla="*/ 889884 h 889884"/>
                <a:gd name="connsiteX2" fmla="*/ 0 w 4082000"/>
                <a:gd name="connsiteY2" fmla="*/ 882403 h 889884"/>
                <a:gd name="connsiteX3" fmla="*/ 4082000 w 4082000"/>
                <a:gd name="connsiteY3" fmla="*/ 0 h 889884"/>
                <a:gd name="connsiteX0" fmla="*/ 4087152 w 4087152"/>
                <a:gd name="connsiteY0" fmla="*/ 0 h 1007091"/>
                <a:gd name="connsiteX1" fmla="*/ 3357796 w 4087152"/>
                <a:gd name="connsiteY1" fmla="*/ 889884 h 1007091"/>
                <a:gd name="connsiteX2" fmla="*/ 0 w 4087152"/>
                <a:gd name="connsiteY2" fmla="*/ 1007091 h 1007091"/>
                <a:gd name="connsiteX3" fmla="*/ 4087152 w 4087152"/>
                <a:gd name="connsiteY3" fmla="*/ 0 h 1007091"/>
                <a:gd name="connsiteX0" fmla="*/ 4092304 w 4092304"/>
                <a:gd name="connsiteY0" fmla="*/ 0 h 894872"/>
                <a:gd name="connsiteX1" fmla="*/ 3362948 w 4092304"/>
                <a:gd name="connsiteY1" fmla="*/ 889884 h 894872"/>
                <a:gd name="connsiteX2" fmla="*/ 0 w 4092304"/>
                <a:gd name="connsiteY2" fmla="*/ 894872 h 894872"/>
                <a:gd name="connsiteX3" fmla="*/ 4092304 w 4092304"/>
                <a:gd name="connsiteY3" fmla="*/ 0 h 89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2304" h="894872">
                  <a:moveTo>
                    <a:pt x="4092304" y="0"/>
                  </a:moveTo>
                  <a:lnTo>
                    <a:pt x="3362948" y="889884"/>
                  </a:lnTo>
                  <a:lnTo>
                    <a:pt x="0" y="894872"/>
                  </a:lnTo>
                  <a:lnTo>
                    <a:pt x="4092304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4101673" y="4915029"/>
              <a:ext cx="547674" cy="150795"/>
            </a:xfrm>
            <a:custGeom>
              <a:avLst/>
              <a:gdLst>
                <a:gd name="connsiteX0" fmla="*/ 0 w 547228"/>
                <a:gd name="connsiteY0" fmla="*/ 0 h 151811"/>
                <a:gd name="connsiteX1" fmla="*/ 547228 w 547228"/>
                <a:gd name="connsiteY1" fmla="*/ 70610 h 151811"/>
                <a:gd name="connsiteX2" fmla="*/ 526045 w 547228"/>
                <a:gd name="connsiteY2" fmla="*/ 151811 h 15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7228" h="151811">
                  <a:moveTo>
                    <a:pt x="0" y="0"/>
                  </a:moveTo>
                  <a:lnTo>
                    <a:pt x="547228" y="70610"/>
                  </a:lnTo>
                  <a:lnTo>
                    <a:pt x="526045" y="151811"/>
                  </a:lnTo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317468" y="5935670"/>
              <a:ext cx="5416408" cy="931751"/>
            </a:xfrm>
            <a:custGeom>
              <a:avLst/>
              <a:gdLst>
                <a:gd name="connsiteX0" fmla="*/ 683287 w 5365819"/>
                <a:gd name="connsiteY0" fmla="*/ 0 h 914400"/>
                <a:gd name="connsiteX1" fmla="*/ 5365819 w 5365819"/>
                <a:gd name="connsiteY1" fmla="*/ 904351 h 914400"/>
                <a:gd name="connsiteX2" fmla="*/ 0 w 5365819"/>
                <a:gd name="connsiteY2" fmla="*/ 914400 h 914400"/>
                <a:gd name="connsiteX3" fmla="*/ 683287 w 5365819"/>
                <a:gd name="connsiteY3" fmla="*/ 0 h 914400"/>
                <a:gd name="connsiteX0" fmla="*/ 711531 w 5394063"/>
                <a:gd name="connsiteY0" fmla="*/ 0 h 917930"/>
                <a:gd name="connsiteX1" fmla="*/ 5394063 w 5394063"/>
                <a:gd name="connsiteY1" fmla="*/ 904351 h 917930"/>
                <a:gd name="connsiteX2" fmla="*/ 0 w 5394063"/>
                <a:gd name="connsiteY2" fmla="*/ 917930 h 917930"/>
                <a:gd name="connsiteX3" fmla="*/ 711531 w 5394063"/>
                <a:gd name="connsiteY3" fmla="*/ 0 h 917930"/>
                <a:gd name="connsiteX0" fmla="*/ 725653 w 5394063"/>
                <a:gd name="connsiteY0" fmla="*/ 0 h 910869"/>
                <a:gd name="connsiteX1" fmla="*/ 5394063 w 5394063"/>
                <a:gd name="connsiteY1" fmla="*/ 897290 h 910869"/>
                <a:gd name="connsiteX2" fmla="*/ 0 w 5394063"/>
                <a:gd name="connsiteY2" fmla="*/ 910869 h 910869"/>
                <a:gd name="connsiteX3" fmla="*/ 725653 w 5394063"/>
                <a:gd name="connsiteY3" fmla="*/ 0 h 910869"/>
                <a:gd name="connsiteX0" fmla="*/ 725653 w 5376410"/>
                <a:gd name="connsiteY0" fmla="*/ 0 h 910869"/>
                <a:gd name="connsiteX1" fmla="*/ 5376410 w 5376410"/>
                <a:gd name="connsiteY1" fmla="*/ 907881 h 910869"/>
                <a:gd name="connsiteX2" fmla="*/ 0 w 5376410"/>
                <a:gd name="connsiteY2" fmla="*/ 910869 h 910869"/>
                <a:gd name="connsiteX3" fmla="*/ 725653 w 5376410"/>
                <a:gd name="connsiteY3" fmla="*/ 0 h 910869"/>
                <a:gd name="connsiteX0" fmla="*/ 783842 w 5376410"/>
                <a:gd name="connsiteY0" fmla="*/ 0 h 765396"/>
                <a:gd name="connsiteX1" fmla="*/ 5376410 w 5376410"/>
                <a:gd name="connsiteY1" fmla="*/ 762408 h 765396"/>
                <a:gd name="connsiteX2" fmla="*/ 0 w 5376410"/>
                <a:gd name="connsiteY2" fmla="*/ 765396 h 765396"/>
                <a:gd name="connsiteX3" fmla="*/ 783842 w 5376410"/>
                <a:gd name="connsiteY3" fmla="*/ 0 h 765396"/>
                <a:gd name="connsiteX0" fmla="*/ 729810 w 5376410"/>
                <a:gd name="connsiteY0" fmla="*/ 0 h 910869"/>
                <a:gd name="connsiteX1" fmla="*/ 5376410 w 5376410"/>
                <a:gd name="connsiteY1" fmla="*/ 907881 h 910869"/>
                <a:gd name="connsiteX2" fmla="*/ 0 w 5376410"/>
                <a:gd name="connsiteY2" fmla="*/ 910869 h 910869"/>
                <a:gd name="connsiteX3" fmla="*/ 729810 w 5376410"/>
                <a:gd name="connsiteY3" fmla="*/ 0 h 910869"/>
                <a:gd name="connsiteX0" fmla="*/ 714570 w 5376410"/>
                <a:gd name="connsiteY0" fmla="*/ 0 h 918489"/>
                <a:gd name="connsiteX1" fmla="*/ 5376410 w 5376410"/>
                <a:gd name="connsiteY1" fmla="*/ 915501 h 918489"/>
                <a:gd name="connsiteX2" fmla="*/ 0 w 5376410"/>
                <a:gd name="connsiteY2" fmla="*/ 918489 h 918489"/>
                <a:gd name="connsiteX3" fmla="*/ 714570 w 5376410"/>
                <a:gd name="connsiteY3" fmla="*/ 0 h 918489"/>
                <a:gd name="connsiteX0" fmla="*/ 809820 w 5376410"/>
                <a:gd name="connsiteY0" fmla="*/ 0 h 758469"/>
                <a:gd name="connsiteX1" fmla="*/ 5376410 w 5376410"/>
                <a:gd name="connsiteY1" fmla="*/ 755481 h 758469"/>
                <a:gd name="connsiteX2" fmla="*/ 0 w 5376410"/>
                <a:gd name="connsiteY2" fmla="*/ 758469 h 758469"/>
                <a:gd name="connsiteX3" fmla="*/ 809820 w 5376410"/>
                <a:gd name="connsiteY3" fmla="*/ 0 h 758469"/>
                <a:gd name="connsiteX0" fmla="*/ 710760 w 5376410"/>
                <a:gd name="connsiteY0" fmla="*/ 0 h 918489"/>
                <a:gd name="connsiteX1" fmla="*/ 5376410 w 5376410"/>
                <a:gd name="connsiteY1" fmla="*/ 915501 h 918489"/>
                <a:gd name="connsiteX2" fmla="*/ 0 w 5376410"/>
                <a:gd name="connsiteY2" fmla="*/ 918489 h 918489"/>
                <a:gd name="connsiteX3" fmla="*/ 710760 w 5376410"/>
                <a:gd name="connsiteY3" fmla="*/ 0 h 918489"/>
                <a:gd name="connsiteX0" fmla="*/ 722190 w 5376410"/>
                <a:gd name="connsiteY0" fmla="*/ 0 h 914679"/>
                <a:gd name="connsiteX1" fmla="*/ 5376410 w 5376410"/>
                <a:gd name="connsiteY1" fmla="*/ 911691 h 914679"/>
                <a:gd name="connsiteX2" fmla="*/ 0 w 5376410"/>
                <a:gd name="connsiteY2" fmla="*/ 914679 h 914679"/>
                <a:gd name="connsiteX3" fmla="*/ 722190 w 5376410"/>
                <a:gd name="connsiteY3" fmla="*/ 0 h 914679"/>
                <a:gd name="connsiteX0" fmla="*/ 735069 w 5389289"/>
                <a:gd name="connsiteY0" fmla="*/ 0 h 912104"/>
                <a:gd name="connsiteX1" fmla="*/ 5389289 w 5389289"/>
                <a:gd name="connsiteY1" fmla="*/ 911691 h 912104"/>
                <a:gd name="connsiteX2" fmla="*/ 0 w 5389289"/>
                <a:gd name="connsiteY2" fmla="*/ 912104 h 912104"/>
                <a:gd name="connsiteX3" fmla="*/ 735069 w 5389289"/>
                <a:gd name="connsiteY3" fmla="*/ 0 h 912104"/>
                <a:gd name="connsiteX0" fmla="*/ 735069 w 5389289"/>
                <a:gd name="connsiteY0" fmla="*/ 0 h 925339"/>
                <a:gd name="connsiteX1" fmla="*/ 5389289 w 5389289"/>
                <a:gd name="connsiteY1" fmla="*/ 925339 h 925339"/>
                <a:gd name="connsiteX2" fmla="*/ 0 w 5389289"/>
                <a:gd name="connsiteY2" fmla="*/ 912104 h 925339"/>
                <a:gd name="connsiteX3" fmla="*/ 735069 w 5389289"/>
                <a:gd name="connsiteY3" fmla="*/ 0 h 925339"/>
                <a:gd name="connsiteX0" fmla="*/ 762364 w 5416584"/>
                <a:gd name="connsiteY0" fmla="*/ 0 h 939400"/>
                <a:gd name="connsiteX1" fmla="*/ 5416584 w 5416584"/>
                <a:gd name="connsiteY1" fmla="*/ 925339 h 939400"/>
                <a:gd name="connsiteX2" fmla="*/ 0 w 5416584"/>
                <a:gd name="connsiteY2" fmla="*/ 939400 h 939400"/>
                <a:gd name="connsiteX3" fmla="*/ 762364 w 5416584"/>
                <a:gd name="connsiteY3" fmla="*/ 0 h 939400"/>
                <a:gd name="connsiteX0" fmla="*/ 762364 w 5416584"/>
                <a:gd name="connsiteY0" fmla="*/ 0 h 945010"/>
                <a:gd name="connsiteX1" fmla="*/ 5416584 w 5416584"/>
                <a:gd name="connsiteY1" fmla="*/ 930949 h 945010"/>
                <a:gd name="connsiteX2" fmla="*/ 0 w 5416584"/>
                <a:gd name="connsiteY2" fmla="*/ 945010 h 945010"/>
                <a:gd name="connsiteX3" fmla="*/ 762364 w 5416584"/>
                <a:gd name="connsiteY3" fmla="*/ 0 h 945010"/>
                <a:gd name="connsiteX0" fmla="*/ 762364 w 5416584"/>
                <a:gd name="connsiteY0" fmla="*/ 0 h 930949"/>
                <a:gd name="connsiteX1" fmla="*/ 5416584 w 5416584"/>
                <a:gd name="connsiteY1" fmla="*/ 930949 h 930949"/>
                <a:gd name="connsiteX2" fmla="*/ 0 w 5416584"/>
                <a:gd name="connsiteY2" fmla="*/ 921156 h 930949"/>
                <a:gd name="connsiteX3" fmla="*/ 762364 w 5416584"/>
                <a:gd name="connsiteY3" fmla="*/ 0 h 93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6584" h="930949">
                  <a:moveTo>
                    <a:pt x="762364" y="0"/>
                  </a:moveTo>
                  <a:lnTo>
                    <a:pt x="5416584" y="930949"/>
                  </a:lnTo>
                  <a:lnTo>
                    <a:pt x="0" y="921156"/>
                  </a:lnTo>
                  <a:lnTo>
                    <a:pt x="762364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10991243" y="3784864"/>
              <a:ext cx="1208056" cy="3092080"/>
            </a:xfrm>
            <a:custGeom>
              <a:avLst/>
              <a:gdLst>
                <a:gd name="connsiteX0" fmla="*/ 0 w 1182718"/>
                <a:gd name="connsiteY0" fmla="*/ 0 h 3032701"/>
                <a:gd name="connsiteX1" fmla="*/ 497800 w 1182718"/>
                <a:gd name="connsiteY1" fmla="*/ 3032701 h 3032701"/>
                <a:gd name="connsiteX2" fmla="*/ 1182718 w 1182718"/>
                <a:gd name="connsiteY2" fmla="*/ 515453 h 3032701"/>
                <a:gd name="connsiteX3" fmla="*/ 0 w 1182718"/>
                <a:gd name="connsiteY3" fmla="*/ 0 h 3032701"/>
                <a:gd name="connsiteX0" fmla="*/ 0 w 1179187"/>
                <a:gd name="connsiteY0" fmla="*/ 0 h 3029170"/>
                <a:gd name="connsiteX1" fmla="*/ 494269 w 1179187"/>
                <a:gd name="connsiteY1" fmla="*/ 3029170 h 3029170"/>
                <a:gd name="connsiteX2" fmla="*/ 1179187 w 1179187"/>
                <a:gd name="connsiteY2" fmla="*/ 511922 h 3029170"/>
                <a:gd name="connsiteX3" fmla="*/ 0 w 1179187"/>
                <a:gd name="connsiteY3" fmla="*/ 0 h 3029170"/>
                <a:gd name="connsiteX0" fmla="*/ 0 w 1179187"/>
                <a:gd name="connsiteY0" fmla="*/ 0 h 3039761"/>
                <a:gd name="connsiteX1" fmla="*/ 483677 w 1179187"/>
                <a:gd name="connsiteY1" fmla="*/ 3039761 h 3039761"/>
                <a:gd name="connsiteX2" fmla="*/ 1179187 w 1179187"/>
                <a:gd name="connsiteY2" fmla="*/ 511922 h 3039761"/>
                <a:gd name="connsiteX3" fmla="*/ 0 w 1179187"/>
                <a:gd name="connsiteY3" fmla="*/ 0 h 3039761"/>
                <a:gd name="connsiteX0" fmla="*/ 0 w 1190407"/>
                <a:gd name="connsiteY0" fmla="*/ 0 h 3039761"/>
                <a:gd name="connsiteX1" fmla="*/ 494897 w 1190407"/>
                <a:gd name="connsiteY1" fmla="*/ 3039761 h 3039761"/>
                <a:gd name="connsiteX2" fmla="*/ 1190407 w 1190407"/>
                <a:gd name="connsiteY2" fmla="*/ 511922 h 3039761"/>
                <a:gd name="connsiteX3" fmla="*/ 0 w 1190407"/>
                <a:gd name="connsiteY3" fmla="*/ 0 h 3039761"/>
                <a:gd name="connsiteX0" fmla="*/ 0 w 1203107"/>
                <a:gd name="connsiteY0" fmla="*/ 0 h 3065161"/>
                <a:gd name="connsiteX1" fmla="*/ 507597 w 1203107"/>
                <a:gd name="connsiteY1" fmla="*/ 3065161 h 3065161"/>
                <a:gd name="connsiteX2" fmla="*/ 1203107 w 1203107"/>
                <a:gd name="connsiteY2" fmla="*/ 537322 h 3065161"/>
                <a:gd name="connsiteX3" fmla="*/ 0 w 1203107"/>
                <a:gd name="connsiteY3" fmla="*/ 0 h 3065161"/>
                <a:gd name="connsiteX0" fmla="*/ 0 w 1209457"/>
                <a:gd name="connsiteY0" fmla="*/ 0 h 3065161"/>
                <a:gd name="connsiteX1" fmla="*/ 507597 w 1209457"/>
                <a:gd name="connsiteY1" fmla="*/ 3065161 h 3065161"/>
                <a:gd name="connsiteX2" fmla="*/ 1209457 w 1209457"/>
                <a:gd name="connsiteY2" fmla="*/ 543672 h 3065161"/>
                <a:gd name="connsiteX3" fmla="*/ 0 w 1209457"/>
                <a:gd name="connsiteY3" fmla="*/ 0 h 3065161"/>
                <a:gd name="connsiteX0" fmla="*/ 0 w 1215807"/>
                <a:gd name="connsiteY0" fmla="*/ 0 h 3065161"/>
                <a:gd name="connsiteX1" fmla="*/ 507597 w 1215807"/>
                <a:gd name="connsiteY1" fmla="*/ 3065161 h 3065161"/>
                <a:gd name="connsiteX2" fmla="*/ 1215807 w 1215807"/>
                <a:gd name="connsiteY2" fmla="*/ 537322 h 3065161"/>
                <a:gd name="connsiteX3" fmla="*/ 0 w 1215807"/>
                <a:gd name="connsiteY3" fmla="*/ 0 h 3065161"/>
                <a:gd name="connsiteX0" fmla="*/ 0 w 1209457"/>
                <a:gd name="connsiteY0" fmla="*/ 0 h 3077861"/>
                <a:gd name="connsiteX1" fmla="*/ 501247 w 1209457"/>
                <a:gd name="connsiteY1" fmla="*/ 3077861 h 3077861"/>
                <a:gd name="connsiteX2" fmla="*/ 1209457 w 1209457"/>
                <a:gd name="connsiteY2" fmla="*/ 550022 h 3077861"/>
                <a:gd name="connsiteX3" fmla="*/ 0 w 1209457"/>
                <a:gd name="connsiteY3" fmla="*/ 0 h 3077861"/>
                <a:gd name="connsiteX0" fmla="*/ 0 w 1209457"/>
                <a:gd name="connsiteY0" fmla="*/ 0 h 3091509"/>
                <a:gd name="connsiteX1" fmla="*/ 501247 w 1209457"/>
                <a:gd name="connsiteY1" fmla="*/ 3091509 h 3091509"/>
                <a:gd name="connsiteX2" fmla="*/ 1209457 w 1209457"/>
                <a:gd name="connsiteY2" fmla="*/ 550022 h 3091509"/>
                <a:gd name="connsiteX3" fmla="*/ 0 w 1209457"/>
                <a:gd name="connsiteY3" fmla="*/ 0 h 309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457" h="3091509">
                  <a:moveTo>
                    <a:pt x="0" y="0"/>
                  </a:moveTo>
                  <a:lnTo>
                    <a:pt x="501247" y="3091509"/>
                  </a:lnTo>
                  <a:lnTo>
                    <a:pt x="1209457" y="55002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488118" y="4321375"/>
              <a:ext cx="708007" cy="2552395"/>
            </a:xfrm>
            <a:custGeom>
              <a:avLst/>
              <a:gdLst>
                <a:gd name="connsiteX0" fmla="*/ 691978 w 697728"/>
                <a:gd name="connsiteY0" fmla="*/ 0 h 2520778"/>
                <a:gd name="connsiteX1" fmla="*/ 0 w 697728"/>
                <a:gd name="connsiteY1" fmla="*/ 2520778 h 2520778"/>
                <a:gd name="connsiteX2" fmla="*/ 695509 w 697728"/>
                <a:gd name="connsiteY2" fmla="*/ 2517248 h 2520778"/>
                <a:gd name="connsiteX3" fmla="*/ 691978 w 697728"/>
                <a:gd name="connsiteY3" fmla="*/ 0 h 2520778"/>
                <a:gd name="connsiteX0" fmla="*/ 691978 w 697728"/>
                <a:gd name="connsiteY0" fmla="*/ 0 h 2531370"/>
                <a:gd name="connsiteX1" fmla="*/ 0 w 697728"/>
                <a:gd name="connsiteY1" fmla="*/ 2531370 h 2531370"/>
                <a:gd name="connsiteX2" fmla="*/ 695509 w 697728"/>
                <a:gd name="connsiteY2" fmla="*/ 2517248 h 2531370"/>
                <a:gd name="connsiteX3" fmla="*/ 691978 w 697728"/>
                <a:gd name="connsiteY3" fmla="*/ 0 h 2531370"/>
                <a:gd name="connsiteX0" fmla="*/ 691978 w 703175"/>
                <a:gd name="connsiteY0" fmla="*/ 0 h 2531370"/>
                <a:gd name="connsiteX1" fmla="*/ 0 w 703175"/>
                <a:gd name="connsiteY1" fmla="*/ 2531370 h 2531370"/>
                <a:gd name="connsiteX2" fmla="*/ 702570 w 703175"/>
                <a:gd name="connsiteY2" fmla="*/ 2527839 h 2531370"/>
                <a:gd name="connsiteX3" fmla="*/ 691978 w 703175"/>
                <a:gd name="connsiteY3" fmla="*/ 0 h 2531370"/>
                <a:gd name="connsiteX0" fmla="*/ 691978 w 703175"/>
                <a:gd name="connsiteY0" fmla="*/ 0 h 2531370"/>
                <a:gd name="connsiteX1" fmla="*/ 0 w 703175"/>
                <a:gd name="connsiteY1" fmla="*/ 2531370 h 2531370"/>
                <a:gd name="connsiteX2" fmla="*/ 702570 w 703175"/>
                <a:gd name="connsiteY2" fmla="*/ 2527839 h 2531370"/>
                <a:gd name="connsiteX3" fmla="*/ 691978 w 703175"/>
                <a:gd name="connsiteY3" fmla="*/ 0 h 2531370"/>
                <a:gd name="connsiteX0" fmla="*/ 699039 w 704789"/>
                <a:gd name="connsiteY0" fmla="*/ 0 h 2541962"/>
                <a:gd name="connsiteX1" fmla="*/ 0 w 704789"/>
                <a:gd name="connsiteY1" fmla="*/ 2541962 h 2541962"/>
                <a:gd name="connsiteX2" fmla="*/ 702570 w 704789"/>
                <a:gd name="connsiteY2" fmla="*/ 2538431 h 2541962"/>
                <a:gd name="connsiteX3" fmla="*/ 699039 w 704789"/>
                <a:gd name="connsiteY3" fmla="*/ 0 h 2541962"/>
                <a:gd name="connsiteX0" fmla="*/ 702569 w 708319"/>
                <a:gd name="connsiteY0" fmla="*/ 0 h 2538431"/>
                <a:gd name="connsiteX1" fmla="*/ 0 w 708319"/>
                <a:gd name="connsiteY1" fmla="*/ 2538431 h 2538431"/>
                <a:gd name="connsiteX2" fmla="*/ 706100 w 708319"/>
                <a:gd name="connsiteY2" fmla="*/ 2538431 h 2538431"/>
                <a:gd name="connsiteX3" fmla="*/ 702569 w 708319"/>
                <a:gd name="connsiteY3" fmla="*/ 0 h 2538431"/>
                <a:gd name="connsiteX0" fmla="*/ 667264 w 673014"/>
                <a:gd name="connsiteY0" fmla="*/ 0 h 2538431"/>
                <a:gd name="connsiteX1" fmla="*/ 0 w 673014"/>
                <a:gd name="connsiteY1" fmla="*/ 2252460 h 2538431"/>
                <a:gd name="connsiteX2" fmla="*/ 670795 w 673014"/>
                <a:gd name="connsiteY2" fmla="*/ 2538431 h 2538431"/>
                <a:gd name="connsiteX3" fmla="*/ 667264 w 673014"/>
                <a:gd name="connsiteY3" fmla="*/ 0 h 2538431"/>
                <a:gd name="connsiteX0" fmla="*/ 702569 w 708319"/>
                <a:gd name="connsiteY0" fmla="*/ 0 h 2541961"/>
                <a:gd name="connsiteX1" fmla="*/ 0 w 708319"/>
                <a:gd name="connsiteY1" fmla="*/ 2541961 h 2541961"/>
                <a:gd name="connsiteX2" fmla="*/ 706100 w 708319"/>
                <a:gd name="connsiteY2" fmla="*/ 2538431 h 2541961"/>
                <a:gd name="connsiteX3" fmla="*/ 702569 w 708319"/>
                <a:gd name="connsiteY3" fmla="*/ 0 h 2541961"/>
                <a:gd name="connsiteX0" fmla="*/ 702569 w 708319"/>
                <a:gd name="connsiteY0" fmla="*/ 0 h 2538431"/>
                <a:gd name="connsiteX1" fmla="*/ 0 w 708319"/>
                <a:gd name="connsiteY1" fmla="*/ 2534900 h 2538431"/>
                <a:gd name="connsiteX2" fmla="*/ 706100 w 708319"/>
                <a:gd name="connsiteY2" fmla="*/ 2538431 h 2538431"/>
                <a:gd name="connsiteX3" fmla="*/ 702569 w 708319"/>
                <a:gd name="connsiteY3" fmla="*/ 0 h 2538431"/>
                <a:gd name="connsiteX0" fmla="*/ 702569 w 708319"/>
                <a:gd name="connsiteY0" fmla="*/ 0 h 2548548"/>
                <a:gd name="connsiteX1" fmla="*/ 0 w 708319"/>
                <a:gd name="connsiteY1" fmla="*/ 2548548 h 2548548"/>
                <a:gd name="connsiteX2" fmla="*/ 706100 w 708319"/>
                <a:gd name="connsiteY2" fmla="*/ 2538431 h 2548548"/>
                <a:gd name="connsiteX3" fmla="*/ 702569 w 708319"/>
                <a:gd name="connsiteY3" fmla="*/ 0 h 2548548"/>
                <a:gd name="connsiteX0" fmla="*/ 702569 w 704906"/>
                <a:gd name="connsiteY0" fmla="*/ 0 h 2548548"/>
                <a:gd name="connsiteX1" fmla="*/ 0 w 704906"/>
                <a:gd name="connsiteY1" fmla="*/ 2548548 h 2548548"/>
                <a:gd name="connsiteX2" fmla="*/ 692452 w 704906"/>
                <a:gd name="connsiteY2" fmla="*/ 2538431 h 2548548"/>
                <a:gd name="connsiteX3" fmla="*/ 702569 w 704906"/>
                <a:gd name="connsiteY3" fmla="*/ 0 h 2548548"/>
                <a:gd name="connsiteX0" fmla="*/ 702569 w 708319"/>
                <a:gd name="connsiteY0" fmla="*/ 0 h 2565726"/>
                <a:gd name="connsiteX1" fmla="*/ 0 w 708319"/>
                <a:gd name="connsiteY1" fmla="*/ 2548548 h 2565726"/>
                <a:gd name="connsiteX2" fmla="*/ 706100 w 708319"/>
                <a:gd name="connsiteY2" fmla="*/ 2565726 h 2565726"/>
                <a:gd name="connsiteX3" fmla="*/ 702569 w 708319"/>
                <a:gd name="connsiteY3" fmla="*/ 0 h 2565726"/>
                <a:gd name="connsiteX0" fmla="*/ 702569 w 708319"/>
                <a:gd name="connsiteY0" fmla="*/ 0 h 2552078"/>
                <a:gd name="connsiteX1" fmla="*/ 0 w 708319"/>
                <a:gd name="connsiteY1" fmla="*/ 2548548 h 2552078"/>
                <a:gd name="connsiteX2" fmla="*/ 706100 w 708319"/>
                <a:gd name="connsiteY2" fmla="*/ 2552078 h 2552078"/>
                <a:gd name="connsiteX3" fmla="*/ 702569 w 708319"/>
                <a:gd name="connsiteY3" fmla="*/ 0 h 255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8319" h="2552078">
                  <a:moveTo>
                    <a:pt x="702569" y="0"/>
                  </a:moveTo>
                  <a:lnTo>
                    <a:pt x="0" y="2548548"/>
                  </a:lnTo>
                  <a:lnTo>
                    <a:pt x="706100" y="2552078"/>
                  </a:lnTo>
                  <a:cubicBezTo>
                    <a:pt x="708454" y="1710642"/>
                    <a:pt x="710807" y="834375"/>
                    <a:pt x="702569" y="0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8746576" y="2426126"/>
              <a:ext cx="2263716" cy="4423834"/>
            </a:xfrm>
            <a:custGeom>
              <a:avLst/>
              <a:gdLst>
                <a:gd name="connsiteX0" fmla="*/ 958645 w 2263877"/>
                <a:gd name="connsiteY0" fmla="*/ 0 h 4424516"/>
                <a:gd name="connsiteX1" fmla="*/ 2263877 w 2263877"/>
                <a:gd name="connsiteY1" fmla="*/ 1393722 h 4424516"/>
                <a:gd name="connsiteX2" fmla="*/ 0 w 2263877"/>
                <a:gd name="connsiteY2" fmla="*/ 4424516 h 4424516"/>
                <a:gd name="connsiteX3" fmla="*/ 958645 w 2263877"/>
                <a:gd name="connsiteY3" fmla="*/ 0 h 442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3877" h="4424516">
                  <a:moveTo>
                    <a:pt x="958645" y="0"/>
                  </a:moveTo>
                  <a:lnTo>
                    <a:pt x="2263877" y="1393722"/>
                  </a:lnTo>
                  <a:lnTo>
                    <a:pt x="0" y="4424516"/>
                  </a:lnTo>
                  <a:lnTo>
                    <a:pt x="95864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320" y="716"/>
              <a:ext cx="3154281" cy="1773026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153403"/>
                <a:gd name="connsiteY0" fmla="*/ 0 h 1771137"/>
                <a:gd name="connsiteX1" fmla="*/ 1036790 w 3153403"/>
                <a:gd name="connsiteY1" fmla="*/ 1768953 h 1771137"/>
                <a:gd name="connsiteX2" fmla="*/ 3153403 w 3153403"/>
                <a:gd name="connsiteY2" fmla="*/ 1771137 h 1771137"/>
                <a:gd name="connsiteX3" fmla="*/ 0 w 3153403"/>
                <a:gd name="connsiteY3" fmla="*/ 0 h 1771137"/>
                <a:gd name="connsiteX0" fmla="*/ 0 w 3153403"/>
                <a:gd name="connsiteY0" fmla="*/ 0 h 1773715"/>
                <a:gd name="connsiteX1" fmla="*/ 1036790 w 3153403"/>
                <a:gd name="connsiteY1" fmla="*/ 1773715 h 1773715"/>
                <a:gd name="connsiteX2" fmla="*/ 3153403 w 3153403"/>
                <a:gd name="connsiteY2" fmla="*/ 1771137 h 1773715"/>
                <a:gd name="connsiteX3" fmla="*/ 0 w 3153403"/>
                <a:gd name="connsiteY3" fmla="*/ 0 h 177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3403" h="1773715">
                  <a:moveTo>
                    <a:pt x="0" y="0"/>
                  </a:moveTo>
                  <a:lnTo>
                    <a:pt x="1036790" y="1773715"/>
                  </a:lnTo>
                  <a:lnTo>
                    <a:pt x="3153403" y="177113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-9845" y="-7221"/>
              <a:ext cx="3120943" cy="1793662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153403"/>
                <a:gd name="connsiteY0" fmla="*/ 0 h 1771137"/>
                <a:gd name="connsiteX1" fmla="*/ 1036790 w 3153403"/>
                <a:gd name="connsiteY1" fmla="*/ 1768953 h 1771137"/>
                <a:gd name="connsiteX2" fmla="*/ 3153403 w 3153403"/>
                <a:gd name="connsiteY2" fmla="*/ 1771137 h 1771137"/>
                <a:gd name="connsiteX3" fmla="*/ 0 w 3153403"/>
                <a:gd name="connsiteY3" fmla="*/ 0 h 1771137"/>
                <a:gd name="connsiteX0" fmla="*/ 0 w 3153403"/>
                <a:gd name="connsiteY0" fmla="*/ 0 h 1773715"/>
                <a:gd name="connsiteX1" fmla="*/ 1036790 w 3153403"/>
                <a:gd name="connsiteY1" fmla="*/ 1773715 h 1773715"/>
                <a:gd name="connsiteX2" fmla="*/ 3153403 w 3153403"/>
                <a:gd name="connsiteY2" fmla="*/ 1771137 h 1773715"/>
                <a:gd name="connsiteX3" fmla="*/ 0 w 3153403"/>
                <a:gd name="connsiteY3" fmla="*/ 0 h 1773715"/>
                <a:gd name="connsiteX0" fmla="*/ 0 w 3081965"/>
                <a:gd name="connsiteY0" fmla="*/ 0 h 1775900"/>
                <a:gd name="connsiteX1" fmla="*/ 1036790 w 3081965"/>
                <a:gd name="connsiteY1" fmla="*/ 1773715 h 1775900"/>
                <a:gd name="connsiteX2" fmla="*/ 3081965 w 3081965"/>
                <a:gd name="connsiteY2" fmla="*/ 1775900 h 1775900"/>
                <a:gd name="connsiteX3" fmla="*/ 0 w 3081965"/>
                <a:gd name="connsiteY3" fmla="*/ 0 h 1775900"/>
                <a:gd name="connsiteX0" fmla="*/ 0 w 3086728"/>
                <a:gd name="connsiteY0" fmla="*/ 0 h 1775900"/>
                <a:gd name="connsiteX1" fmla="*/ 1036790 w 3086728"/>
                <a:gd name="connsiteY1" fmla="*/ 1773715 h 1775900"/>
                <a:gd name="connsiteX2" fmla="*/ 3086728 w 3086728"/>
                <a:gd name="connsiteY2" fmla="*/ 1775900 h 1775900"/>
                <a:gd name="connsiteX3" fmla="*/ 0 w 3086728"/>
                <a:gd name="connsiteY3" fmla="*/ 0 h 1775900"/>
                <a:gd name="connsiteX0" fmla="*/ 0 w 3091491"/>
                <a:gd name="connsiteY0" fmla="*/ 0 h 1799713"/>
                <a:gd name="connsiteX1" fmla="*/ 1036790 w 3091491"/>
                <a:gd name="connsiteY1" fmla="*/ 1773715 h 1799713"/>
                <a:gd name="connsiteX2" fmla="*/ 3091491 w 3091491"/>
                <a:gd name="connsiteY2" fmla="*/ 1799713 h 1799713"/>
                <a:gd name="connsiteX3" fmla="*/ 0 w 3091491"/>
                <a:gd name="connsiteY3" fmla="*/ 0 h 1799713"/>
                <a:gd name="connsiteX0" fmla="*/ 0 w 3120066"/>
                <a:gd name="connsiteY0" fmla="*/ 0 h 1799713"/>
                <a:gd name="connsiteX1" fmla="*/ 1036790 w 3120066"/>
                <a:gd name="connsiteY1" fmla="*/ 1773715 h 1799713"/>
                <a:gd name="connsiteX2" fmla="*/ 3120066 w 3120066"/>
                <a:gd name="connsiteY2" fmla="*/ 1799713 h 1799713"/>
                <a:gd name="connsiteX3" fmla="*/ 0 w 3120066"/>
                <a:gd name="connsiteY3" fmla="*/ 0 h 1799713"/>
                <a:gd name="connsiteX0" fmla="*/ 0 w 3120066"/>
                <a:gd name="connsiteY0" fmla="*/ 0 h 1799713"/>
                <a:gd name="connsiteX1" fmla="*/ 1019730 w 3120066"/>
                <a:gd name="connsiteY1" fmla="*/ 1773715 h 1799713"/>
                <a:gd name="connsiteX2" fmla="*/ 3120066 w 3120066"/>
                <a:gd name="connsiteY2" fmla="*/ 1799713 h 1799713"/>
                <a:gd name="connsiteX3" fmla="*/ 0 w 3120066"/>
                <a:gd name="connsiteY3" fmla="*/ 0 h 1799713"/>
                <a:gd name="connsiteX0" fmla="*/ 0 w 3133714"/>
                <a:gd name="connsiteY0" fmla="*/ 0 h 1799713"/>
                <a:gd name="connsiteX1" fmla="*/ 1033378 w 3133714"/>
                <a:gd name="connsiteY1" fmla="*/ 1773715 h 1799713"/>
                <a:gd name="connsiteX2" fmla="*/ 3133714 w 3133714"/>
                <a:gd name="connsiteY2" fmla="*/ 1799713 h 1799713"/>
                <a:gd name="connsiteX3" fmla="*/ 0 w 3133714"/>
                <a:gd name="connsiteY3" fmla="*/ 0 h 1799713"/>
                <a:gd name="connsiteX0" fmla="*/ 0 w 3140538"/>
                <a:gd name="connsiteY0" fmla="*/ 0 h 1799713"/>
                <a:gd name="connsiteX1" fmla="*/ 1040202 w 3140538"/>
                <a:gd name="connsiteY1" fmla="*/ 1773715 h 1799713"/>
                <a:gd name="connsiteX2" fmla="*/ 3140538 w 3140538"/>
                <a:gd name="connsiteY2" fmla="*/ 1799713 h 1799713"/>
                <a:gd name="connsiteX3" fmla="*/ 0 w 3140538"/>
                <a:gd name="connsiteY3" fmla="*/ 0 h 1799713"/>
                <a:gd name="connsiteX0" fmla="*/ 0 w 3126890"/>
                <a:gd name="connsiteY0" fmla="*/ 0 h 1786065"/>
                <a:gd name="connsiteX1" fmla="*/ 1040202 w 3126890"/>
                <a:gd name="connsiteY1" fmla="*/ 1773715 h 1786065"/>
                <a:gd name="connsiteX2" fmla="*/ 3126890 w 3126890"/>
                <a:gd name="connsiteY2" fmla="*/ 1786065 h 1786065"/>
                <a:gd name="connsiteX3" fmla="*/ 0 w 3126890"/>
                <a:gd name="connsiteY3" fmla="*/ 0 h 1786065"/>
                <a:gd name="connsiteX0" fmla="*/ 0 w 3113242"/>
                <a:gd name="connsiteY0" fmla="*/ 0 h 1782653"/>
                <a:gd name="connsiteX1" fmla="*/ 1026554 w 3113242"/>
                <a:gd name="connsiteY1" fmla="*/ 1770303 h 1782653"/>
                <a:gd name="connsiteX2" fmla="*/ 3113242 w 3113242"/>
                <a:gd name="connsiteY2" fmla="*/ 1782653 h 1782653"/>
                <a:gd name="connsiteX3" fmla="*/ 0 w 3113242"/>
                <a:gd name="connsiteY3" fmla="*/ 0 h 1782653"/>
                <a:gd name="connsiteX0" fmla="*/ 0 w 3123478"/>
                <a:gd name="connsiteY0" fmla="*/ 0 h 1782653"/>
                <a:gd name="connsiteX1" fmla="*/ 1036790 w 3123478"/>
                <a:gd name="connsiteY1" fmla="*/ 1770303 h 1782653"/>
                <a:gd name="connsiteX2" fmla="*/ 3123478 w 3123478"/>
                <a:gd name="connsiteY2" fmla="*/ 1782653 h 1782653"/>
                <a:gd name="connsiteX3" fmla="*/ 0 w 3123478"/>
                <a:gd name="connsiteY3" fmla="*/ 0 h 1782653"/>
                <a:gd name="connsiteX0" fmla="*/ 0 w 3109830"/>
                <a:gd name="connsiteY0" fmla="*/ 0 h 1782653"/>
                <a:gd name="connsiteX1" fmla="*/ 1036790 w 3109830"/>
                <a:gd name="connsiteY1" fmla="*/ 1770303 h 1782653"/>
                <a:gd name="connsiteX2" fmla="*/ 3109830 w 3109830"/>
                <a:gd name="connsiteY2" fmla="*/ 1782653 h 1782653"/>
                <a:gd name="connsiteX3" fmla="*/ 0 w 3109830"/>
                <a:gd name="connsiteY3" fmla="*/ 0 h 1782653"/>
                <a:gd name="connsiteX0" fmla="*/ 0 w 3120462"/>
                <a:gd name="connsiteY0" fmla="*/ 0 h 1793286"/>
                <a:gd name="connsiteX1" fmla="*/ 1047422 w 3120462"/>
                <a:gd name="connsiteY1" fmla="*/ 1780936 h 1793286"/>
                <a:gd name="connsiteX2" fmla="*/ 3120462 w 3120462"/>
                <a:gd name="connsiteY2" fmla="*/ 1793286 h 1793286"/>
                <a:gd name="connsiteX3" fmla="*/ 0 w 3120462"/>
                <a:gd name="connsiteY3" fmla="*/ 0 h 179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0462" h="1793286">
                  <a:moveTo>
                    <a:pt x="0" y="0"/>
                  </a:moveTo>
                  <a:lnTo>
                    <a:pt x="1047422" y="1780936"/>
                  </a:lnTo>
                  <a:lnTo>
                    <a:pt x="3120462" y="17932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62000">
                  <a:schemeClr val="accent3"/>
                </a:gs>
                <a:gs pos="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-3495" y="1770567"/>
              <a:ext cx="1408076" cy="5098440"/>
            </a:xfrm>
            <a:custGeom>
              <a:avLst/>
              <a:gdLst>
                <a:gd name="connsiteX0" fmla="*/ 1026488 w 1398147"/>
                <a:gd name="connsiteY0" fmla="*/ 0 h 5073445"/>
                <a:gd name="connsiteX1" fmla="*/ 1398147 w 1398147"/>
                <a:gd name="connsiteY1" fmla="*/ 1875995 h 5073445"/>
                <a:gd name="connsiteX2" fmla="*/ 0 w 1398147"/>
                <a:gd name="connsiteY2" fmla="*/ 5073445 h 5073445"/>
                <a:gd name="connsiteX3" fmla="*/ 1026488 w 1398147"/>
                <a:gd name="connsiteY3" fmla="*/ 0 h 5073445"/>
                <a:gd name="connsiteX0" fmla="*/ 1032388 w 1398147"/>
                <a:gd name="connsiteY0" fmla="*/ 0 h 5055747"/>
                <a:gd name="connsiteX1" fmla="*/ 1398147 w 1398147"/>
                <a:gd name="connsiteY1" fmla="*/ 1858297 h 5055747"/>
                <a:gd name="connsiteX2" fmla="*/ 0 w 1398147"/>
                <a:gd name="connsiteY2" fmla="*/ 5055747 h 5055747"/>
                <a:gd name="connsiteX3" fmla="*/ 1032388 w 1398147"/>
                <a:gd name="connsiteY3" fmla="*/ 0 h 5055747"/>
                <a:gd name="connsiteX0" fmla="*/ 1032388 w 1398147"/>
                <a:gd name="connsiteY0" fmla="*/ 0 h 5061646"/>
                <a:gd name="connsiteX1" fmla="*/ 1398147 w 1398147"/>
                <a:gd name="connsiteY1" fmla="*/ 1864196 h 5061646"/>
                <a:gd name="connsiteX2" fmla="*/ 0 w 1398147"/>
                <a:gd name="connsiteY2" fmla="*/ 5061646 h 5061646"/>
                <a:gd name="connsiteX3" fmla="*/ 1032388 w 1398147"/>
                <a:gd name="connsiteY3" fmla="*/ 0 h 5061646"/>
                <a:gd name="connsiteX0" fmla="*/ 1032388 w 1398147"/>
                <a:gd name="connsiteY0" fmla="*/ 0 h 5079344"/>
                <a:gd name="connsiteX1" fmla="*/ 1398147 w 1398147"/>
                <a:gd name="connsiteY1" fmla="*/ 1881894 h 5079344"/>
                <a:gd name="connsiteX2" fmla="*/ 0 w 1398147"/>
                <a:gd name="connsiteY2" fmla="*/ 5079344 h 5079344"/>
                <a:gd name="connsiteX3" fmla="*/ 1032388 w 1398147"/>
                <a:gd name="connsiteY3" fmla="*/ 0 h 5079344"/>
                <a:gd name="connsiteX0" fmla="*/ 1032388 w 1398147"/>
                <a:gd name="connsiteY0" fmla="*/ 0 h 5089936"/>
                <a:gd name="connsiteX1" fmla="*/ 1398147 w 1398147"/>
                <a:gd name="connsiteY1" fmla="*/ 1881894 h 5089936"/>
                <a:gd name="connsiteX2" fmla="*/ 0 w 1398147"/>
                <a:gd name="connsiteY2" fmla="*/ 5089936 h 5089936"/>
                <a:gd name="connsiteX3" fmla="*/ 1032388 w 1398147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81894 h 5089936"/>
                <a:gd name="connsiteX2" fmla="*/ 0 w 1405209"/>
                <a:gd name="connsiteY2" fmla="*/ 5089936 h 5089936"/>
                <a:gd name="connsiteX3" fmla="*/ 1039450 w 1405209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91419 h 5089936"/>
                <a:gd name="connsiteX2" fmla="*/ 0 w 1405209"/>
                <a:gd name="connsiteY2" fmla="*/ 5089936 h 5089936"/>
                <a:gd name="connsiteX3" fmla="*/ 1039450 w 1405209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91419 h 5089936"/>
                <a:gd name="connsiteX2" fmla="*/ 0 w 1405209"/>
                <a:gd name="connsiteY2" fmla="*/ 5089936 h 5089936"/>
                <a:gd name="connsiteX3" fmla="*/ 8890 w 1405209"/>
                <a:gd name="connsiteY3" fmla="*/ 5081754 h 5089936"/>
                <a:gd name="connsiteX4" fmla="*/ 1039450 w 1405209"/>
                <a:gd name="connsiteY4" fmla="*/ 0 h 5089936"/>
                <a:gd name="connsiteX0" fmla="*/ 1041582 w 1407341"/>
                <a:gd name="connsiteY0" fmla="*/ 0 h 5098422"/>
                <a:gd name="connsiteX1" fmla="*/ 1407341 w 1407341"/>
                <a:gd name="connsiteY1" fmla="*/ 1891419 h 5098422"/>
                <a:gd name="connsiteX2" fmla="*/ 2132 w 1407341"/>
                <a:gd name="connsiteY2" fmla="*/ 5089936 h 5098422"/>
                <a:gd name="connsiteX3" fmla="*/ 719 w 1407341"/>
                <a:gd name="connsiteY3" fmla="*/ 5097208 h 5098422"/>
                <a:gd name="connsiteX4" fmla="*/ 1041582 w 1407341"/>
                <a:gd name="connsiteY4" fmla="*/ 0 h 5098422"/>
                <a:gd name="connsiteX0" fmla="*/ 1034758 w 1407341"/>
                <a:gd name="connsiteY0" fmla="*/ 0 h 5098422"/>
                <a:gd name="connsiteX1" fmla="*/ 1407341 w 1407341"/>
                <a:gd name="connsiteY1" fmla="*/ 1891419 h 5098422"/>
                <a:gd name="connsiteX2" fmla="*/ 2132 w 1407341"/>
                <a:gd name="connsiteY2" fmla="*/ 5089936 h 5098422"/>
                <a:gd name="connsiteX3" fmla="*/ 719 w 1407341"/>
                <a:gd name="connsiteY3" fmla="*/ 5097208 h 5098422"/>
                <a:gd name="connsiteX4" fmla="*/ 1034758 w 1407341"/>
                <a:gd name="connsiteY4" fmla="*/ 0 h 5098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7341" h="5098422">
                  <a:moveTo>
                    <a:pt x="1034758" y="0"/>
                  </a:moveTo>
                  <a:lnTo>
                    <a:pt x="1407341" y="1891419"/>
                  </a:lnTo>
                  <a:lnTo>
                    <a:pt x="2132" y="5089936"/>
                  </a:lnTo>
                  <a:cubicBezTo>
                    <a:pt x="5095" y="5083774"/>
                    <a:pt x="-2244" y="5103370"/>
                    <a:pt x="719" y="5097208"/>
                  </a:cubicBezTo>
                  <a:lnTo>
                    <a:pt x="103475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8694191" y="2426126"/>
              <a:ext cx="2293877" cy="4439707"/>
            </a:xfrm>
            <a:custGeom>
              <a:avLst/>
              <a:gdLst>
                <a:gd name="connsiteX0" fmla="*/ 958645 w 2263877"/>
                <a:gd name="connsiteY0" fmla="*/ 0 h 4424516"/>
                <a:gd name="connsiteX1" fmla="*/ 2263877 w 2263877"/>
                <a:gd name="connsiteY1" fmla="*/ 1393722 h 4424516"/>
                <a:gd name="connsiteX2" fmla="*/ 0 w 2263877"/>
                <a:gd name="connsiteY2" fmla="*/ 4424516 h 4424516"/>
                <a:gd name="connsiteX3" fmla="*/ 958645 w 2263877"/>
                <a:gd name="connsiteY3" fmla="*/ 0 h 4424516"/>
                <a:gd name="connsiteX0" fmla="*/ 958645 w 2269487"/>
                <a:gd name="connsiteY0" fmla="*/ 0 h 4424516"/>
                <a:gd name="connsiteX1" fmla="*/ 2269487 w 2269487"/>
                <a:gd name="connsiteY1" fmla="*/ 1388112 h 4424516"/>
                <a:gd name="connsiteX2" fmla="*/ 0 w 2269487"/>
                <a:gd name="connsiteY2" fmla="*/ 4424516 h 4424516"/>
                <a:gd name="connsiteX3" fmla="*/ 958645 w 2269487"/>
                <a:gd name="connsiteY3" fmla="*/ 0 h 4424516"/>
                <a:gd name="connsiteX0" fmla="*/ 982499 w 2293341"/>
                <a:gd name="connsiteY0" fmla="*/ 0 h 4440419"/>
                <a:gd name="connsiteX1" fmla="*/ 2293341 w 2293341"/>
                <a:gd name="connsiteY1" fmla="*/ 1388112 h 4440419"/>
                <a:gd name="connsiteX2" fmla="*/ 0 w 2293341"/>
                <a:gd name="connsiteY2" fmla="*/ 4440419 h 4440419"/>
                <a:gd name="connsiteX3" fmla="*/ 982499 w 2293341"/>
                <a:gd name="connsiteY3" fmla="*/ 0 h 44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3341" h="4440419">
                  <a:moveTo>
                    <a:pt x="982499" y="0"/>
                  </a:moveTo>
                  <a:lnTo>
                    <a:pt x="2293341" y="1388112"/>
                  </a:lnTo>
                  <a:lnTo>
                    <a:pt x="0" y="4440419"/>
                  </a:lnTo>
                  <a:lnTo>
                    <a:pt x="982499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29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9668890" y="1067389"/>
              <a:ext cx="2530409" cy="2761920"/>
            </a:xfrm>
            <a:custGeom>
              <a:avLst/>
              <a:gdLst>
                <a:gd name="connsiteX0" fmla="*/ 2481262 w 2481262"/>
                <a:gd name="connsiteY0" fmla="*/ 0 h 2762250"/>
                <a:gd name="connsiteX1" fmla="*/ 0 w 2481262"/>
                <a:gd name="connsiteY1" fmla="*/ 1371600 h 2762250"/>
                <a:gd name="connsiteX2" fmla="*/ 1309687 w 2481262"/>
                <a:gd name="connsiteY2" fmla="*/ 2762250 h 2762250"/>
                <a:gd name="connsiteX3" fmla="*/ 2481262 w 2481262"/>
                <a:gd name="connsiteY3" fmla="*/ 0 h 2762250"/>
                <a:gd name="connsiteX0" fmla="*/ 2481262 w 2481262"/>
                <a:gd name="connsiteY0" fmla="*/ 0 h 2762250"/>
                <a:gd name="connsiteX1" fmla="*/ 0 w 2481262"/>
                <a:gd name="connsiteY1" fmla="*/ 1371600 h 2762250"/>
                <a:gd name="connsiteX2" fmla="*/ 1292857 w 2481262"/>
                <a:gd name="connsiteY2" fmla="*/ 2762250 h 2762250"/>
                <a:gd name="connsiteX3" fmla="*/ 2481262 w 2481262"/>
                <a:gd name="connsiteY3" fmla="*/ 0 h 2762250"/>
                <a:gd name="connsiteX0" fmla="*/ 2509311 w 2509311"/>
                <a:gd name="connsiteY0" fmla="*/ 0 h 2762250"/>
                <a:gd name="connsiteX1" fmla="*/ 0 w 2509311"/>
                <a:gd name="connsiteY1" fmla="*/ 1354771 h 2762250"/>
                <a:gd name="connsiteX2" fmla="*/ 1320906 w 2509311"/>
                <a:gd name="connsiteY2" fmla="*/ 2762250 h 2762250"/>
                <a:gd name="connsiteX3" fmla="*/ 2509311 w 2509311"/>
                <a:gd name="connsiteY3" fmla="*/ 0 h 2762250"/>
                <a:gd name="connsiteX0" fmla="*/ 2519943 w 2519943"/>
                <a:gd name="connsiteY0" fmla="*/ 0 h 2762250"/>
                <a:gd name="connsiteX1" fmla="*/ 0 w 2519943"/>
                <a:gd name="connsiteY1" fmla="*/ 1354771 h 2762250"/>
                <a:gd name="connsiteX2" fmla="*/ 1320906 w 2519943"/>
                <a:gd name="connsiteY2" fmla="*/ 2762250 h 2762250"/>
                <a:gd name="connsiteX3" fmla="*/ 2519943 w 2519943"/>
                <a:gd name="connsiteY3" fmla="*/ 0 h 2762250"/>
                <a:gd name="connsiteX0" fmla="*/ 2530575 w 2530575"/>
                <a:gd name="connsiteY0" fmla="*/ 0 h 2762250"/>
                <a:gd name="connsiteX1" fmla="*/ 0 w 2530575"/>
                <a:gd name="connsiteY1" fmla="*/ 1354771 h 2762250"/>
                <a:gd name="connsiteX2" fmla="*/ 1320906 w 2530575"/>
                <a:gd name="connsiteY2" fmla="*/ 2762250 h 2762250"/>
                <a:gd name="connsiteX3" fmla="*/ 2530575 w 2530575"/>
                <a:gd name="connsiteY3" fmla="*/ 0 h 276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0575" h="2762250">
                  <a:moveTo>
                    <a:pt x="2530575" y="0"/>
                  </a:moveTo>
                  <a:lnTo>
                    <a:pt x="0" y="1354771"/>
                  </a:lnTo>
                  <a:lnTo>
                    <a:pt x="1320906" y="2762250"/>
                  </a:lnTo>
                  <a:lnTo>
                    <a:pt x="253057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3317468" y="-5633"/>
              <a:ext cx="4354399" cy="1223817"/>
            </a:xfrm>
            <a:custGeom>
              <a:avLst/>
              <a:gdLst>
                <a:gd name="connsiteX0" fmla="*/ 0 w 4354033"/>
                <a:gd name="connsiteY0" fmla="*/ 0 h 1217428"/>
                <a:gd name="connsiteX1" fmla="*/ 3067493 w 4354033"/>
                <a:gd name="connsiteY1" fmla="*/ 10632 h 1217428"/>
                <a:gd name="connsiteX2" fmla="*/ 4354033 w 4354033"/>
                <a:gd name="connsiteY2" fmla="*/ 1217428 h 1217428"/>
                <a:gd name="connsiteX3" fmla="*/ 0 w 4354033"/>
                <a:gd name="connsiteY3" fmla="*/ 0 h 1217428"/>
                <a:gd name="connsiteX0" fmla="*/ 0 w 4354033"/>
                <a:gd name="connsiteY0" fmla="*/ 0 h 1217428"/>
                <a:gd name="connsiteX1" fmla="*/ 3088758 w 4354033"/>
                <a:gd name="connsiteY1" fmla="*/ 10632 h 1217428"/>
                <a:gd name="connsiteX2" fmla="*/ 4354033 w 4354033"/>
                <a:gd name="connsiteY2" fmla="*/ 1217428 h 1217428"/>
                <a:gd name="connsiteX3" fmla="*/ 0 w 4354033"/>
                <a:gd name="connsiteY3" fmla="*/ 0 h 1217428"/>
                <a:gd name="connsiteX0" fmla="*/ 0 w 4375298"/>
                <a:gd name="connsiteY0" fmla="*/ 0 h 1217428"/>
                <a:gd name="connsiteX1" fmla="*/ 3088758 w 4375298"/>
                <a:gd name="connsiteY1" fmla="*/ 10632 h 1217428"/>
                <a:gd name="connsiteX2" fmla="*/ 4375298 w 4375298"/>
                <a:gd name="connsiteY2" fmla="*/ 1217428 h 1217428"/>
                <a:gd name="connsiteX3" fmla="*/ 0 w 4375298"/>
                <a:gd name="connsiteY3" fmla="*/ 0 h 1217428"/>
                <a:gd name="connsiteX0" fmla="*/ 0 w 4364666"/>
                <a:gd name="connsiteY0" fmla="*/ 0 h 1217428"/>
                <a:gd name="connsiteX1" fmla="*/ 3088758 w 4364666"/>
                <a:gd name="connsiteY1" fmla="*/ 10632 h 1217428"/>
                <a:gd name="connsiteX2" fmla="*/ 4364666 w 4364666"/>
                <a:gd name="connsiteY2" fmla="*/ 1217428 h 1217428"/>
                <a:gd name="connsiteX3" fmla="*/ 0 w 4364666"/>
                <a:gd name="connsiteY3" fmla="*/ 0 h 1217428"/>
                <a:gd name="connsiteX0" fmla="*/ 0 w 4354033"/>
                <a:gd name="connsiteY0" fmla="*/ 0 h 1222744"/>
                <a:gd name="connsiteX1" fmla="*/ 3088758 w 4354033"/>
                <a:gd name="connsiteY1" fmla="*/ 10632 h 1222744"/>
                <a:gd name="connsiteX2" fmla="*/ 4354033 w 4354033"/>
                <a:gd name="connsiteY2" fmla="*/ 1222744 h 1222744"/>
                <a:gd name="connsiteX3" fmla="*/ 0 w 4354033"/>
                <a:gd name="connsiteY3" fmla="*/ 0 h 1222744"/>
                <a:gd name="connsiteX0" fmla="*/ 0 w 4354033"/>
                <a:gd name="connsiteY0" fmla="*/ 5317 h 1228061"/>
                <a:gd name="connsiteX1" fmla="*/ 3083442 w 4354033"/>
                <a:gd name="connsiteY1" fmla="*/ 0 h 1228061"/>
                <a:gd name="connsiteX2" fmla="*/ 4354033 w 4354033"/>
                <a:gd name="connsiteY2" fmla="*/ 1228061 h 1228061"/>
                <a:gd name="connsiteX3" fmla="*/ 0 w 4354033"/>
                <a:gd name="connsiteY3" fmla="*/ 5317 h 1228061"/>
                <a:gd name="connsiteX0" fmla="*/ 0 w 4354033"/>
                <a:gd name="connsiteY0" fmla="*/ 0 h 1222744"/>
                <a:gd name="connsiteX1" fmla="*/ 3094074 w 4354033"/>
                <a:gd name="connsiteY1" fmla="*/ 5315 h 1222744"/>
                <a:gd name="connsiteX2" fmla="*/ 4354033 w 4354033"/>
                <a:gd name="connsiteY2" fmla="*/ 1222744 h 1222744"/>
                <a:gd name="connsiteX3" fmla="*/ 0 w 4354033"/>
                <a:gd name="connsiteY3" fmla="*/ 0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033" h="1222744">
                  <a:moveTo>
                    <a:pt x="0" y="0"/>
                  </a:moveTo>
                  <a:lnTo>
                    <a:pt x="3094074" y="5315"/>
                  </a:lnTo>
                  <a:lnTo>
                    <a:pt x="4354033" y="122274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8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8691016" y="3781689"/>
              <a:ext cx="2817738" cy="3088906"/>
            </a:xfrm>
            <a:custGeom>
              <a:avLst/>
              <a:gdLst>
                <a:gd name="connsiteX0" fmla="*/ 2270113 w 2753791"/>
                <a:gd name="connsiteY0" fmla="*/ 0 h 3029171"/>
                <a:gd name="connsiteX1" fmla="*/ 0 w 2753791"/>
                <a:gd name="connsiteY1" fmla="*/ 3025640 h 3029171"/>
                <a:gd name="connsiteX2" fmla="*/ 2753791 w 2753791"/>
                <a:gd name="connsiteY2" fmla="*/ 3029171 h 3029171"/>
                <a:gd name="connsiteX3" fmla="*/ 2270113 w 2753791"/>
                <a:gd name="connsiteY3" fmla="*/ 0 h 3029171"/>
                <a:gd name="connsiteX0" fmla="*/ 2247810 w 2753791"/>
                <a:gd name="connsiteY0" fmla="*/ 0 h 3073776"/>
                <a:gd name="connsiteX1" fmla="*/ 0 w 2753791"/>
                <a:gd name="connsiteY1" fmla="*/ 3070245 h 3073776"/>
                <a:gd name="connsiteX2" fmla="*/ 2753791 w 2753791"/>
                <a:gd name="connsiteY2" fmla="*/ 3073776 h 3073776"/>
                <a:gd name="connsiteX3" fmla="*/ 2247810 w 2753791"/>
                <a:gd name="connsiteY3" fmla="*/ 0 h 3073776"/>
                <a:gd name="connsiteX0" fmla="*/ 2311420 w 2817401"/>
                <a:gd name="connsiteY0" fmla="*/ 0 h 3073776"/>
                <a:gd name="connsiteX1" fmla="*/ 0 w 2817401"/>
                <a:gd name="connsiteY1" fmla="*/ 3062294 h 3073776"/>
                <a:gd name="connsiteX2" fmla="*/ 2817401 w 2817401"/>
                <a:gd name="connsiteY2" fmla="*/ 3073776 h 3073776"/>
                <a:gd name="connsiteX3" fmla="*/ 2311420 w 2817401"/>
                <a:gd name="connsiteY3" fmla="*/ 0 h 3073776"/>
                <a:gd name="connsiteX0" fmla="*/ 2311420 w 2817401"/>
                <a:gd name="connsiteY0" fmla="*/ 0 h 3089589"/>
                <a:gd name="connsiteX1" fmla="*/ 0 w 2817401"/>
                <a:gd name="connsiteY1" fmla="*/ 3089589 h 3089589"/>
                <a:gd name="connsiteX2" fmla="*/ 2817401 w 2817401"/>
                <a:gd name="connsiteY2" fmla="*/ 3073776 h 3089589"/>
                <a:gd name="connsiteX3" fmla="*/ 2311420 w 2817401"/>
                <a:gd name="connsiteY3" fmla="*/ 0 h 3089589"/>
                <a:gd name="connsiteX0" fmla="*/ 2306657 w 2812638"/>
                <a:gd name="connsiteY0" fmla="*/ 0 h 3089589"/>
                <a:gd name="connsiteX1" fmla="*/ 0 w 2812638"/>
                <a:gd name="connsiteY1" fmla="*/ 3089589 h 3089589"/>
                <a:gd name="connsiteX2" fmla="*/ 2812638 w 2812638"/>
                <a:gd name="connsiteY2" fmla="*/ 3073776 h 3089589"/>
                <a:gd name="connsiteX3" fmla="*/ 2306657 w 2812638"/>
                <a:gd name="connsiteY3" fmla="*/ 0 h 3089589"/>
                <a:gd name="connsiteX0" fmla="*/ 2306657 w 2812638"/>
                <a:gd name="connsiteY0" fmla="*/ 0 h 3084826"/>
                <a:gd name="connsiteX1" fmla="*/ 0 w 2812638"/>
                <a:gd name="connsiteY1" fmla="*/ 3084826 h 3084826"/>
                <a:gd name="connsiteX2" fmla="*/ 2812638 w 2812638"/>
                <a:gd name="connsiteY2" fmla="*/ 3073776 h 3084826"/>
                <a:gd name="connsiteX3" fmla="*/ 2306657 w 2812638"/>
                <a:gd name="connsiteY3" fmla="*/ 0 h 3084826"/>
                <a:gd name="connsiteX0" fmla="*/ 2292370 w 2798351"/>
                <a:gd name="connsiteY0" fmla="*/ 0 h 3084826"/>
                <a:gd name="connsiteX1" fmla="*/ 0 w 2798351"/>
                <a:gd name="connsiteY1" fmla="*/ 3084826 h 3084826"/>
                <a:gd name="connsiteX2" fmla="*/ 2798351 w 2798351"/>
                <a:gd name="connsiteY2" fmla="*/ 3073776 h 3084826"/>
                <a:gd name="connsiteX3" fmla="*/ 2292370 w 2798351"/>
                <a:gd name="connsiteY3" fmla="*/ 0 h 3084826"/>
                <a:gd name="connsiteX0" fmla="*/ 22987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298720 w 2804701"/>
                <a:gd name="connsiteY3" fmla="*/ 0 h 3084826"/>
                <a:gd name="connsiteX0" fmla="*/ 22987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298720 w 2804701"/>
                <a:gd name="connsiteY3" fmla="*/ 0 h 3084826"/>
                <a:gd name="connsiteX0" fmla="*/ 23114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311420 w 2804701"/>
                <a:gd name="connsiteY3" fmla="*/ 0 h 3084826"/>
                <a:gd name="connsiteX0" fmla="*/ 2311420 w 2804701"/>
                <a:gd name="connsiteY0" fmla="*/ 0 h 3087424"/>
                <a:gd name="connsiteX1" fmla="*/ 0 w 2804701"/>
                <a:gd name="connsiteY1" fmla="*/ 3084826 h 3087424"/>
                <a:gd name="connsiteX2" fmla="*/ 2804701 w 2804701"/>
                <a:gd name="connsiteY2" fmla="*/ 3087424 h 3087424"/>
                <a:gd name="connsiteX3" fmla="*/ 2311420 w 2804701"/>
                <a:gd name="connsiteY3" fmla="*/ 0 h 3087424"/>
                <a:gd name="connsiteX0" fmla="*/ 2311420 w 2818349"/>
                <a:gd name="connsiteY0" fmla="*/ 0 h 3087424"/>
                <a:gd name="connsiteX1" fmla="*/ 0 w 2818349"/>
                <a:gd name="connsiteY1" fmla="*/ 3084826 h 3087424"/>
                <a:gd name="connsiteX2" fmla="*/ 2818349 w 2818349"/>
                <a:gd name="connsiteY2" fmla="*/ 3087424 h 3087424"/>
                <a:gd name="connsiteX3" fmla="*/ 2311420 w 2818349"/>
                <a:gd name="connsiteY3" fmla="*/ 0 h 308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349" h="3087424">
                  <a:moveTo>
                    <a:pt x="2311420" y="0"/>
                  </a:moveTo>
                  <a:lnTo>
                    <a:pt x="0" y="3084826"/>
                  </a:lnTo>
                  <a:lnTo>
                    <a:pt x="2818349" y="3087424"/>
                  </a:lnTo>
                  <a:lnTo>
                    <a:pt x="231142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2000">
                  <a:schemeClr val="accent2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7660755" y="1094373"/>
              <a:ext cx="4530607" cy="1344451"/>
            </a:xfrm>
            <a:custGeom>
              <a:avLst/>
              <a:gdLst>
                <a:gd name="connsiteX0" fmla="*/ 0 w 4533900"/>
                <a:gd name="connsiteY0" fmla="*/ 142875 h 1371600"/>
                <a:gd name="connsiteX1" fmla="*/ 4533900 w 4533900"/>
                <a:gd name="connsiteY1" fmla="*/ 0 h 1371600"/>
                <a:gd name="connsiteX2" fmla="*/ 2043113 w 4533900"/>
                <a:gd name="connsiteY2" fmla="*/ 1371600 h 1371600"/>
                <a:gd name="connsiteX3" fmla="*/ 0 w 4533900"/>
                <a:gd name="connsiteY3" fmla="*/ 142875 h 1371600"/>
                <a:gd name="connsiteX0" fmla="*/ 0 w 4533900"/>
                <a:gd name="connsiteY0" fmla="*/ 142875 h 1371600"/>
                <a:gd name="connsiteX1" fmla="*/ 4533900 w 4533900"/>
                <a:gd name="connsiteY1" fmla="*/ 0 h 1371600"/>
                <a:gd name="connsiteX2" fmla="*/ 2021848 w 4533900"/>
                <a:gd name="connsiteY2" fmla="*/ 1371600 h 1371600"/>
                <a:gd name="connsiteX3" fmla="*/ 0 w 4533900"/>
                <a:gd name="connsiteY3" fmla="*/ 142875 h 1371600"/>
                <a:gd name="connsiteX0" fmla="*/ 0 w 4544532"/>
                <a:gd name="connsiteY0" fmla="*/ 153508 h 1371600"/>
                <a:gd name="connsiteX1" fmla="*/ 4544532 w 4544532"/>
                <a:gd name="connsiteY1" fmla="*/ 0 h 1371600"/>
                <a:gd name="connsiteX2" fmla="*/ 2032480 w 4544532"/>
                <a:gd name="connsiteY2" fmla="*/ 1371600 h 1371600"/>
                <a:gd name="connsiteX3" fmla="*/ 0 w 4544532"/>
                <a:gd name="connsiteY3" fmla="*/ 153508 h 1371600"/>
                <a:gd name="connsiteX0" fmla="*/ 0 w 4544532"/>
                <a:gd name="connsiteY0" fmla="*/ 142875 h 1371600"/>
                <a:gd name="connsiteX1" fmla="*/ 4544532 w 4544532"/>
                <a:gd name="connsiteY1" fmla="*/ 0 h 1371600"/>
                <a:gd name="connsiteX2" fmla="*/ 2032480 w 4544532"/>
                <a:gd name="connsiteY2" fmla="*/ 1371600 h 1371600"/>
                <a:gd name="connsiteX3" fmla="*/ 0 w 4544532"/>
                <a:gd name="connsiteY3" fmla="*/ 142875 h 1371600"/>
                <a:gd name="connsiteX0" fmla="*/ 0 w 4536805"/>
                <a:gd name="connsiteY0" fmla="*/ 148026 h 1371600"/>
                <a:gd name="connsiteX1" fmla="*/ 4536805 w 4536805"/>
                <a:gd name="connsiteY1" fmla="*/ 0 h 1371600"/>
                <a:gd name="connsiteX2" fmla="*/ 2024753 w 4536805"/>
                <a:gd name="connsiteY2" fmla="*/ 1371600 h 1371600"/>
                <a:gd name="connsiteX3" fmla="*/ 0 w 4536805"/>
                <a:gd name="connsiteY3" fmla="*/ 148026 h 1371600"/>
                <a:gd name="connsiteX0" fmla="*/ 0 w 4531653"/>
                <a:gd name="connsiteY0" fmla="*/ 142874 h 1371600"/>
                <a:gd name="connsiteX1" fmla="*/ 4531653 w 4531653"/>
                <a:gd name="connsiteY1" fmla="*/ 0 h 1371600"/>
                <a:gd name="connsiteX2" fmla="*/ 2019601 w 4531653"/>
                <a:gd name="connsiteY2" fmla="*/ 1371600 h 1371600"/>
                <a:gd name="connsiteX3" fmla="*/ 0 w 4531653"/>
                <a:gd name="connsiteY3" fmla="*/ 142874 h 1371600"/>
                <a:gd name="connsiteX0" fmla="*/ 0 w 3944799"/>
                <a:gd name="connsiteY0" fmla="*/ 33692 h 1262418"/>
                <a:gd name="connsiteX1" fmla="*/ 3944799 w 3944799"/>
                <a:gd name="connsiteY1" fmla="*/ 0 h 1262418"/>
                <a:gd name="connsiteX2" fmla="*/ 2019601 w 3944799"/>
                <a:gd name="connsiteY2" fmla="*/ 1262418 h 1262418"/>
                <a:gd name="connsiteX3" fmla="*/ 0 w 3944799"/>
                <a:gd name="connsiteY3" fmla="*/ 33692 h 1262418"/>
                <a:gd name="connsiteX0" fmla="*/ 0 w 4531653"/>
                <a:gd name="connsiteY0" fmla="*/ 115578 h 1344304"/>
                <a:gd name="connsiteX1" fmla="*/ 4531653 w 4531653"/>
                <a:gd name="connsiteY1" fmla="*/ 0 h 1344304"/>
                <a:gd name="connsiteX2" fmla="*/ 2019601 w 4531653"/>
                <a:gd name="connsiteY2" fmla="*/ 1344304 h 1344304"/>
                <a:gd name="connsiteX3" fmla="*/ 0 w 4531653"/>
                <a:gd name="connsiteY3" fmla="*/ 115578 h 134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1653" h="1344304">
                  <a:moveTo>
                    <a:pt x="0" y="115578"/>
                  </a:moveTo>
                  <a:lnTo>
                    <a:pt x="4531653" y="0"/>
                  </a:lnTo>
                  <a:lnTo>
                    <a:pt x="2019601" y="1344304"/>
                  </a:lnTo>
                  <a:lnTo>
                    <a:pt x="0" y="115578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4066749" y="4700742"/>
              <a:ext cx="4646492" cy="2166678"/>
            </a:xfrm>
            <a:custGeom>
              <a:avLst/>
              <a:gdLst>
                <a:gd name="connsiteX0" fmla="*/ 0 w 4632158"/>
                <a:gd name="connsiteY0" fmla="*/ 1239253 h 2129590"/>
                <a:gd name="connsiteX1" fmla="*/ 3645569 w 4632158"/>
                <a:gd name="connsiteY1" fmla="*/ 0 h 2129590"/>
                <a:gd name="connsiteX2" fmla="*/ 4632158 w 4632158"/>
                <a:gd name="connsiteY2" fmla="*/ 2129590 h 2129590"/>
                <a:gd name="connsiteX3" fmla="*/ 0 w 4632158"/>
                <a:gd name="connsiteY3" fmla="*/ 1239253 h 2129590"/>
                <a:gd name="connsiteX0" fmla="*/ 0 w 4632158"/>
                <a:gd name="connsiteY0" fmla="*/ 1243228 h 2133565"/>
                <a:gd name="connsiteX1" fmla="*/ 3641593 w 4632158"/>
                <a:gd name="connsiteY1" fmla="*/ 0 h 2133565"/>
                <a:gd name="connsiteX2" fmla="*/ 4632158 w 4632158"/>
                <a:gd name="connsiteY2" fmla="*/ 2133565 h 2133565"/>
                <a:gd name="connsiteX3" fmla="*/ 0 w 4632158"/>
                <a:gd name="connsiteY3" fmla="*/ 1243228 h 2133565"/>
                <a:gd name="connsiteX0" fmla="*/ 0 w 4656011"/>
                <a:gd name="connsiteY0" fmla="*/ 1243228 h 2157419"/>
                <a:gd name="connsiteX1" fmla="*/ 3641593 w 4656011"/>
                <a:gd name="connsiteY1" fmla="*/ 0 h 2157419"/>
                <a:gd name="connsiteX2" fmla="*/ 4656011 w 4656011"/>
                <a:gd name="connsiteY2" fmla="*/ 2157419 h 2157419"/>
                <a:gd name="connsiteX3" fmla="*/ 0 w 4656011"/>
                <a:gd name="connsiteY3" fmla="*/ 1243228 h 2157419"/>
                <a:gd name="connsiteX0" fmla="*/ 0 w 4659987"/>
                <a:gd name="connsiteY0" fmla="*/ 1247204 h 2157419"/>
                <a:gd name="connsiteX1" fmla="*/ 3645569 w 4659987"/>
                <a:gd name="connsiteY1" fmla="*/ 0 h 2157419"/>
                <a:gd name="connsiteX2" fmla="*/ 4659987 w 4659987"/>
                <a:gd name="connsiteY2" fmla="*/ 2157419 h 2157419"/>
                <a:gd name="connsiteX3" fmla="*/ 0 w 4659987"/>
                <a:gd name="connsiteY3" fmla="*/ 1247204 h 2157419"/>
                <a:gd name="connsiteX0" fmla="*/ 0 w 4667938"/>
                <a:gd name="connsiteY0" fmla="*/ 1263107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63107 h 2157419"/>
                <a:gd name="connsiteX0" fmla="*/ 0 w 4667938"/>
                <a:gd name="connsiteY0" fmla="*/ 1259132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59132 h 2157419"/>
                <a:gd name="connsiteX0" fmla="*/ 0 w 4667938"/>
                <a:gd name="connsiteY0" fmla="*/ 1259132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59132 h 2157419"/>
                <a:gd name="connsiteX0" fmla="*/ 0 w 4659987"/>
                <a:gd name="connsiteY0" fmla="*/ 1251181 h 2157419"/>
                <a:gd name="connsiteX1" fmla="*/ 3645569 w 4659987"/>
                <a:gd name="connsiteY1" fmla="*/ 0 h 2157419"/>
                <a:gd name="connsiteX2" fmla="*/ 4659987 w 4659987"/>
                <a:gd name="connsiteY2" fmla="*/ 2157419 h 2157419"/>
                <a:gd name="connsiteX3" fmla="*/ 0 w 4659987"/>
                <a:gd name="connsiteY3" fmla="*/ 1251181 h 2157419"/>
                <a:gd name="connsiteX0" fmla="*/ 0 w 4674275"/>
                <a:gd name="connsiteY0" fmla="*/ 1251181 h 2157419"/>
                <a:gd name="connsiteX1" fmla="*/ 3645569 w 4674275"/>
                <a:gd name="connsiteY1" fmla="*/ 0 h 2157419"/>
                <a:gd name="connsiteX2" fmla="*/ 4674275 w 4674275"/>
                <a:gd name="connsiteY2" fmla="*/ 2157419 h 2157419"/>
                <a:gd name="connsiteX3" fmla="*/ 0 w 4674275"/>
                <a:gd name="connsiteY3" fmla="*/ 1251181 h 2157419"/>
                <a:gd name="connsiteX0" fmla="*/ 0 w 4683800"/>
                <a:gd name="connsiteY0" fmla="*/ 1251181 h 2157419"/>
                <a:gd name="connsiteX1" fmla="*/ 3655094 w 4683800"/>
                <a:gd name="connsiteY1" fmla="*/ 0 h 2157419"/>
                <a:gd name="connsiteX2" fmla="*/ 4683800 w 4683800"/>
                <a:gd name="connsiteY2" fmla="*/ 2157419 h 2157419"/>
                <a:gd name="connsiteX3" fmla="*/ 0 w 4683800"/>
                <a:gd name="connsiteY3" fmla="*/ 1251181 h 2157419"/>
                <a:gd name="connsiteX0" fmla="*/ 0 w 4695230"/>
                <a:gd name="connsiteY0" fmla="*/ 1251181 h 2157419"/>
                <a:gd name="connsiteX1" fmla="*/ 3666524 w 4695230"/>
                <a:gd name="connsiteY1" fmla="*/ 0 h 2157419"/>
                <a:gd name="connsiteX2" fmla="*/ 4695230 w 4695230"/>
                <a:gd name="connsiteY2" fmla="*/ 2157419 h 2157419"/>
                <a:gd name="connsiteX3" fmla="*/ 0 w 4695230"/>
                <a:gd name="connsiteY3" fmla="*/ 1251181 h 2157419"/>
                <a:gd name="connsiteX0" fmla="*/ 0 w 4695230"/>
                <a:gd name="connsiteY0" fmla="*/ 1251181 h 2171067"/>
                <a:gd name="connsiteX1" fmla="*/ 3666524 w 4695230"/>
                <a:gd name="connsiteY1" fmla="*/ 0 h 2171067"/>
                <a:gd name="connsiteX2" fmla="*/ 4695230 w 4695230"/>
                <a:gd name="connsiteY2" fmla="*/ 2171067 h 2171067"/>
                <a:gd name="connsiteX3" fmla="*/ 0 w 4695230"/>
                <a:gd name="connsiteY3" fmla="*/ 1251181 h 2171067"/>
                <a:gd name="connsiteX0" fmla="*/ 0 w 4708878"/>
                <a:gd name="connsiteY0" fmla="*/ 1251181 h 2184715"/>
                <a:gd name="connsiteX1" fmla="*/ 3666524 w 4708878"/>
                <a:gd name="connsiteY1" fmla="*/ 0 h 2184715"/>
                <a:gd name="connsiteX2" fmla="*/ 4708878 w 4708878"/>
                <a:gd name="connsiteY2" fmla="*/ 2184715 h 2184715"/>
                <a:gd name="connsiteX3" fmla="*/ 0 w 4708878"/>
                <a:gd name="connsiteY3" fmla="*/ 1251181 h 2184715"/>
                <a:gd name="connsiteX0" fmla="*/ 0 w 4722526"/>
                <a:gd name="connsiteY0" fmla="*/ 1251181 h 2198363"/>
                <a:gd name="connsiteX1" fmla="*/ 3666524 w 4722526"/>
                <a:gd name="connsiteY1" fmla="*/ 0 h 2198363"/>
                <a:gd name="connsiteX2" fmla="*/ 4722526 w 4722526"/>
                <a:gd name="connsiteY2" fmla="*/ 2198363 h 2198363"/>
                <a:gd name="connsiteX3" fmla="*/ 0 w 4722526"/>
                <a:gd name="connsiteY3" fmla="*/ 1251181 h 2198363"/>
                <a:gd name="connsiteX0" fmla="*/ 0 w 4658916"/>
                <a:gd name="connsiteY0" fmla="*/ 1251181 h 2190411"/>
                <a:gd name="connsiteX1" fmla="*/ 3666524 w 4658916"/>
                <a:gd name="connsiteY1" fmla="*/ 0 h 2190411"/>
                <a:gd name="connsiteX2" fmla="*/ 4658916 w 4658916"/>
                <a:gd name="connsiteY2" fmla="*/ 2190411 h 2190411"/>
                <a:gd name="connsiteX3" fmla="*/ 0 w 4658916"/>
                <a:gd name="connsiteY3" fmla="*/ 1251181 h 2190411"/>
                <a:gd name="connsiteX0" fmla="*/ 0 w 4658916"/>
                <a:gd name="connsiteY0" fmla="*/ 1251181 h 2166557"/>
                <a:gd name="connsiteX1" fmla="*/ 3666524 w 4658916"/>
                <a:gd name="connsiteY1" fmla="*/ 0 h 2166557"/>
                <a:gd name="connsiteX2" fmla="*/ 4658916 w 4658916"/>
                <a:gd name="connsiteY2" fmla="*/ 2166557 h 2166557"/>
                <a:gd name="connsiteX3" fmla="*/ 0 w 4658916"/>
                <a:gd name="connsiteY3" fmla="*/ 1251181 h 2166557"/>
                <a:gd name="connsiteX0" fmla="*/ 0 w 4670136"/>
                <a:gd name="connsiteY0" fmla="*/ 1251181 h 2166557"/>
                <a:gd name="connsiteX1" fmla="*/ 3677744 w 4670136"/>
                <a:gd name="connsiteY1" fmla="*/ 0 h 2166557"/>
                <a:gd name="connsiteX2" fmla="*/ 4670136 w 4670136"/>
                <a:gd name="connsiteY2" fmla="*/ 2166557 h 2166557"/>
                <a:gd name="connsiteX3" fmla="*/ 0 w 4670136"/>
                <a:gd name="connsiteY3" fmla="*/ 1251181 h 2166557"/>
                <a:gd name="connsiteX0" fmla="*/ 0 w 4653306"/>
                <a:gd name="connsiteY0" fmla="*/ 1251181 h 2166557"/>
                <a:gd name="connsiteX1" fmla="*/ 3660914 w 4653306"/>
                <a:gd name="connsiteY1" fmla="*/ 0 h 2166557"/>
                <a:gd name="connsiteX2" fmla="*/ 4653306 w 4653306"/>
                <a:gd name="connsiteY2" fmla="*/ 2166557 h 2166557"/>
                <a:gd name="connsiteX3" fmla="*/ 0 w 4653306"/>
                <a:gd name="connsiteY3" fmla="*/ 1251181 h 2166557"/>
                <a:gd name="connsiteX0" fmla="*/ 0 w 4001299"/>
                <a:gd name="connsiteY0" fmla="*/ 869518 h 2166557"/>
                <a:gd name="connsiteX1" fmla="*/ 3008907 w 4001299"/>
                <a:gd name="connsiteY1" fmla="*/ 0 h 2166557"/>
                <a:gd name="connsiteX2" fmla="*/ 4001299 w 4001299"/>
                <a:gd name="connsiteY2" fmla="*/ 2166557 h 2166557"/>
                <a:gd name="connsiteX3" fmla="*/ 0 w 4001299"/>
                <a:gd name="connsiteY3" fmla="*/ 869518 h 2166557"/>
                <a:gd name="connsiteX0" fmla="*/ 0 w 4645354"/>
                <a:gd name="connsiteY0" fmla="*/ 1251181 h 2166557"/>
                <a:gd name="connsiteX1" fmla="*/ 3652962 w 4645354"/>
                <a:gd name="connsiteY1" fmla="*/ 0 h 2166557"/>
                <a:gd name="connsiteX2" fmla="*/ 4645354 w 4645354"/>
                <a:gd name="connsiteY2" fmla="*/ 2166557 h 2166557"/>
                <a:gd name="connsiteX3" fmla="*/ 0 w 4645354"/>
                <a:gd name="connsiteY3" fmla="*/ 1251181 h 2166557"/>
                <a:gd name="connsiteX0" fmla="*/ 0 w 4645354"/>
                <a:gd name="connsiteY0" fmla="*/ 1243230 h 2166557"/>
                <a:gd name="connsiteX1" fmla="*/ 3652962 w 4645354"/>
                <a:gd name="connsiteY1" fmla="*/ 0 h 2166557"/>
                <a:gd name="connsiteX2" fmla="*/ 4645354 w 4645354"/>
                <a:gd name="connsiteY2" fmla="*/ 2166557 h 2166557"/>
                <a:gd name="connsiteX3" fmla="*/ 0 w 4645354"/>
                <a:gd name="connsiteY3" fmla="*/ 1243230 h 2166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5354" h="2166557">
                  <a:moveTo>
                    <a:pt x="0" y="1243230"/>
                  </a:moveTo>
                  <a:lnTo>
                    <a:pt x="3652962" y="0"/>
                  </a:lnTo>
                  <a:lnTo>
                    <a:pt x="4645354" y="2166557"/>
                  </a:lnTo>
                  <a:lnTo>
                    <a:pt x="0" y="124323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6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3541300" y="3008669"/>
              <a:ext cx="2835201" cy="2947635"/>
            </a:xfrm>
            <a:custGeom>
              <a:avLst/>
              <a:gdLst>
                <a:gd name="connsiteX0" fmla="*/ 0 w 2791326"/>
                <a:gd name="connsiteY0" fmla="*/ 1816768 h 2947737"/>
                <a:gd name="connsiteX1" fmla="*/ 493294 w 2791326"/>
                <a:gd name="connsiteY1" fmla="*/ 2947737 h 2947737"/>
                <a:gd name="connsiteX2" fmla="*/ 2791326 w 2791326"/>
                <a:gd name="connsiteY2" fmla="*/ 0 h 2947737"/>
                <a:gd name="connsiteX3" fmla="*/ 0 w 2791326"/>
                <a:gd name="connsiteY3" fmla="*/ 1816768 h 2947737"/>
                <a:gd name="connsiteX0" fmla="*/ 0 w 2799638"/>
                <a:gd name="connsiteY0" fmla="*/ 1845863 h 2947737"/>
                <a:gd name="connsiteX1" fmla="*/ 501606 w 2799638"/>
                <a:gd name="connsiteY1" fmla="*/ 2947737 h 2947737"/>
                <a:gd name="connsiteX2" fmla="*/ 2799638 w 2799638"/>
                <a:gd name="connsiteY2" fmla="*/ 0 h 2947737"/>
                <a:gd name="connsiteX3" fmla="*/ 0 w 2799638"/>
                <a:gd name="connsiteY3" fmla="*/ 1845863 h 2947737"/>
                <a:gd name="connsiteX0" fmla="*/ 0 w 2826933"/>
                <a:gd name="connsiteY0" fmla="*/ 1886806 h 2947737"/>
                <a:gd name="connsiteX1" fmla="*/ 52890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86806 h 2947737"/>
                <a:gd name="connsiteX0" fmla="*/ 0 w 2826933"/>
                <a:gd name="connsiteY0" fmla="*/ 1859510 h 2947737"/>
                <a:gd name="connsiteX1" fmla="*/ 52890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59510 h 2947737"/>
                <a:gd name="connsiteX0" fmla="*/ 0 w 2826933"/>
                <a:gd name="connsiteY0" fmla="*/ 1859510 h 2947737"/>
                <a:gd name="connsiteX1" fmla="*/ 52329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59510 h 2947737"/>
                <a:gd name="connsiteX0" fmla="*/ 0 w 2834884"/>
                <a:gd name="connsiteY0" fmla="*/ 1867462 h 2947737"/>
                <a:gd name="connsiteX1" fmla="*/ 531242 w 2834884"/>
                <a:gd name="connsiteY1" fmla="*/ 2947737 h 2947737"/>
                <a:gd name="connsiteX2" fmla="*/ 2834884 w 2834884"/>
                <a:gd name="connsiteY2" fmla="*/ 0 h 2947737"/>
                <a:gd name="connsiteX3" fmla="*/ 0 w 2834884"/>
                <a:gd name="connsiteY3" fmla="*/ 1867462 h 294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4884" h="2947737">
                  <a:moveTo>
                    <a:pt x="0" y="1867462"/>
                  </a:moveTo>
                  <a:lnTo>
                    <a:pt x="531242" y="2947737"/>
                  </a:lnTo>
                  <a:lnTo>
                    <a:pt x="2834884" y="0"/>
                  </a:lnTo>
                  <a:lnTo>
                    <a:pt x="0" y="1867462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1333500"/>
            <a:ext cx="9521825" cy="4127499"/>
          </a:xfrm>
          <a:noFill/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896463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_2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3175"/>
            <a:ext cx="1218565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"/>
          <p:cNvGrpSpPr>
            <a:grpSpLocks/>
          </p:cNvGrpSpPr>
          <p:nvPr userDrawn="1"/>
        </p:nvGrpSpPr>
        <p:grpSpPr bwMode="auto">
          <a:xfrm>
            <a:off x="0" y="0"/>
            <a:ext cx="8156575" cy="6888163"/>
            <a:chOff x="-36274" y="-15586"/>
            <a:chExt cx="8156349" cy="6888333"/>
          </a:xfrm>
        </p:grpSpPr>
        <p:sp>
          <p:nvSpPr>
            <p:cNvPr id="7" name="Freeform 6"/>
            <p:cNvSpPr/>
            <p:nvPr userDrawn="1"/>
          </p:nvSpPr>
          <p:spPr>
            <a:xfrm>
              <a:off x="14525" y="-2886"/>
              <a:ext cx="8053165" cy="6845469"/>
            </a:xfrm>
            <a:custGeom>
              <a:avLst/>
              <a:gdLst>
                <a:gd name="connsiteX0" fmla="*/ 0 w 8155858"/>
                <a:gd name="connsiteY0" fmla="*/ 0 h 6902245"/>
                <a:gd name="connsiteX1" fmla="*/ 4100052 w 8155858"/>
                <a:gd name="connsiteY1" fmla="*/ 14748 h 6902245"/>
                <a:gd name="connsiteX2" fmla="*/ 8155858 w 8155858"/>
                <a:gd name="connsiteY2" fmla="*/ 6902245 h 6902245"/>
                <a:gd name="connsiteX3" fmla="*/ 0 w 8155858"/>
                <a:gd name="connsiteY3" fmla="*/ 6902245 h 6902245"/>
                <a:gd name="connsiteX4" fmla="*/ 0 w 8155858"/>
                <a:gd name="connsiteY4" fmla="*/ 0 h 6902245"/>
                <a:gd name="connsiteX0" fmla="*/ 0 w 8155858"/>
                <a:gd name="connsiteY0" fmla="*/ 0 h 6902245"/>
                <a:gd name="connsiteX1" fmla="*/ 4026310 w 8155858"/>
                <a:gd name="connsiteY1" fmla="*/ 0 h 6902245"/>
                <a:gd name="connsiteX2" fmla="*/ 8155858 w 8155858"/>
                <a:gd name="connsiteY2" fmla="*/ 6902245 h 6902245"/>
                <a:gd name="connsiteX3" fmla="*/ 0 w 8155858"/>
                <a:gd name="connsiteY3" fmla="*/ 6902245 h 6902245"/>
                <a:gd name="connsiteX4" fmla="*/ 0 w 8155858"/>
                <a:gd name="connsiteY4" fmla="*/ 0 h 6902245"/>
                <a:gd name="connsiteX0" fmla="*/ 353961 w 8155858"/>
                <a:gd name="connsiteY0" fmla="*/ 0 h 6902245"/>
                <a:gd name="connsiteX1" fmla="*/ 4026310 w 8155858"/>
                <a:gd name="connsiteY1" fmla="*/ 0 h 6902245"/>
                <a:gd name="connsiteX2" fmla="*/ 8155858 w 8155858"/>
                <a:gd name="connsiteY2" fmla="*/ 6902245 h 6902245"/>
                <a:gd name="connsiteX3" fmla="*/ 0 w 8155858"/>
                <a:gd name="connsiteY3" fmla="*/ 6902245 h 6902245"/>
                <a:gd name="connsiteX4" fmla="*/ 353961 w 8155858"/>
                <a:gd name="connsiteY4" fmla="*/ 0 h 6902245"/>
                <a:gd name="connsiteX0" fmla="*/ 44245 w 8155858"/>
                <a:gd name="connsiteY0" fmla="*/ 0 h 6902245"/>
                <a:gd name="connsiteX1" fmla="*/ 4026310 w 8155858"/>
                <a:gd name="connsiteY1" fmla="*/ 0 h 6902245"/>
                <a:gd name="connsiteX2" fmla="*/ 8155858 w 8155858"/>
                <a:gd name="connsiteY2" fmla="*/ 6902245 h 6902245"/>
                <a:gd name="connsiteX3" fmla="*/ 0 w 8155858"/>
                <a:gd name="connsiteY3" fmla="*/ 6902245 h 6902245"/>
                <a:gd name="connsiteX4" fmla="*/ 44245 w 8155858"/>
                <a:gd name="connsiteY4" fmla="*/ 0 h 6902245"/>
                <a:gd name="connsiteX0" fmla="*/ 14748 w 8126361"/>
                <a:gd name="connsiteY0" fmla="*/ 0 h 6902245"/>
                <a:gd name="connsiteX1" fmla="*/ 3996813 w 8126361"/>
                <a:gd name="connsiteY1" fmla="*/ 0 h 6902245"/>
                <a:gd name="connsiteX2" fmla="*/ 8126361 w 8126361"/>
                <a:gd name="connsiteY2" fmla="*/ 6902245 h 6902245"/>
                <a:gd name="connsiteX3" fmla="*/ 0 w 8126361"/>
                <a:gd name="connsiteY3" fmla="*/ 6887497 h 6902245"/>
                <a:gd name="connsiteX4" fmla="*/ 14748 w 8126361"/>
                <a:gd name="connsiteY4" fmla="*/ 0 h 6902245"/>
                <a:gd name="connsiteX0" fmla="*/ 0 w 8111613"/>
                <a:gd name="connsiteY0" fmla="*/ 0 h 6902245"/>
                <a:gd name="connsiteX1" fmla="*/ 3982065 w 8111613"/>
                <a:gd name="connsiteY1" fmla="*/ 0 h 6902245"/>
                <a:gd name="connsiteX2" fmla="*/ 8111613 w 8111613"/>
                <a:gd name="connsiteY2" fmla="*/ 6902245 h 6902245"/>
                <a:gd name="connsiteX3" fmla="*/ 855407 w 8111613"/>
                <a:gd name="connsiteY3" fmla="*/ 6297561 h 6902245"/>
                <a:gd name="connsiteX4" fmla="*/ 0 w 8111613"/>
                <a:gd name="connsiteY4" fmla="*/ 0 h 6902245"/>
                <a:gd name="connsiteX0" fmla="*/ 0 w 8111613"/>
                <a:gd name="connsiteY0" fmla="*/ 0 h 6902245"/>
                <a:gd name="connsiteX1" fmla="*/ 3982065 w 8111613"/>
                <a:gd name="connsiteY1" fmla="*/ 0 h 6902245"/>
                <a:gd name="connsiteX2" fmla="*/ 8111613 w 8111613"/>
                <a:gd name="connsiteY2" fmla="*/ 6902245 h 6902245"/>
                <a:gd name="connsiteX3" fmla="*/ 1 w 8111613"/>
                <a:gd name="connsiteY3" fmla="*/ 6858000 h 6902245"/>
                <a:gd name="connsiteX4" fmla="*/ 0 w 8111613"/>
                <a:gd name="connsiteY4" fmla="*/ 0 h 6902245"/>
                <a:gd name="connsiteX0" fmla="*/ 0 w 7934633"/>
                <a:gd name="connsiteY0" fmla="*/ 0 h 6858000"/>
                <a:gd name="connsiteX1" fmla="*/ 3982065 w 7934633"/>
                <a:gd name="connsiteY1" fmla="*/ 0 h 6858000"/>
                <a:gd name="connsiteX2" fmla="*/ 7934633 w 7934633"/>
                <a:gd name="connsiteY2" fmla="*/ 6828503 h 6858000"/>
                <a:gd name="connsiteX3" fmla="*/ 1 w 7934633"/>
                <a:gd name="connsiteY3" fmla="*/ 6858000 h 6858000"/>
                <a:gd name="connsiteX4" fmla="*/ 0 w 7934633"/>
                <a:gd name="connsiteY4" fmla="*/ 0 h 6858000"/>
                <a:gd name="connsiteX0" fmla="*/ 0 w 8052620"/>
                <a:gd name="connsiteY0" fmla="*/ 0 h 6858000"/>
                <a:gd name="connsiteX1" fmla="*/ 3982065 w 8052620"/>
                <a:gd name="connsiteY1" fmla="*/ 0 h 6858000"/>
                <a:gd name="connsiteX2" fmla="*/ 8052620 w 8052620"/>
                <a:gd name="connsiteY2" fmla="*/ 6858000 h 6858000"/>
                <a:gd name="connsiteX3" fmla="*/ 1 w 8052620"/>
                <a:gd name="connsiteY3" fmla="*/ 6858000 h 6858000"/>
                <a:gd name="connsiteX4" fmla="*/ 0 w 805262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2620" h="6858000">
                  <a:moveTo>
                    <a:pt x="0" y="0"/>
                  </a:moveTo>
                  <a:lnTo>
                    <a:pt x="3982065" y="0"/>
                  </a:lnTo>
                  <a:lnTo>
                    <a:pt x="8052620" y="6858000"/>
                  </a:lnTo>
                  <a:lnTo>
                    <a:pt x="1" y="6858000"/>
                  </a:lnTo>
                  <a:cubicBezTo>
                    <a:pt x="1" y="4572000"/>
                    <a:pt x="0" y="228600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 userDrawn="1"/>
          </p:nvGrpSpPr>
          <p:grpSpPr bwMode="auto">
            <a:xfrm>
              <a:off x="-36274" y="-15586"/>
              <a:ext cx="8156349" cy="6888333"/>
              <a:chOff x="-36274" y="-15586"/>
              <a:chExt cx="8156349" cy="6888333"/>
            </a:xfrm>
          </p:grpSpPr>
          <p:sp>
            <p:nvSpPr>
              <p:cNvPr id="9" name="Freeform 8"/>
              <p:cNvSpPr/>
              <p:nvPr userDrawn="1"/>
            </p:nvSpPr>
            <p:spPr>
              <a:xfrm>
                <a:off x="-33099" y="4496200"/>
                <a:ext cx="8116663" cy="2368608"/>
              </a:xfrm>
              <a:custGeom>
                <a:avLst/>
                <a:gdLst>
                  <a:gd name="connsiteX0" fmla="*/ 0 w 7983940"/>
                  <a:gd name="connsiteY0" fmla="*/ 0 h 2470245"/>
                  <a:gd name="connsiteX1" fmla="*/ 0 w 7983940"/>
                  <a:gd name="connsiteY1" fmla="*/ 2470245 h 2470245"/>
                  <a:gd name="connsiteX2" fmla="*/ 7983940 w 7983940"/>
                  <a:gd name="connsiteY2" fmla="*/ 2470245 h 2470245"/>
                  <a:gd name="connsiteX3" fmla="*/ 0 w 7983940"/>
                  <a:gd name="connsiteY3" fmla="*/ 0 h 2470245"/>
                  <a:gd name="connsiteX0" fmla="*/ 0 w 8031732"/>
                  <a:gd name="connsiteY0" fmla="*/ 0 h 2470245"/>
                  <a:gd name="connsiteX1" fmla="*/ 0 w 8031732"/>
                  <a:gd name="connsiteY1" fmla="*/ 2470245 h 2470245"/>
                  <a:gd name="connsiteX2" fmla="*/ 8031732 w 8031732"/>
                  <a:gd name="connsiteY2" fmla="*/ 2470245 h 2470245"/>
                  <a:gd name="connsiteX3" fmla="*/ 0 w 8031732"/>
                  <a:gd name="connsiteY3" fmla="*/ 0 h 2470245"/>
                  <a:gd name="connsiteX0" fmla="*/ 0 w 8144419"/>
                  <a:gd name="connsiteY0" fmla="*/ 0 h 2470245"/>
                  <a:gd name="connsiteX1" fmla="*/ 0 w 8144419"/>
                  <a:gd name="connsiteY1" fmla="*/ 2470245 h 2470245"/>
                  <a:gd name="connsiteX2" fmla="*/ 8144419 w 8144419"/>
                  <a:gd name="connsiteY2" fmla="*/ 2470245 h 2470245"/>
                  <a:gd name="connsiteX3" fmla="*/ 0 w 8144419"/>
                  <a:gd name="connsiteY3" fmla="*/ 0 h 2470245"/>
                  <a:gd name="connsiteX0" fmla="*/ 0 w 8144419"/>
                  <a:gd name="connsiteY0" fmla="*/ 0 h 2561335"/>
                  <a:gd name="connsiteX1" fmla="*/ 0 w 8144419"/>
                  <a:gd name="connsiteY1" fmla="*/ 2561335 h 2561335"/>
                  <a:gd name="connsiteX2" fmla="*/ 8144419 w 8144419"/>
                  <a:gd name="connsiteY2" fmla="*/ 2561335 h 2561335"/>
                  <a:gd name="connsiteX3" fmla="*/ 0 w 8144419"/>
                  <a:gd name="connsiteY3" fmla="*/ 0 h 256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44419" h="2561335">
                    <a:moveTo>
                      <a:pt x="0" y="0"/>
                    </a:moveTo>
                    <a:lnTo>
                      <a:pt x="0" y="2561335"/>
                    </a:lnTo>
                    <a:lnTo>
                      <a:pt x="8144419" y="256133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1000">
                    <a:schemeClr val="accent2"/>
                  </a:gs>
                  <a:gs pos="100000">
                    <a:schemeClr val="accent3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180000" rIns="180000" bIns="180000"/>
              <a:lstStyle/>
              <a:p>
                <a:pPr algn="ctr">
                  <a:defRPr/>
                </a:pPr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9"/>
              <p:cNvSpPr/>
              <p:nvPr userDrawn="1"/>
            </p:nvSpPr>
            <p:spPr>
              <a:xfrm>
                <a:off x="-33099" y="-1298"/>
                <a:ext cx="8153174" cy="6874045"/>
              </a:xfrm>
              <a:custGeom>
                <a:avLst/>
                <a:gdLst>
                  <a:gd name="connsiteX0" fmla="*/ 4217158 w 7942997"/>
                  <a:gd name="connsiteY0" fmla="*/ 0 h 6905768"/>
                  <a:gd name="connsiteX1" fmla="*/ 0 w 7942997"/>
                  <a:gd name="connsiteY1" fmla="*/ 4421875 h 6905768"/>
                  <a:gd name="connsiteX2" fmla="*/ 7942997 w 7942997"/>
                  <a:gd name="connsiteY2" fmla="*/ 6905768 h 6905768"/>
                  <a:gd name="connsiteX3" fmla="*/ 4217158 w 7942997"/>
                  <a:gd name="connsiteY3" fmla="*/ 0 h 6905768"/>
                  <a:gd name="connsiteX0" fmla="*/ 4217158 w 8106770"/>
                  <a:gd name="connsiteY0" fmla="*/ 0 h 6659133"/>
                  <a:gd name="connsiteX1" fmla="*/ 0 w 8106770"/>
                  <a:gd name="connsiteY1" fmla="*/ 4421875 h 6659133"/>
                  <a:gd name="connsiteX2" fmla="*/ 8106770 w 8106770"/>
                  <a:gd name="connsiteY2" fmla="*/ 6659133 h 6659133"/>
                  <a:gd name="connsiteX3" fmla="*/ 4217158 w 8106770"/>
                  <a:gd name="connsiteY3" fmla="*/ 0 h 6659133"/>
                  <a:gd name="connsiteX0" fmla="*/ 4217158 w 7956645"/>
                  <a:gd name="connsiteY0" fmla="*/ 0 h 6892066"/>
                  <a:gd name="connsiteX1" fmla="*/ 0 w 7956645"/>
                  <a:gd name="connsiteY1" fmla="*/ 4421875 h 6892066"/>
                  <a:gd name="connsiteX2" fmla="*/ 7956645 w 7956645"/>
                  <a:gd name="connsiteY2" fmla="*/ 6892066 h 6892066"/>
                  <a:gd name="connsiteX3" fmla="*/ 4217158 w 7956645"/>
                  <a:gd name="connsiteY3" fmla="*/ 0 h 6892066"/>
                  <a:gd name="connsiteX0" fmla="*/ 4217158 w 8290020"/>
                  <a:gd name="connsiteY0" fmla="*/ 0 h 6174856"/>
                  <a:gd name="connsiteX1" fmla="*/ 0 w 8290020"/>
                  <a:gd name="connsiteY1" fmla="*/ 4421875 h 6174856"/>
                  <a:gd name="connsiteX2" fmla="*/ 8290020 w 8290020"/>
                  <a:gd name="connsiteY2" fmla="*/ 6174856 h 6174856"/>
                  <a:gd name="connsiteX3" fmla="*/ 4217158 w 8290020"/>
                  <a:gd name="connsiteY3" fmla="*/ 0 h 6174856"/>
                  <a:gd name="connsiteX0" fmla="*/ 4217158 w 7975695"/>
                  <a:gd name="connsiteY0" fmla="*/ 0 h 6901629"/>
                  <a:gd name="connsiteX1" fmla="*/ 0 w 7975695"/>
                  <a:gd name="connsiteY1" fmla="*/ 4421875 h 6901629"/>
                  <a:gd name="connsiteX2" fmla="*/ 7975695 w 7975695"/>
                  <a:gd name="connsiteY2" fmla="*/ 6901629 h 6901629"/>
                  <a:gd name="connsiteX3" fmla="*/ 4217158 w 7975695"/>
                  <a:gd name="connsiteY3" fmla="*/ 0 h 6901629"/>
                  <a:gd name="connsiteX0" fmla="*/ 4217158 w 8120074"/>
                  <a:gd name="connsiteY0" fmla="*/ 0 h 6933917"/>
                  <a:gd name="connsiteX1" fmla="*/ 0 w 8120074"/>
                  <a:gd name="connsiteY1" fmla="*/ 4421875 h 6933917"/>
                  <a:gd name="connsiteX2" fmla="*/ 8120074 w 8120074"/>
                  <a:gd name="connsiteY2" fmla="*/ 6933917 h 6933917"/>
                  <a:gd name="connsiteX3" fmla="*/ 4217158 w 8120074"/>
                  <a:gd name="connsiteY3" fmla="*/ 0 h 6933917"/>
                  <a:gd name="connsiteX0" fmla="*/ 4034278 w 8120074"/>
                  <a:gd name="connsiteY0" fmla="*/ 0 h 6933917"/>
                  <a:gd name="connsiteX1" fmla="*/ 0 w 8120074"/>
                  <a:gd name="connsiteY1" fmla="*/ 4421875 h 6933917"/>
                  <a:gd name="connsiteX2" fmla="*/ 8120074 w 8120074"/>
                  <a:gd name="connsiteY2" fmla="*/ 6933917 h 6933917"/>
                  <a:gd name="connsiteX3" fmla="*/ 4034278 w 8120074"/>
                  <a:gd name="connsiteY3" fmla="*/ 0 h 6933917"/>
                  <a:gd name="connsiteX0" fmla="*/ 4067528 w 8153324"/>
                  <a:gd name="connsiteY0" fmla="*/ 0 h 6933917"/>
                  <a:gd name="connsiteX1" fmla="*/ 0 w 8153324"/>
                  <a:gd name="connsiteY1" fmla="*/ 4589970 h 6933917"/>
                  <a:gd name="connsiteX2" fmla="*/ 8153324 w 8153324"/>
                  <a:gd name="connsiteY2" fmla="*/ 6933917 h 6933917"/>
                  <a:gd name="connsiteX3" fmla="*/ 4067528 w 8153324"/>
                  <a:gd name="connsiteY3" fmla="*/ 0 h 6933917"/>
                  <a:gd name="connsiteX0" fmla="*/ 4067528 w 8153324"/>
                  <a:gd name="connsiteY0" fmla="*/ 0 h 6950726"/>
                  <a:gd name="connsiteX1" fmla="*/ 0 w 8153324"/>
                  <a:gd name="connsiteY1" fmla="*/ 4606779 h 6950726"/>
                  <a:gd name="connsiteX2" fmla="*/ 8153324 w 8153324"/>
                  <a:gd name="connsiteY2" fmla="*/ 6950726 h 6950726"/>
                  <a:gd name="connsiteX3" fmla="*/ 4067528 w 8153324"/>
                  <a:gd name="connsiteY3" fmla="*/ 0 h 6950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53324" h="6950726">
                    <a:moveTo>
                      <a:pt x="4067528" y="0"/>
                    </a:moveTo>
                    <a:lnTo>
                      <a:pt x="0" y="4606779"/>
                    </a:lnTo>
                    <a:lnTo>
                      <a:pt x="8153324" y="6950726"/>
                    </a:lnTo>
                    <a:lnTo>
                      <a:pt x="406752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180000" rIns="180000" bIns="180000"/>
              <a:lstStyle/>
              <a:p>
                <a:pPr algn="ctr">
                  <a:defRPr/>
                </a:pPr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>
                <a:off x="-36274" y="-15586"/>
                <a:ext cx="4081350" cy="4595926"/>
              </a:xfrm>
              <a:custGeom>
                <a:avLst/>
                <a:gdLst>
                  <a:gd name="connsiteX0" fmla="*/ 0 w 9162535"/>
                  <a:gd name="connsiteY0" fmla="*/ 5146589 h 5146589"/>
                  <a:gd name="connsiteX1" fmla="*/ 5999206 w 9162535"/>
                  <a:gd name="connsiteY1" fmla="*/ 0 h 5146589"/>
                  <a:gd name="connsiteX2" fmla="*/ 9162535 w 9162535"/>
                  <a:gd name="connsiteY2" fmla="*/ 3342502 h 5146589"/>
                  <a:gd name="connsiteX3" fmla="*/ 0 w 9162535"/>
                  <a:gd name="connsiteY3" fmla="*/ 5146589 h 5146589"/>
                  <a:gd name="connsiteX0" fmla="*/ 0 w 6061080"/>
                  <a:gd name="connsiteY0" fmla="*/ 5160885 h 5160885"/>
                  <a:gd name="connsiteX1" fmla="*/ 2897751 w 6061080"/>
                  <a:gd name="connsiteY1" fmla="*/ 0 h 5160885"/>
                  <a:gd name="connsiteX2" fmla="*/ 6061080 w 6061080"/>
                  <a:gd name="connsiteY2" fmla="*/ 3342502 h 5160885"/>
                  <a:gd name="connsiteX3" fmla="*/ 0 w 6061080"/>
                  <a:gd name="connsiteY3" fmla="*/ 5160885 h 5160885"/>
                  <a:gd name="connsiteX0" fmla="*/ 0 w 6075372"/>
                  <a:gd name="connsiteY0" fmla="*/ 5160885 h 5160885"/>
                  <a:gd name="connsiteX1" fmla="*/ 2897751 w 6075372"/>
                  <a:gd name="connsiteY1" fmla="*/ 0 h 5160885"/>
                  <a:gd name="connsiteX2" fmla="*/ 6075372 w 6075372"/>
                  <a:gd name="connsiteY2" fmla="*/ 1755636 h 5160885"/>
                  <a:gd name="connsiteX3" fmla="*/ 0 w 6075372"/>
                  <a:gd name="connsiteY3" fmla="*/ 5160885 h 5160885"/>
                  <a:gd name="connsiteX0" fmla="*/ 3119359 w 9194731"/>
                  <a:gd name="connsiteY0" fmla="*/ 5203773 h 5203773"/>
                  <a:gd name="connsiteX1" fmla="*/ 0 w 9194731"/>
                  <a:gd name="connsiteY1" fmla="*/ 0 h 5203773"/>
                  <a:gd name="connsiteX2" fmla="*/ 9194731 w 9194731"/>
                  <a:gd name="connsiteY2" fmla="*/ 1798524 h 5203773"/>
                  <a:gd name="connsiteX3" fmla="*/ 3119359 w 9194731"/>
                  <a:gd name="connsiteY3" fmla="*/ 5203773 h 5203773"/>
                  <a:gd name="connsiteX0" fmla="*/ 3119359 w 9194731"/>
                  <a:gd name="connsiteY0" fmla="*/ 5147756 h 5147756"/>
                  <a:gd name="connsiteX1" fmla="*/ 0 w 9194731"/>
                  <a:gd name="connsiteY1" fmla="*/ 0 h 5147756"/>
                  <a:gd name="connsiteX2" fmla="*/ 9194731 w 9194731"/>
                  <a:gd name="connsiteY2" fmla="*/ 1742507 h 5147756"/>
                  <a:gd name="connsiteX3" fmla="*/ 3119359 w 9194731"/>
                  <a:gd name="connsiteY3" fmla="*/ 5147756 h 5147756"/>
                  <a:gd name="connsiteX0" fmla="*/ 3151267 w 9226639"/>
                  <a:gd name="connsiteY0" fmla="*/ 5163714 h 5163714"/>
                  <a:gd name="connsiteX1" fmla="*/ 0 w 9226639"/>
                  <a:gd name="connsiteY1" fmla="*/ 0 h 5163714"/>
                  <a:gd name="connsiteX2" fmla="*/ 9226639 w 9226639"/>
                  <a:gd name="connsiteY2" fmla="*/ 1758465 h 5163714"/>
                  <a:gd name="connsiteX3" fmla="*/ 3151267 w 9226639"/>
                  <a:gd name="connsiteY3" fmla="*/ 5163714 h 5163714"/>
                  <a:gd name="connsiteX0" fmla="*/ 3151267 w 9198054"/>
                  <a:gd name="connsiteY0" fmla="*/ 5163714 h 5163714"/>
                  <a:gd name="connsiteX1" fmla="*/ 0 w 9198054"/>
                  <a:gd name="connsiteY1" fmla="*/ 0 h 5163714"/>
                  <a:gd name="connsiteX2" fmla="*/ 9198054 w 9198054"/>
                  <a:gd name="connsiteY2" fmla="*/ 1901426 h 5163714"/>
                  <a:gd name="connsiteX3" fmla="*/ 3151267 w 9198054"/>
                  <a:gd name="connsiteY3" fmla="*/ 5163714 h 5163714"/>
                  <a:gd name="connsiteX0" fmla="*/ 3208437 w 9198054"/>
                  <a:gd name="connsiteY0" fmla="*/ 5163714 h 5163714"/>
                  <a:gd name="connsiteX1" fmla="*/ 0 w 9198054"/>
                  <a:gd name="connsiteY1" fmla="*/ 0 h 5163714"/>
                  <a:gd name="connsiteX2" fmla="*/ 9198054 w 9198054"/>
                  <a:gd name="connsiteY2" fmla="*/ 1901426 h 5163714"/>
                  <a:gd name="connsiteX3" fmla="*/ 3208437 w 9198054"/>
                  <a:gd name="connsiteY3" fmla="*/ 5163714 h 5163714"/>
                  <a:gd name="connsiteX0" fmla="*/ 3160796 w 9198054"/>
                  <a:gd name="connsiteY0" fmla="*/ 5154183 h 5154183"/>
                  <a:gd name="connsiteX1" fmla="*/ 0 w 9198054"/>
                  <a:gd name="connsiteY1" fmla="*/ 0 h 5154183"/>
                  <a:gd name="connsiteX2" fmla="*/ 9198054 w 9198054"/>
                  <a:gd name="connsiteY2" fmla="*/ 1901426 h 5154183"/>
                  <a:gd name="connsiteX3" fmla="*/ 3160796 w 9198054"/>
                  <a:gd name="connsiteY3" fmla="*/ 5154183 h 5154183"/>
                  <a:gd name="connsiteX0" fmla="*/ 3160796 w 9178997"/>
                  <a:gd name="connsiteY0" fmla="*/ 5154183 h 5154183"/>
                  <a:gd name="connsiteX1" fmla="*/ 0 w 9178997"/>
                  <a:gd name="connsiteY1" fmla="*/ 0 h 5154183"/>
                  <a:gd name="connsiteX2" fmla="*/ 9178997 w 9178997"/>
                  <a:gd name="connsiteY2" fmla="*/ 1910957 h 5154183"/>
                  <a:gd name="connsiteX3" fmla="*/ 3160796 w 9178997"/>
                  <a:gd name="connsiteY3" fmla="*/ 5154183 h 5154183"/>
                  <a:gd name="connsiteX0" fmla="*/ 3048116 w 9178997"/>
                  <a:gd name="connsiteY0" fmla="*/ 5154183 h 5154183"/>
                  <a:gd name="connsiteX1" fmla="*/ 0 w 9178997"/>
                  <a:gd name="connsiteY1" fmla="*/ 0 h 5154183"/>
                  <a:gd name="connsiteX2" fmla="*/ 9178997 w 9178997"/>
                  <a:gd name="connsiteY2" fmla="*/ 1910957 h 5154183"/>
                  <a:gd name="connsiteX3" fmla="*/ 3048116 w 9178997"/>
                  <a:gd name="connsiteY3" fmla="*/ 5154183 h 5154183"/>
                  <a:gd name="connsiteX0" fmla="*/ 3048116 w 9178997"/>
                  <a:gd name="connsiteY0" fmla="*/ 5154183 h 5154183"/>
                  <a:gd name="connsiteX1" fmla="*/ 0 w 9178997"/>
                  <a:gd name="connsiteY1" fmla="*/ 0 h 5154183"/>
                  <a:gd name="connsiteX2" fmla="*/ 9178997 w 9178997"/>
                  <a:gd name="connsiteY2" fmla="*/ 1698542 h 5154183"/>
                  <a:gd name="connsiteX3" fmla="*/ 3048116 w 9178997"/>
                  <a:gd name="connsiteY3" fmla="*/ 5154183 h 5154183"/>
                  <a:gd name="connsiteX0" fmla="*/ 1498773 w 9178997"/>
                  <a:gd name="connsiteY0" fmla="*/ 5154183 h 5154183"/>
                  <a:gd name="connsiteX1" fmla="*/ 0 w 9178997"/>
                  <a:gd name="connsiteY1" fmla="*/ 0 h 5154183"/>
                  <a:gd name="connsiteX2" fmla="*/ 9178997 w 9178997"/>
                  <a:gd name="connsiteY2" fmla="*/ 1698542 h 5154183"/>
                  <a:gd name="connsiteX3" fmla="*/ 1498773 w 9178997"/>
                  <a:gd name="connsiteY3" fmla="*/ 5154183 h 5154183"/>
                  <a:gd name="connsiteX0" fmla="*/ 1498773 w 3368960"/>
                  <a:gd name="connsiteY0" fmla="*/ 5173702 h 5173702"/>
                  <a:gd name="connsiteX1" fmla="*/ 0 w 3368960"/>
                  <a:gd name="connsiteY1" fmla="*/ 19519 h 5173702"/>
                  <a:gd name="connsiteX2" fmla="*/ 3368960 w 3368960"/>
                  <a:gd name="connsiteY2" fmla="*/ 0 h 5173702"/>
                  <a:gd name="connsiteX3" fmla="*/ 1498773 w 3368960"/>
                  <a:gd name="connsiteY3" fmla="*/ 5173702 h 5173702"/>
                  <a:gd name="connsiteX0" fmla="*/ 1513119 w 3383306"/>
                  <a:gd name="connsiteY0" fmla="*/ 5173702 h 5173702"/>
                  <a:gd name="connsiteX1" fmla="*/ 0 w 3383306"/>
                  <a:gd name="connsiteY1" fmla="*/ 1730421 h 5173702"/>
                  <a:gd name="connsiteX2" fmla="*/ 3383306 w 3383306"/>
                  <a:gd name="connsiteY2" fmla="*/ 0 h 5173702"/>
                  <a:gd name="connsiteX3" fmla="*/ 1513119 w 3383306"/>
                  <a:gd name="connsiteY3" fmla="*/ 5173702 h 5173702"/>
                  <a:gd name="connsiteX0" fmla="*/ 1524942 w 3395129"/>
                  <a:gd name="connsiteY0" fmla="*/ 5173702 h 5173702"/>
                  <a:gd name="connsiteX1" fmla="*/ 0 w 3395129"/>
                  <a:gd name="connsiteY1" fmla="*/ 3446751 h 5173702"/>
                  <a:gd name="connsiteX2" fmla="*/ 3395129 w 3395129"/>
                  <a:gd name="connsiteY2" fmla="*/ 0 h 5173702"/>
                  <a:gd name="connsiteX3" fmla="*/ 1524942 w 3395129"/>
                  <a:gd name="connsiteY3" fmla="*/ 5173702 h 5173702"/>
                  <a:gd name="connsiteX0" fmla="*/ 2623 w 3395129"/>
                  <a:gd name="connsiteY0" fmla="*/ 652 h 3446751"/>
                  <a:gd name="connsiteX1" fmla="*/ 0 w 3395129"/>
                  <a:gd name="connsiteY1" fmla="*/ 3446751 h 3446751"/>
                  <a:gd name="connsiteX2" fmla="*/ 3395129 w 3395129"/>
                  <a:gd name="connsiteY2" fmla="*/ 0 h 3446751"/>
                  <a:gd name="connsiteX3" fmla="*/ 2623 w 3395129"/>
                  <a:gd name="connsiteY3" fmla="*/ 652 h 3446751"/>
                  <a:gd name="connsiteX0" fmla="*/ 2623 w 3395129"/>
                  <a:gd name="connsiteY0" fmla="*/ 652 h 3498578"/>
                  <a:gd name="connsiteX1" fmla="*/ 0 w 3395129"/>
                  <a:gd name="connsiteY1" fmla="*/ 3498578 h 3498578"/>
                  <a:gd name="connsiteX2" fmla="*/ 3395129 w 3395129"/>
                  <a:gd name="connsiteY2" fmla="*/ 0 h 3498578"/>
                  <a:gd name="connsiteX3" fmla="*/ 2623 w 3395129"/>
                  <a:gd name="connsiteY3" fmla="*/ 652 h 3498578"/>
                  <a:gd name="connsiteX0" fmla="*/ 2623 w 3395129"/>
                  <a:gd name="connsiteY0" fmla="*/ 652 h 3563362"/>
                  <a:gd name="connsiteX1" fmla="*/ 0 w 3395129"/>
                  <a:gd name="connsiteY1" fmla="*/ 3563362 h 3563362"/>
                  <a:gd name="connsiteX2" fmla="*/ 3395129 w 3395129"/>
                  <a:gd name="connsiteY2" fmla="*/ 0 h 3563362"/>
                  <a:gd name="connsiteX3" fmla="*/ 2623 w 3395129"/>
                  <a:gd name="connsiteY3" fmla="*/ 652 h 3563362"/>
                  <a:gd name="connsiteX0" fmla="*/ 2623 w 3395129"/>
                  <a:gd name="connsiteY0" fmla="*/ 652 h 3563362"/>
                  <a:gd name="connsiteX1" fmla="*/ 0 w 3395129"/>
                  <a:gd name="connsiteY1" fmla="*/ 3563362 h 3563362"/>
                  <a:gd name="connsiteX2" fmla="*/ 3395129 w 3395129"/>
                  <a:gd name="connsiteY2" fmla="*/ 0 h 3563362"/>
                  <a:gd name="connsiteX3" fmla="*/ 2623 w 3395129"/>
                  <a:gd name="connsiteY3" fmla="*/ 652 h 3563362"/>
                  <a:gd name="connsiteX0" fmla="*/ 2623 w 3385050"/>
                  <a:gd name="connsiteY0" fmla="*/ 10029 h 3572739"/>
                  <a:gd name="connsiteX1" fmla="*/ 0 w 3385050"/>
                  <a:gd name="connsiteY1" fmla="*/ 3572739 h 3572739"/>
                  <a:gd name="connsiteX2" fmla="*/ 3385050 w 3385050"/>
                  <a:gd name="connsiteY2" fmla="*/ 0 h 3572739"/>
                  <a:gd name="connsiteX3" fmla="*/ 2623 w 3385050"/>
                  <a:gd name="connsiteY3" fmla="*/ 10029 h 3572739"/>
                  <a:gd name="connsiteX0" fmla="*/ 2623 w 3405207"/>
                  <a:gd name="connsiteY0" fmla="*/ 10029 h 3572739"/>
                  <a:gd name="connsiteX1" fmla="*/ 0 w 3405207"/>
                  <a:gd name="connsiteY1" fmla="*/ 3572739 h 3572739"/>
                  <a:gd name="connsiteX2" fmla="*/ 3405207 w 3405207"/>
                  <a:gd name="connsiteY2" fmla="*/ 0 h 3572739"/>
                  <a:gd name="connsiteX3" fmla="*/ 2623 w 3405207"/>
                  <a:gd name="connsiteY3" fmla="*/ 10029 h 3572739"/>
                  <a:gd name="connsiteX0" fmla="*/ 2623 w 3395128"/>
                  <a:gd name="connsiteY0" fmla="*/ 10029 h 3572739"/>
                  <a:gd name="connsiteX1" fmla="*/ 0 w 3395128"/>
                  <a:gd name="connsiteY1" fmla="*/ 3572739 h 3572739"/>
                  <a:gd name="connsiteX2" fmla="*/ 3395128 w 3395128"/>
                  <a:gd name="connsiteY2" fmla="*/ 0 h 3572739"/>
                  <a:gd name="connsiteX3" fmla="*/ 2623 w 3395128"/>
                  <a:gd name="connsiteY3" fmla="*/ 10029 h 3572739"/>
                  <a:gd name="connsiteX0" fmla="*/ 58 w 3402642"/>
                  <a:gd name="connsiteY0" fmla="*/ 0 h 3590839"/>
                  <a:gd name="connsiteX1" fmla="*/ 7514 w 3402642"/>
                  <a:gd name="connsiteY1" fmla="*/ 3590839 h 3590839"/>
                  <a:gd name="connsiteX2" fmla="*/ 3402642 w 3402642"/>
                  <a:gd name="connsiteY2" fmla="*/ 18100 h 3590839"/>
                  <a:gd name="connsiteX3" fmla="*/ 58 w 3402642"/>
                  <a:gd name="connsiteY3" fmla="*/ 0 h 3590839"/>
                  <a:gd name="connsiteX0" fmla="*/ 58 w 3402642"/>
                  <a:gd name="connsiteY0" fmla="*/ 0 h 3590839"/>
                  <a:gd name="connsiteX1" fmla="*/ 7514 w 3402642"/>
                  <a:gd name="connsiteY1" fmla="*/ 3590839 h 3590839"/>
                  <a:gd name="connsiteX2" fmla="*/ 3402642 w 3402642"/>
                  <a:gd name="connsiteY2" fmla="*/ 18100 h 3590839"/>
                  <a:gd name="connsiteX3" fmla="*/ 58 w 3402642"/>
                  <a:gd name="connsiteY3" fmla="*/ 0 h 3590839"/>
                  <a:gd name="connsiteX0" fmla="*/ 58 w 3402642"/>
                  <a:gd name="connsiteY0" fmla="*/ 0 h 3581463"/>
                  <a:gd name="connsiteX1" fmla="*/ 7514 w 3402642"/>
                  <a:gd name="connsiteY1" fmla="*/ 3581463 h 3581463"/>
                  <a:gd name="connsiteX2" fmla="*/ 3402642 w 3402642"/>
                  <a:gd name="connsiteY2" fmla="*/ 8724 h 3581463"/>
                  <a:gd name="connsiteX3" fmla="*/ 58 w 3402642"/>
                  <a:gd name="connsiteY3" fmla="*/ 0 h 3581463"/>
                  <a:gd name="connsiteX0" fmla="*/ 58 w 3402642"/>
                  <a:gd name="connsiteY0" fmla="*/ 653 h 3582116"/>
                  <a:gd name="connsiteX1" fmla="*/ 7514 w 3402642"/>
                  <a:gd name="connsiteY1" fmla="*/ 3582116 h 3582116"/>
                  <a:gd name="connsiteX2" fmla="*/ 3402642 w 3402642"/>
                  <a:gd name="connsiteY2" fmla="*/ 0 h 3582116"/>
                  <a:gd name="connsiteX3" fmla="*/ 58 w 3402642"/>
                  <a:gd name="connsiteY3" fmla="*/ 653 h 3582116"/>
                  <a:gd name="connsiteX0" fmla="*/ 2582 w 3405166"/>
                  <a:gd name="connsiteY0" fmla="*/ 653 h 3582116"/>
                  <a:gd name="connsiteX1" fmla="*/ 0 w 3405166"/>
                  <a:gd name="connsiteY1" fmla="*/ 3582116 h 3582116"/>
                  <a:gd name="connsiteX2" fmla="*/ 3405166 w 3405166"/>
                  <a:gd name="connsiteY2" fmla="*/ 0 h 3582116"/>
                  <a:gd name="connsiteX3" fmla="*/ 2582 w 3405166"/>
                  <a:gd name="connsiteY3" fmla="*/ 653 h 3582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05166" h="3582116">
                    <a:moveTo>
                      <a:pt x="2582" y="653"/>
                    </a:moveTo>
                    <a:cubicBezTo>
                      <a:pt x="1708" y="1149353"/>
                      <a:pt x="874" y="2433416"/>
                      <a:pt x="0" y="3582116"/>
                    </a:cubicBezTo>
                    <a:lnTo>
                      <a:pt x="3405166" y="0"/>
                    </a:lnTo>
                    <a:lnTo>
                      <a:pt x="2582" y="65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89000">
                    <a:schemeClr val="accent2"/>
                  </a:gs>
                </a:gsLst>
                <a:lin ang="18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384175"/>
            <a:ext cx="24241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035" y="2319714"/>
            <a:ext cx="11468909" cy="199439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95736" y="4258917"/>
            <a:ext cx="9472598" cy="864848"/>
          </a:xfrm>
          <a:prstGeom prst="rect">
            <a:avLst/>
          </a:prstGeom>
        </p:spPr>
        <p:txBody>
          <a:bodyPr rIns="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95735" y="5257800"/>
            <a:ext cx="4114800" cy="480462"/>
          </a:xfrm>
          <a:prstGeom prst="rect">
            <a:avLst/>
          </a:prstGeom>
        </p:spPr>
        <p:txBody>
          <a:bodyPr r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898064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 lin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384175"/>
            <a:ext cx="24241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" y="2286000"/>
            <a:ext cx="9521825" cy="105111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84048" y="4257741"/>
            <a:ext cx="1978025" cy="480462"/>
          </a:xfrm>
          <a:prstGeom prst="rect">
            <a:avLst/>
          </a:prstGeom>
        </p:spPr>
        <p:txBody>
          <a:bodyPr r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2967846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 ES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0"/>
          <a:stretch/>
        </p:blipFill>
        <p:spPr>
          <a:xfrm>
            <a:off x="391318" y="428"/>
            <a:ext cx="11800682" cy="6857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318" y="1943277"/>
            <a:ext cx="4553661" cy="3867976"/>
          </a:xfr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ts val="52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6" name="Group 40"/>
          <p:cNvGrpSpPr/>
          <p:nvPr userDrawn="1"/>
        </p:nvGrpSpPr>
        <p:grpSpPr>
          <a:xfrm>
            <a:off x="391318" y="384100"/>
            <a:ext cx="2361407" cy="427748"/>
            <a:chOff x="593725" y="633413"/>
            <a:chExt cx="13435013" cy="2433637"/>
          </a:xfrm>
        </p:grpSpPr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505450" y="695325"/>
              <a:ext cx="614363" cy="866775"/>
            </a:xfrm>
            <a:custGeom>
              <a:avLst/>
              <a:gdLst>
                <a:gd name="T0" fmla="*/ 31 w 41"/>
                <a:gd name="T1" fmla="*/ 17 h 57"/>
                <a:gd name="T2" fmla="*/ 21 w 41"/>
                <a:gd name="T3" fmla="*/ 9 h 57"/>
                <a:gd name="T4" fmla="*/ 12 w 41"/>
                <a:gd name="T5" fmla="*/ 16 h 57"/>
                <a:gd name="T6" fmla="*/ 18 w 41"/>
                <a:gd name="T7" fmla="*/ 23 h 57"/>
                <a:gd name="T8" fmla="*/ 26 w 41"/>
                <a:gd name="T9" fmla="*/ 24 h 57"/>
                <a:gd name="T10" fmla="*/ 41 w 41"/>
                <a:gd name="T11" fmla="*/ 40 h 57"/>
                <a:gd name="T12" fmla="*/ 22 w 41"/>
                <a:gd name="T13" fmla="*/ 57 h 57"/>
                <a:gd name="T14" fmla="*/ 0 w 41"/>
                <a:gd name="T15" fmla="*/ 40 h 57"/>
                <a:gd name="T16" fmla="*/ 10 w 41"/>
                <a:gd name="T17" fmla="*/ 37 h 57"/>
                <a:gd name="T18" fmla="*/ 22 w 41"/>
                <a:gd name="T19" fmla="*/ 48 h 57"/>
                <a:gd name="T20" fmla="*/ 31 w 41"/>
                <a:gd name="T21" fmla="*/ 41 h 57"/>
                <a:gd name="T22" fmla="*/ 24 w 41"/>
                <a:gd name="T23" fmla="*/ 34 h 57"/>
                <a:gd name="T24" fmla="*/ 16 w 41"/>
                <a:gd name="T25" fmla="*/ 33 h 57"/>
                <a:gd name="T26" fmla="*/ 2 w 41"/>
                <a:gd name="T27" fmla="*/ 17 h 57"/>
                <a:gd name="T28" fmla="*/ 21 w 41"/>
                <a:gd name="T29" fmla="*/ 0 h 57"/>
                <a:gd name="T30" fmla="*/ 41 w 41"/>
                <a:gd name="T31" fmla="*/ 14 h 57"/>
                <a:gd name="T32" fmla="*/ 31 w 41"/>
                <a:gd name="T33" fmla="*/ 1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7">
                  <a:moveTo>
                    <a:pt x="31" y="17"/>
                  </a:moveTo>
                  <a:cubicBezTo>
                    <a:pt x="30" y="14"/>
                    <a:pt x="28" y="9"/>
                    <a:pt x="21" y="9"/>
                  </a:cubicBezTo>
                  <a:cubicBezTo>
                    <a:pt x="16" y="9"/>
                    <a:pt x="12" y="13"/>
                    <a:pt x="12" y="16"/>
                  </a:cubicBezTo>
                  <a:cubicBezTo>
                    <a:pt x="12" y="19"/>
                    <a:pt x="14" y="22"/>
                    <a:pt x="18" y="23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6" y="26"/>
                    <a:pt x="41" y="33"/>
                    <a:pt x="41" y="40"/>
                  </a:cubicBezTo>
                  <a:cubicBezTo>
                    <a:pt x="41" y="49"/>
                    <a:pt x="34" y="57"/>
                    <a:pt x="22" y="57"/>
                  </a:cubicBezTo>
                  <a:cubicBezTo>
                    <a:pt x="7" y="57"/>
                    <a:pt x="1" y="48"/>
                    <a:pt x="0" y="40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43"/>
                    <a:pt x="14" y="48"/>
                    <a:pt x="22" y="48"/>
                  </a:cubicBezTo>
                  <a:cubicBezTo>
                    <a:pt x="27" y="48"/>
                    <a:pt x="31" y="45"/>
                    <a:pt x="31" y="41"/>
                  </a:cubicBezTo>
                  <a:cubicBezTo>
                    <a:pt x="31" y="38"/>
                    <a:pt x="28" y="35"/>
                    <a:pt x="24" y="3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7" y="31"/>
                    <a:pt x="2" y="25"/>
                    <a:pt x="2" y="17"/>
                  </a:cubicBezTo>
                  <a:cubicBezTo>
                    <a:pt x="2" y="7"/>
                    <a:pt x="11" y="0"/>
                    <a:pt x="21" y="0"/>
                  </a:cubicBezTo>
                  <a:cubicBezTo>
                    <a:pt x="34" y="0"/>
                    <a:pt x="39" y="8"/>
                    <a:pt x="41" y="14"/>
                  </a:cubicBezTo>
                  <a:lnTo>
                    <a:pt x="3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6194425" y="952500"/>
              <a:ext cx="569913" cy="609600"/>
            </a:xfrm>
            <a:custGeom>
              <a:avLst/>
              <a:gdLst>
                <a:gd name="T0" fmla="*/ 10 w 38"/>
                <a:gd name="T1" fmla="*/ 20 h 40"/>
                <a:gd name="T2" fmla="*/ 20 w 38"/>
                <a:gd name="T3" fmla="*/ 31 h 40"/>
                <a:gd name="T4" fmla="*/ 29 w 38"/>
                <a:gd name="T5" fmla="*/ 24 h 40"/>
                <a:gd name="T6" fmla="*/ 38 w 38"/>
                <a:gd name="T7" fmla="*/ 27 h 40"/>
                <a:gd name="T8" fmla="*/ 20 w 38"/>
                <a:gd name="T9" fmla="*/ 40 h 40"/>
                <a:gd name="T10" fmla="*/ 0 w 38"/>
                <a:gd name="T11" fmla="*/ 20 h 40"/>
                <a:gd name="T12" fmla="*/ 20 w 38"/>
                <a:gd name="T13" fmla="*/ 0 h 40"/>
                <a:gd name="T14" fmla="*/ 38 w 38"/>
                <a:gd name="T15" fmla="*/ 13 h 40"/>
                <a:gd name="T16" fmla="*/ 28 w 38"/>
                <a:gd name="T17" fmla="*/ 16 h 40"/>
                <a:gd name="T18" fmla="*/ 20 w 38"/>
                <a:gd name="T19" fmla="*/ 9 h 40"/>
                <a:gd name="T20" fmla="*/ 10 w 38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40">
                  <a:moveTo>
                    <a:pt x="10" y="20"/>
                  </a:moveTo>
                  <a:cubicBezTo>
                    <a:pt x="10" y="27"/>
                    <a:pt x="15" y="31"/>
                    <a:pt x="20" y="31"/>
                  </a:cubicBezTo>
                  <a:cubicBezTo>
                    <a:pt x="25" y="31"/>
                    <a:pt x="28" y="27"/>
                    <a:pt x="29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6" y="34"/>
                    <a:pt x="30" y="40"/>
                    <a:pt x="20" y="40"/>
                  </a:cubicBezTo>
                  <a:cubicBezTo>
                    <a:pt x="9" y="40"/>
                    <a:pt x="0" y="32"/>
                    <a:pt x="0" y="20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0" y="0"/>
                    <a:pt x="36" y="6"/>
                    <a:pt x="38" y="13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3"/>
                    <a:pt x="25" y="9"/>
                    <a:pt x="20" y="9"/>
                  </a:cubicBezTo>
                  <a:cubicBezTo>
                    <a:pt x="15" y="9"/>
                    <a:pt x="10" y="13"/>
                    <a:pt x="10" y="2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6854825" y="679450"/>
              <a:ext cx="179388" cy="866775"/>
            </a:xfrm>
            <a:custGeom>
              <a:avLst/>
              <a:gdLst>
                <a:gd name="T0" fmla="*/ 1 w 12"/>
                <a:gd name="T1" fmla="*/ 19 h 57"/>
                <a:gd name="T2" fmla="*/ 11 w 12"/>
                <a:gd name="T3" fmla="*/ 19 h 57"/>
                <a:gd name="T4" fmla="*/ 11 w 12"/>
                <a:gd name="T5" fmla="*/ 57 h 57"/>
                <a:gd name="T6" fmla="*/ 1 w 12"/>
                <a:gd name="T7" fmla="*/ 57 h 57"/>
                <a:gd name="T8" fmla="*/ 1 w 12"/>
                <a:gd name="T9" fmla="*/ 19 h 57"/>
                <a:gd name="T10" fmla="*/ 6 w 12"/>
                <a:gd name="T11" fmla="*/ 0 h 57"/>
                <a:gd name="T12" fmla="*/ 12 w 12"/>
                <a:gd name="T13" fmla="*/ 6 h 57"/>
                <a:gd name="T14" fmla="*/ 6 w 12"/>
                <a:gd name="T15" fmla="*/ 13 h 57"/>
                <a:gd name="T16" fmla="*/ 0 w 12"/>
                <a:gd name="T17" fmla="*/ 6 h 57"/>
                <a:gd name="T18" fmla="*/ 6 w 12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57">
                  <a:moveTo>
                    <a:pt x="1" y="1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" y="57"/>
                    <a:pt x="1" y="57"/>
                    <a:pt x="1" y="57"/>
                  </a:cubicBezTo>
                  <a:lnTo>
                    <a:pt x="1" y="19"/>
                  </a:lnTo>
                  <a:close/>
                  <a:moveTo>
                    <a:pt x="6" y="0"/>
                  </a:moveTo>
                  <a:cubicBezTo>
                    <a:pt x="9" y="0"/>
                    <a:pt x="12" y="3"/>
                    <a:pt x="12" y="6"/>
                  </a:cubicBezTo>
                  <a:cubicBezTo>
                    <a:pt x="12" y="10"/>
                    <a:pt x="9" y="13"/>
                    <a:pt x="6" y="13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2"/>
            <p:cNvSpPr>
              <a:spLocks noEditPoints="1"/>
            </p:cNvSpPr>
            <p:nvPr userDrawn="1"/>
          </p:nvSpPr>
          <p:spPr bwMode="auto">
            <a:xfrm>
              <a:off x="7138988" y="952500"/>
              <a:ext cx="554038" cy="609600"/>
            </a:xfrm>
            <a:custGeom>
              <a:avLst/>
              <a:gdLst>
                <a:gd name="T0" fmla="*/ 27 w 37"/>
                <a:gd name="T1" fmla="*/ 16 h 40"/>
                <a:gd name="T2" fmla="*/ 19 w 37"/>
                <a:gd name="T3" fmla="*/ 8 h 40"/>
                <a:gd name="T4" fmla="*/ 10 w 37"/>
                <a:gd name="T5" fmla="*/ 16 h 40"/>
                <a:gd name="T6" fmla="*/ 27 w 37"/>
                <a:gd name="T7" fmla="*/ 16 h 40"/>
                <a:gd name="T8" fmla="*/ 37 w 37"/>
                <a:gd name="T9" fmla="*/ 28 h 40"/>
                <a:gd name="T10" fmla="*/ 20 w 37"/>
                <a:gd name="T11" fmla="*/ 40 h 40"/>
                <a:gd name="T12" fmla="*/ 0 w 37"/>
                <a:gd name="T13" fmla="*/ 20 h 40"/>
                <a:gd name="T14" fmla="*/ 19 w 37"/>
                <a:gd name="T15" fmla="*/ 0 h 40"/>
                <a:gd name="T16" fmla="*/ 37 w 37"/>
                <a:gd name="T17" fmla="*/ 20 h 40"/>
                <a:gd name="T18" fmla="*/ 37 w 37"/>
                <a:gd name="T19" fmla="*/ 23 h 40"/>
                <a:gd name="T20" fmla="*/ 10 w 37"/>
                <a:gd name="T21" fmla="*/ 23 h 40"/>
                <a:gd name="T22" fmla="*/ 20 w 37"/>
                <a:gd name="T23" fmla="*/ 31 h 40"/>
                <a:gd name="T24" fmla="*/ 28 w 37"/>
                <a:gd name="T25" fmla="*/ 26 h 40"/>
                <a:gd name="T26" fmla="*/ 37 w 37"/>
                <a:gd name="T27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40">
                  <a:moveTo>
                    <a:pt x="27" y="16"/>
                  </a:moveTo>
                  <a:cubicBezTo>
                    <a:pt x="27" y="12"/>
                    <a:pt x="25" y="8"/>
                    <a:pt x="19" y="8"/>
                  </a:cubicBezTo>
                  <a:cubicBezTo>
                    <a:pt x="13" y="8"/>
                    <a:pt x="10" y="12"/>
                    <a:pt x="10" y="16"/>
                  </a:cubicBezTo>
                  <a:lnTo>
                    <a:pt x="27" y="16"/>
                  </a:lnTo>
                  <a:close/>
                  <a:moveTo>
                    <a:pt x="37" y="28"/>
                  </a:moveTo>
                  <a:cubicBezTo>
                    <a:pt x="35" y="35"/>
                    <a:pt x="29" y="40"/>
                    <a:pt x="20" y="40"/>
                  </a:cubicBezTo>
                  <a:cubicBezTo>
                    <a:pt x="9" y="40"/>
                    <a:pt x="0" y="33"/>
                    <a:pt x="0" y="20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7" y="7"/>
                    <a:pt x="37" y="20"/>
                  </a:cubicBezTo>
                  <a:cubicBezTo>
                    <a:pt x="37" y="21"/>
                    <a:pt x="37" y="23"/>
                    <a:pt x="37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8"/>
                    <a:pt x="14" y="31"/>
                    <a:pt x="20" y="31"/>
                  </a:cubicBezTo>
                  <a:cubicBezTo>
                    <a:pt x="24" y="31"/>
                    <a:pt x="27" y="29"/>
                    <a:pt x="28" y="26"/>
                  </a:cubicBezTo>
                  <a:lnTo>
                    <a:pt x="3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812088" y="952500"/>
              <a:ext cx="509588" cy="593725"/>
            </a:xfrm>
            <a:custGeom>
              <a:avLst/>
              <a:gdLst>
                <a:gd name="T0" fmla="*/ 10 w 34"/>
                <a:gd name="T1" fmla="*/ 39 h 39"/>
                <a:gd name="T2" fmla="*/ 0 w 34"/>
                <a:gd name="T3" fmla="*/ 39 h 39"/>
                <a:gd name="T4" fmla="*/ 0 w 34"/>
                <a:gd name="T5" fmla="*/ 1 h 39"/>
                <a:gd name="T6" fmla="*/ 10 w 34"/>
                <a:gd name="T7" fmla="*/ 1 h 39"/>
                <a:gd name="T8" fmla="*/ 10 w 34"/>
                <a:gd name="T9" fmla="*/ 6 h 39"/>
                <a:gd name="T10" fmla="*/ 21 w 34"/>
                <a:gd name="T11" fmla="*/ 0 h 39"/>
                <a:gd name="T12" fmla="*/ 34 w 34"/>
                <a:gd name="T13" fmla="*/ 15 h 39"/>
                <a:gd name="T14" fmla="*/ 34 w 34"/>
                <a:gd name="T15" fmla="*/ 39 h 39"/>
                <a:gd name="T16" fmla="*/ 24 w 34"/>
                <a:gd name="T17" fmla="*/ 39 h 39"/>
                <a:gd name="T18" fmla="*/ 24 w 34"/>
                <a:gd name="T19" fmla="*/ 17 h 39"/>
                <a:gd name="T20" fmla="*/ 17 w 34"/>
                <a:gd name="T21" fmla="*/ 9 h 39"/>
                <a:gd name="T22" fmla="*/ 10 w 34"/>
                <a:gd name="T23" fmla="*/ 17 h 39"/>
                <a:gd name="T24" fmla="*/ 10 w 34"/>
                <a:gd name="T2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9">
                  <a:moveTo>
                    <a:pt x="1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2"/>
                    <a:pt x="17" y="0"/>
                    <a:pt x="21" y="0"/>
                  </a:cubicBezTo>
                  <a:cubicBezTo>
                    <a:pt x="30" y="0"/>
                    <a:pt x="34" y="7"/>
                    <a:pt x="34" y="15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3"/>
                    <a:pt x="22" y="9"/>
                    <a:pt x="17" y="9"/>
                  </a:cubicBezTo>
                  <a:cubicBezTo>
                    <a:pt x="13" y="9"/>
                    <a:pt x="10" y="13"/>
                    <a:pt x="10" y="17"/>
                  </a:cubicBezTo>
                  <a:lnTo>
                    <a:pt x="1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8426450" y="952500"/>
              <a:ext cx="569913" cy="609600"/>
            </a:xfrm>
            <a:custGeom>
              <a:avLst/>
              <a:gdLst>
                <a:gd name="T0" fmla="*/ 10 w 38"/>
                <a:gd name="T1" fmla="*/ 20 h 40"/>
                <a:gd name="T2" fmla="*/ 20 w 38"/>
                <a:gd name="T3" fmla="*/ 31 h 40"/>
                <a:gd name="T4" fmla="*/ 29 w 38"/>
                <a:gd name="T5" fmla="*/ 24 h 40"/>
                <a:gd name="T6" fmla="*/ 38 w 38"/>
                <a:gd name="T7" fmla="*/ 27 h 40"/>
                <a:gd name="T8" fmla="*/ 20 w 38"/>
                <a:gd name="T9" fmla="*/ 40 h 40"/>
                <a:gd name="T10" fmla="*/ 0 w 38"/>
                <a:gd name="T11" fmla="*/ 20 h 40"/>
                <a:gd name="T12" fmla="*/ 20 w 38"/>
                <a:gd name="T13" fmla="*/ 0 h 40"/>
                <a:gd name="T14" fmla="*/ 38 w 38"/>
                <a:gd name="T15" fmla="*/ 13 h 40"/>
                <a:gd name="T16" fmla="*/ 28 w 38"/>
                <a:gd name="T17" fmla="*/ 16 h 40"/>
                <a:gd name="T18" fmla="*/ 20 w 38"/>
                <a:gd name="T19" fmla="*/ 9 h 40"/>
                <a:gd name="T20" fmla="*/ 10 w 38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40">
                  <a:moveTo>
                    <a:pt x="10" y="20"/>
                  </a:moveTo>
                  <a:cubicBezTo>
                    <a:pt x="10" y="27"/>
                    <a:pt x="15" y="31"/>
                    <a:pt x="20" y="31"/>
                  </a:cubicBezTo>
                  <a:cubicBezTo>
                    <a:pt x="25" y="31"/>
                    <a:pt x="28" y="27"/>
                    <a:pt x="29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6" y="34"/>
                    <a:pt x="30" y="40"/>
                    <a:pt x="20" y="40"/>
                  </a:cubicBezTo>
                  <a:cubicBezTo>
                    <a:pt x="9" y="40"/>
                    <a:pt x="0" y="32"/>
                    <a:pt x="0" y="20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0" y="0"/>
                    <a:pt x="36" y="6"/>
                    <a:pt x="38" y="13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3"/>
                    <a:pt x="25" y="9"/>
                    <a:pt x="20" y="9"/>
                  </a:cubicBezTo>
                  <a:cubicBezTo>
                    <a:pt x="15" y="9"/>
                    <a:pt x="10" y="13"/>
                    <a:pt x="10" y="2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5"/>
            <p:cNvSpPr>
              <a:spLocks noEditPoints="1"/>
            </p:cNvSpPr>
            <p:nvPr userDrawn="1"/>
          </p:nvSpPr>
          <p:spPr bwMode="auto">
            <a:xfrm>
              <a:off x="9055100" y="952500"/>
              <a:ext cx="555625" cy="609600"/>
            </a:xfrm>
            <a:custGeom>
              <a:avLst/>
              <a:gdLst>
                <a:gd name="T0" fmla="*/ 27 w 37"/>
                <a:gd name="T1" fmla="*/ 16 h 40"/>
                <a:gd name="T2" fmla="*/ 19 w 37"/>
                <a:gd name="T3" fmla="*/ 8 h 40"/>
                <a:gd name="T4" fmla="*/ 10 w 37"/>
                <a:gd name="T5" fmla="*/ 16 h 40"/>
                <a:gd name="T6" fmla="*/ 27 w 37"/>
                <a:gd name="T7" fmla="*/ 16 h 40"/>
                <a:gd name="T8" fmla="*/ 37 w 37"/>
                <a:gd name="T9" fmla="*/ 28 h 40"/>
                <a:gd name="T10" fmla="*/ 19 w 37"/>
                <a:gd name="T11" fmla="*/ 40 h 40"/>
                <a:gd name="T12" fmla="*/ 0 w 37"/>
                <a:gd name="T13" fmla="*/ 20 h 40"/>
                <a:gd name="T14" fmla="*/ 19 w 37"/>
                <a:gd name="T15" fmla="*/ 0 h 40"/>
                <a:gd name="T16" fmla="*/ 37 w 37"/>
                <a:gd name="T17" fmla="*/ 20 h 40"/>
                <a:gd name="T18" fmla="*/ 37 w 37"/>
                <a:gd name="T19" fmla="*/ 23 h 40"/>
                <a:gd name="T20" fmla="*/ 10 w 37"/>
                <a:gd name="T21" fmla="*/ 23 h 40"/>
                <a:gd name="T22" fmla="*/ 20 w 37"/>
                <a:gd name="T23" fmla="*/ 31 h 40"/>
                <a:gd name="T24" fmla="*/ 28 w 37"/>
                <a:gd name="T25" fmla="*/ 26 h 40"/>
                <a:gd name="T26" fmla="*/ 37 w 37"/>
                <a:gd name="T27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40">
                  <a:moveTo>
                    <a:pt x="27" y="16"/>
                  </a:moveTo>
                  <a:cubicBezTo>
                    <a:pt x="27" y="12"/>
                    <a:pt x="25" y="8"/>
                    <a:pt x="19" y="8"/>
                  </a:cubicBezTo>
                  <a:cubicBezTo>
                    <a:pt x="13" y="8"/>
                    <a:pt x="10" y="12"/>
                    <a:pt x="10" y="16"/>
                  </a:cubicBezTo>
                  <a:lnTo>
                    <a:pt x="27" y="16"/>
                  </a:lnTo>
                  <a:close/>
                  <a:moveTo>
                    <a:pt x="37" y="28"/>
                  </a:moveTo>
                  <a:cubicBezTo>
                    <a:pt x="35" y="35"/>
                    <a:pt x="29" y="40"/>
                    <a:pt x="19" y="40"/>
                  </a:cubicBezTo>
                  <a:cubicBezTo>
                    <a:pt x="9" y="40"/>
                    <a:pt x="0" y="33"/>
                    <a:pt x="0" y="20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7" y="7"/>
                    <a:pt x="37" y="20"/>
                  </a:cubicBezTo>
                  <a:cubicBezTo>
                    <a:pt x="37" y="21"/>
                    <a:pt x="37" y="23"/>
                    <a:pt x="37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8"/>
                    <a:pt x="14" y="31"/>
                    <a:pt x="20" y="31"/>
                  </a:cubicBezTo>
                  <a:cubicBezTo>
                    <a:pt x="24" y="31"/>
                    <a:pt x="27" y="29"/>
                    <a:pt x="28" y="26"/>
                  </a:cubicBezTo>
                  <a:lnTo>
                    <a:pt x="3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3" name="Oval 16"/>
            <p:cNvSpPr>
              <a:spLocks noChangeArrowheads="1"/>
            </p:cNvSpPr>
            <p:nvPr userDrawn="1"/>
          </p:nvSpPr>
          <p:spPr bwMode="auto">
            <a:xfrm>
              <a:off x="9715500" y="1333500"/>
              <a:ext cx="209550" cy="2286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5476875" y="2001838"/>
              <a:ext cx="808038" cy="836612"/>
            </a:xfrm>
            <a:custGeom>
              <a:avLst/>
              <a:gdLst>
                <a:gd name="T0" fmla="*/ 188 w 509"/>
                <a:gd name="T1" fmla="*/ 317 h 527"/>
                <a:gd name="T2" fmla="*/ 330 w 509"/>
                <a:gd name="T3" fmla="*/ 317 h 527"/>
                <a:gd name="T4" fmla="*/ 254 w 509"/>
                <a:gd name="T5" fmla="*/ 115 h 527"/>
                <a:gd name="T6" fmla="*/ 188 w 509"/>
                <a:gd name="T7" fmla="*/ 317 h 527"/>
                <a:gd name="T8" fmla="*/ 358 w 509"/>
                <a:gd name="T9" fmla="*/ 412 h 527"/>
                <a:gd name="T10" fmla="*/ 151 w 509"/>
                <a:gd name="T11" fmla="*/ 412 h 527"/>
                <a:gd name="T12" fmla="*/ 103 w 509"/>
                <a:gd name="T13" fmla="*/ 527 h 527"/>
                <a:gd name="T14" fmla="*/ 0 w 509"/>
                <a:gd name="T15" fmla="*/ 527 h 527"/>
                <a:gd name="T16" fmla="*/ 198 w 509"/>
                <a:gd name="T17" fmla="*/ 0 h 527"/>
                <a:gd name="T18" fmla="*/ 320 w 509"/>
                <a:gd name="T19" fmla="*/ 0 h 527"/>
                <a:gd name="T20" fmla="*/ 509 w 509"/>
                <a:gd name="T21" fmla="*/ 527 h 527"/>
                <a:gd name="T22" fmla="*/ 405 w 509"/>
                <a:gd name="T23" fmla="*/ 527 h 527"/>
                <a:gd name="T24" fmla="*/ 358 w 509"/>
                <a:gd name="T25" fmla="*/ 412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9" h="527">
                  <a:moveTo>
                    <a:pt x="188" y="317"/>
                  </a:moveTo>
                  <a:lnTo>
                    <a:pt x="330" y="317"/>
                  </a:lnTo>
                  <a:lnTo>
                    <a:pt x="254" y="115"/>
                  </a:lnTo>
                  <a:lnTo>
                    <a:pt x="188" y="317"/>
                  </a:lnTo>
                  <a:close/>
                  <a:moveTo>
                    <a:pt x="358" y="412"/>
                  </a:moveTo>
                  <a:lnTo>
                    <a:pt x="151" y="412"/>
                  </a:lnTo>
                  <a:lnTo>
                    <a:pt x="103" y="527"/>
                  </a:lnTo>
                  <a:lnTo>
                    <a:pt x="0" y="527"/>
                  </a:lnTo>
                  <a:lnTo>
                    <a:pt x="198" y="0"/>
                  </a:lnTo>
                  <a:lnTo>
                    <a:pt x="320" y="0"/>
                  </a:lnTo>
                  <a:lnTo>
                    <a:pt x="509" y="527"/>
                  </a:lnTo>
                  <a:lnTo>
                    <a:pt x="405" y="527"/>
                  </a:lnTo>
                  <a:lnTo>
                    <a:pt x="358" y="4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18"/>
            <p:cNvSpPr>
              <a:spLocks noEditPoints="1"/>
            </p:cNvSpPr>
            <p:nvPr userDrawn="1"/>
          </p:nvSpPr>
          <p:spPr bwMode="auto">
            <a:xfrm>
              <a:off x="6375400" y="2246313"/>
              <a:ext cx="584200" cy="820737"/>
            </a:xfrm>
            <a:custGeom>
              <a:avLst/>
              <a:gdLst>
                <a:gd name="T0" fmla="*/ 20 w 39"/>
                <a:gd name="T1" fmla="*/ 10 h 54"/>
                <a:gd name="T2" fmla="*/ 10 w 39"/>
                <a:gd name="T3" fmla="*/ 20 h 54"/>
                <a:gd name="T4" fmla="*/ 20 w 39"/>
                <a:gd name="T5" fmla="*/ 31 h 54"/>
                <a:gd name="T6" fmla="*/ 29 w 39"/>
                <a:gd name="T7" fmla="*/ 20 h 54"/>
                <a:gd name="T8" fmla="*/ 20 w 39"/>
                <a:gd name="T9" fmla="*/ 10 h 54"/>
                <a:gd name="T10" fmla="*/ 0 w 39"/>
                <a:gd name="T11" fmla="*/ 54 h 54"/>
                <a:gd name="T12" fmla="*/ 0 w 39"/>
                <a:gd name="T13" fmla="*/ 1 h 54"/>
                <a:gd name="T14" fmla="*/ 10 w 39"/>
                <a:gd name="T15" fmla="*/ 1 h 54"/>
                <a:gd name="T16" fmla="*/ 10 w 39"/>
                <a:gd name="T17" fmla="*/ 6 h 54"/>
                <a:gd name="T18" fmla="*/ 22 w 39"/>
                <a:gd name="T19" fmla="*/ 0 h 54"/>
                <a:gd name="T20" fmla="*/ 39 w 39"/>
                <a:gd name="T21" fmla="*/ 20 h 54"/>
                <a:gd name="T22" fmla="*/ 22 w 39"/>
                <a:gd name="T23" fmla="*/ 40 h 54"/>
                <a:gd name="T24" fmla="*/ 11 w 39"/>
                <a:gd name="T25" fmla="*/ 36 h 54"/>
                <a:gd name="T26" fmla="*/ 11 w 39"/>
                <a:gd name="T27" fmla="*/ 54 h 54"/>
                <a:gd name="T28" fmla="*/ 0 w 39"/>
                <a:gd name="T2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54">
                  <a:moveTo>
                    <a:pt x="20" y="10"/>
                  </a:moveTo>
                  <a:cubicBezTo>
                    <a:pt x="15" y="10"/>
                    <a:pt x="10" y="14"/>
                    <a:pt x="10" y="20"/>
                  </a:cubicBezTo>
                  <a:cubicBezTo>
                    <a:pt x="10" y="27"/>
                    <a:pt x="15" y="31"/>
                    <a:pt x="20" y="31"/>
                  </a:cubicBezTo>
                  <a:cubicBezTo>
                    <a:pt x="25" y="31"/>
                    <a:pt x="29" y="27"/>
                    <a:pt x="29" y="20"/>
                  </a:cubicBezTo>
                  <a:cubicBezTo>
                    <a:pt x="29" y="14"/>
                    <a:pt x="25" y="10"/>
                    <a:pt x="20" y="10"/>
                  </a:cubicBezTo>
                  <a:moveTo>
                    <a:pt x="0" y="5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3"/>
                    <a:pt x="16" y="0"/>
                    <a:pt x="22" y="0"/>
                  </a:cubicBezTo>
                  <a:cubicBezTo>
                    <a:pt x="33" y="0"/>
                    <a:pt x="39" y="9"/>
                    <a:pt x="39" y="20"/>
                  </a:cubicBezTo>
                  <a:cubicBezTo>
                    <a:pt x="39" y="32"/>
                    <a:pt x="32" y="40"/>
                    <a:pt x="22" y="40"/>
                  </a:cubicBezTo>
                  <a:cubicBezTo>
                    <a:pt x="16" y="40"/>
                    <a:pt x="12" y="38"/>
                    <a:pt x="11" y="36"/>
                  </a:cubicBezTo>
                  <a:cubicBezTo>
                    <a:pt x="11" y="54"/>
                    <a:pt x="11" y="54"/>
                    <a:pt x="11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9"/>
            <p:cNvSpPr>
              <a:spLocks noEditPoints="1"/>
            </p:cNvSpPr>
            <p:nvPr userDrawn="1"/>
          </p:nvSpPr>
          <p:spPr bwMode="auto">
            <a:xfrm>
              <a:off x="7064375" y="2246313"/>
              <a:ext cx="598488" cy="820737"/>
            </a:xfrm>
            <a:custGeom>
              <a:avLst/>
              <a:gdLst>
                <a:gd name="T0" fmla="*/ 20 w 40"/>
                <a:gd name="T1" fmla="*/ 10 h 54"/>
                <a:gd name="T2" fmla="*/ 10 w 40"/>
                <a:gd name="T3" fmla="*/ 20 h 54"/>
                <a:gd name="T4" fmla="*/ 20 w 40"/>
                <a:gd name="T5" fmla="*/ 31 h 54"/>
                <a:gd name="T6" fmla="*/ 29 w 40"/>
                <a:gd name="T7" fmla="*/ 20 h 54"/>
                <a:gd name="T8" fmla="*/ 20 w 40"/>
                <a:gd name="T9" fmla="*/ 10 h 54"/>
                <a:gd name="T10" fmla="*/ 0 w 40"/>
                <a:gd name="T11" fmla="*/ 54 h 54"/>
                <a:gd name="T12" fmla="*/ 0 w 40"/>
                <a:gd name="T13" fmla="*/ 1 h 54"/>
                <a:gd name="T14" fmla="*/ 10 w 40"/>
                <a:gd name="T15" fmla="*/ 1 h 54"/>
                <a:gd name="T16" fmla="*/ 10 w 40"/>
                <a:gd name="T17" fmla="*/ 6 h 54"/>
                <a:gd name="T18" fmla="*/ 22 w 40"/>
                <a:gd name="T19" fmla="*/ 0 h 54"/>
                <a:gd name="T20" fmla="*/ 40 w 40"/>
                <a:gd name="T21" fmla="*/ 20 h 54"/>
                <a:gd name="T22" fmla="*/ 22 w 40"/>
                <a:gd name="T23" fmla="*/ 40 h 54"/>
                <a:gd name="T24" fmla="*/ 11 w 40"/>
                <a:gd name="T25" fmla="*/ 36 h 54"/>
                <a:gd name="T26" fmla="*/ 11 w 40"/>
                <a:gd name="T27" fmla="*/ 54 h 54"/>
                <a:gd name="T28" fmla="*/ 0 w 40"/>
                <a:gd name="T2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54">
                  <a:moveTo>
                    <a:pt x="20" y="10"/>
                  </a:moveTo>
                  <a:cubicBezTo>
                    <a:pt x="15" y="10"/>
                    <a:pt x="10" y="14"/>
                    <a:pt x="10" y="20"/>
                  </a:cubicBezTo>
                  <a:cubicBezTo>
                    <a:pt x="10" y="27"/>
                    <a:pt x="15" y="31"/>
                    <a:pt x="20" y="31"/>
                  </a:cubicBezTo>
                  <a:cubicBezTo>
                    <a:pt x="25" y="31"/>
                    <a:pt x="29" y="27"/>
                    <a:pt x="29" y="20"/>
                  </a:cubicBezTo>
                  <a:cubicBezTo>
                    <a:pt x="29" y="14"/>
                    <a:pt x="25" y="10"/>
                    <a:pt x="20" y="10"/>
                  </a:cubicBezTo>
                  <a:moveTo>
                    <a:pt x="0" y="5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3"/>
                    <a:pt x="16" y="0"/>
                    <a:pt x="22" y="0"/>
                  </a:cubicBezTo>
                  <a:cubicBezTo>
                    <a:pt x="33" y="0"/>
                    <a:pt x="40" y="9"/>
                    <a:pt x="40" y="20"/>
                  </a:cubicBezTo>
                  <a:cubicBezTo>
                    <a:pt x="40" y="32"/>
                    <a:pt x="32" y="40"/>
                    <a:pt x="22" y="40"/>
                  </a:cubicBezTo>
                  <a:cubicBezTo>
                    <a:pt x="16" y="40"/>
                    <a:pt x="12" y="38"/>
                    <a:pt x="11" y="36"/>
                  </a:cubicBezTo>
                  <a:cubicBezTo>
                    <a:pt x="11" y="54"/>
                    <a:pt x="11" y="54"/>
                    <a:pt x="11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7" name="Rectangle 20"/>
            <p:cNvSpPr>
              <a:spLocks noChangeArrowheads="1"/>
            </p:cNvSpPr>
            <p:nvPr userDrawn="1"/>
          </p:nvSpPr>
          <p:spPr bwMode="auto">
            <a:xfrm>
              <a:off x="7767638" y="1987550"/>
              <a:ext cx="149225" cy="8509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8051800" y="1971675"/>
              <a:ext cx="195263" cy="866775"/>
            </a:xfrm>
            <a:custGeom>
              <a:avLst/>
              <a:gdLst>
                <a:gd name="T0" fmla="*/ 1 w 13"/>
                <a:gd name="T1" fmla="*/ 19 h 57"/>
                <a:gd name="T2" fmla="*/ 12 w 13"/>
                <a:gd name="T3" fmla="*/ 19 h 57"/>
                <a:gd name="T4" fmla="*/ 12 w 13"/>
                <a:gd name="T5" fmla="*/ 57 h 57"/>
                <a:gd name="T6" fmla="*/ 1 w 13"/>
                <a:gd name="T7" fmla="*/ 57 h 57"/>
                <a:gd name="T8" fmla="*/ 1 w 13"/>
                <a:gd name="T9" fmla="*/ 19 h 57"/>
                <a:gd name="T10" fmla="*/ 7 w 13"/>
                <a:gd name="T11" fmla="*/ 0 h 57"/>
                <a:gd name="T12" fmla="*/ 13 w 13"/>
                <a:gd name="T13" fmla="*/ 7 h 57"/>
                <a:gd name="T14" fmla="*/ 7 w 13"/>
                <a:gd name="T15" fmla="*/ 13 h 57"/>
                <a:gd name="T16" fmla="*/ 0 w 13"/>
                <a:gd name="T17" fmla="*/ 7 h 57"/>
                <a:gd name="T18" fmla="*/ 7 w 13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57">
                  <a:moveTo>
                    <a:pt x="1" y="19"/>
                  </a:moveTo>
                  <a:cubicBezTo>
                    <a:pt x="12" y="19"/>
                    <a:pt x="12" y="19"/>
                    <a:pt x="12" y="19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" y="57"/>
                    <a:pt x="1" y="57"/>
                    <a:pt x="1" y="57"/>
                  </a:cubicBezTo>
                  <a:lnTo>
                    <a:pt x="1" y="19"/>
                  </a:lnTo>
                  <a:close/>
                  <a:moveTo>
                    <a:pt x="7" y="0"/>
                  </a:moveTo>
                  <a:cubicBezTo>
                    <a:pt x="10" y="0"/>
                    <a:pt x="13" y="3"/>
                    <a:pt x="13" y="7"/>
                  </a:cubicBezTo>
                  <a:cubicBezTo>
                    <a:pt x="13" y="10"/>
                    <a:pt x="10" y="13"/>
                    <a:pt x="7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22"/>
            <p:cNvSpPr>
              <a:spLocks noEditPoints="1"/>
            </p:cNvSpPr>
            <p:nvPr userDrawn="1"/>
          </p:nvSpPr>
          <p:spPr bwMode="auto">
            <a:xfrm>
              <a:off x="8351838" y="2246313"/>
              <a:ext cx="554038" cy="608012"/>
            </a:xfrm>
            <a:custGeom>
              <a:avLst/>
              <a:gdLst>
                <a:gd name="T0" fmla="*/ 27 w 37"/>
                <a:gd name="T1" fmla="*/ 16 h 40"/>
                <a:gd name="T2" fmla="*/ 19 w 37"/>
                <a:gd name="T3" fmla="*/ 8 h 40"/>
                <a:gd name="T4" fmla="*/ 10 w 37"/>
                <a:gd name="T5" fmla="*/ 16 h 40"/>
                <a:gd name="T6" fmla="*/ 27 w 37"/>
                <a:gd name="T7" fmla="*/ 16 h 40"/>
                <a:gd name="T8" fmla="*/ 37 w 37"/>
                <a:gd name="T9" fmla="*/ 28 h 40"/>
                <a:gd name="T10" fmla="*/ 19 w 37"/>
                <a:gd name="T11" fmla="*/ 40 h 40"/>
                <a:gd name="T12" fmla="*/ 0 w 37"/>
                <a:gd name="T13" fmla="*/ 20 h 40"/>
                <a:gd name="T14" fmla="*/ 19 w 37"/>
                <a:gd name="T15" fmla="*/ 0 h 40"/>
                <a:gd name="T16" fmla="*/ 37 w 37"/>
                <a:gd name="T17" fmla="*/ 20 h 40"/>
                <a:gd name="T18" fmla="*/ 37 w 37"/>
                <a:gd name="T19" fmla="*/ 23 h 40"/>
                <a:gd name="T20" fmla="*/ 10 w 37"/>
                <a:gd name="T21" fmla="*/ 23 h 40"/>
                <a:gd name="T22" fmla="*/ 20 w 37"/>
                <a:gd name="T23" fmla="*/ 32 h 40"/>
                <a:gd name="T24" fmla="*/ 28 w 37"/>
                <a:gd name="T25" fmla="*/ 26 h 40"/>
                <a:gd name="T26" fmla="*/ 37 w 37"/>
                <a:gd name="T27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40">
                  <a:moveTo>
                    <a:pt x="27" y="16"/>
                  </a:moveTo>
                  <a:cubicBezTo>
                    <a:pt x="27" y="12"/>
                    <a:pt x="25" y="8"/>
                    <a:pt x="19" y="8"/>
                  </a:cubicBezTo>
                  <a:cubicBezTo>
                    <a:pt x="13" y="8"/>
                    <a:pt x="10" y="12"/>
                    <a:pt x="10" y="16"/>
                  </a:cubicBezTo>
                  <a:lnTo>
                    <a:pt x="27" y="16"/>
                  </a:lnTo>
                  <a:close/>
                  <a:moveTo>
                    <a:pt x="37" y="28"/>
                  </a:moveTo>
                  <a:cubicBezTo>
                    <a:pt x="35" y="35"/>
                    <a:pt x="29" y="40"/>
                    <a:pt x="19" y="40"/>
                  </a:cubicBezTo>
                  <a:cubicBezTo>
                    <a:pt x="9" y="40"/>
                    <a:pt x="0" y="33"/>
                    <a:pt x="0" y="20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7" y="8"/>
                    <a:pt x="37" y="20"/>
                  </a:cubicBezTo>
                  <a:cubicBezTo>
                    <a:pt x="37" y="21"/>
                    <a:pt x="37" y="23"/>
                    <a:pt x="37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8"/>
                    <a:pt x="14" y="32"/>
                    <a:pt x="20" y="32"/>
                  </a:cubicBezTo>
                  <a:cubicBezTo>
                    <a:pt x="24" y="32"/>
                    <a:pt x="27" y="29"/>
                    <a:pt x="28" y="26"/>
                  </a:cubicBezTo>
                  <a:lnTo>
                    <a:pt x="3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23"/>
            <p:cNvSpPr>
              <a:spLocks noEditPoints="1"/>
            </p:cNvSpPr>
            <p:nvPr userDrawn="1"/>
          </p:nvSpPr>
          <p:spPr bwMode="auto">
            <a:xfrm>
              <a:off x="8980488" y="1987550"/>
              <a:ext cx="600075" cy="866775"/>
            </a:xfrm>
            <a:custGeom>
              <a:avLst/>
              <a:gdLst>
                <a:gd name="T0" fmla="*/ 20 w 40"/>
                <a:gd name="T1" fmla="*/ 48 h 57"/>
                <a:gd name="T2" fmla="*/ 30 w 40"/>
                <a:gd name="T3" fmla="*/ 37 h 57"/>
                <a:gd name="T4" fmla="*/ 20 w 40"/>
                <a:gd name="T5" fmla="*/ 26 h 57"/>
                <a:gd name="T6" fmla="*/ 11 w 40"/>
                <a:gd name="T7" fmla="*/ 37 h 57"/>
                <a:gd name="T8" fmla="*/ 20 w 40"/>
                <a:gd name="T9" fmla="*/ 48 h 57"/>
                <a:gd name="T10" fmla="*/ 40 w 40"/>
                <a:gd name="T11" fmla="*/ 49 h 57"/>
                <a:gd name="T12" fmla="*/ 40 w 40"/>
                <a:gd name="T13" fmla="*/ 56 h 57"/>
                <a:gd name="T14" fmla="*/ 30 w 40"/>
                <a:gd name="T15" fmla="*/ 56 h 57"/>
                <a:gd name="T16" fmla="*/ 30 w 40"/>
                <a:gd name="T17" fmla="*/ 52 h 57"/>
                <a:gd name="T18" fmla="*/ 19 w 40"/>
                <a:gd name="T19" fmla="*/ 57 h 57"/>
                <a:gd name="T20" fmla="*/ 0 w 40"/>
                <a:gd name="T21" fmla="*/ 37 h 57"/>
                <a:gd name="T22" fmla="*/ 19 w 40"/>
                <a:gd name="T23" fmla="*/ 17 h 57"/>
                <a:gd name="T24" fmla="*/ 30 w 40"/>
                <a:gd name="T25" fmla="*/ 22 h 57"/>
                <a:gd name="T26" fmla="*/ 30 w 40"/>
                <a:gd name="T27" fmla="*/ 0 h 57"/>
                <a:gd name="T28" fmla="*/ 40 w 40"/>
                <a:gd name="T29" fmla="*/ 0 h 57"/>
                <a:gd name="T30" fmla="*/ 40 w 40"/>
                <a:gd name="T31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57">
                  <a:moveTo>
                    <a:pt x="20" y="48"/>
                  </a:moveTo>
                  <a:cubicBezTo>
                    <a:pt x="26" y="48"/>
                    <a:pt x="30" y="44"/>
                    <a:pt x="30" y="37"/>
                  </a:cubicBezTo>
                  <a:cubicBezTo>
                    <a:pt x="30" y="30"/>
                    <a:pt x="26" y="26"/>
                    <a:pt x="20" y="26"/>
                  </a:cubicBezTo>
                  <a:cubicBezTo>
                    <a:pt x="15" y="26"/>
                    <a:pt x="11" y="30"/>
                    <a:pt x="11" y="37"/>
                  </a:cubicBezTo>
                  <a:cubicBezTo>
                    <a:pt x="11" y="44"/>
                    <a:pt x="15" y="48"/>
                    <a:pt x="20" y="48"/>
                  </a:cubicBezTo>
                  <a:moveTo>
                    <a:pt x="40" y="49"/>
                  </a:moveTo>
                  <a:cubicBezTo>
                    <a:pt x="40" y="52"/>
                    <a:pt x="40" y="55"/>
                    <a:pt x="4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4"/>
                    <a:pt x="30" y="52"/>
                  </a:cubicBezTo>
                  <a:cubicBezTo>
                    <a:pt x="28" y="55"/>
                    <a:pt x="24" y="57"/>
                    <a:pt x="19" y="57"/>
                  </a:cubicBezTo>
                  <a:cubicBezTo>
                    <a:pt x="8" y="57"/>
                    <a:pt x="0" y="49"/>
                    <a:pt x="0" y="37"/>
                  </a:cubicBezTo>
                  <a:cubicBezTo>
                    <a:pt x="0" y="26"/>
                    <a:pt x="8" y="17"/>
                    <a:pt x="19" y="17"/>
                  </a:cubicBezTo>
                  <a:cubicBezTo>
                    <a:pt x="25" y="17"/>
                    <a:pt x="28" y="20"/>
                    <a:pt x="30" y="2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4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24"/>
            <p:cNvSpPr>
              <a:spLocks/>
            </p:cNvSpPr>
            <p:nvPr userDrawn="1"/>
          </p:nvSpPr>
          <p:spPr bwMode="auto">
            <a:xfrm>
              <a:off x="9925050" y="2093913"/>
              <a:ext cx="374650" cy="760412"/>
            </a:xfrm>
            <a:custGeom>
              <a:avLst/>
              <a:gdLst>
                <a:gd name="T0" fmla="*/ 17 w 25"/>
                <a:gd name="T1" fmla="*/ 11 h 50"/>
                <a:gd name="T2" fmla="*/ 25 w 25"/>
                <a:gd name="T3" fmla="*/ 11 h 50"/>
                <a:gd name="T4" fmla="*/ 25 w 25"/>
                <a:gd name="T5" fmla="*/ 20 h 50"/>
                <a:gd name="T6" fmla="*/ 17 w 25"/>
                <a:gd name="T7" fmla="*/ 20 h 50"/>
                <a:gd name="T8" fmla="*/ 17 w 25"/>
                <a:gd name="T9" fmla="*/ 36 h 50"/>
                <a:gd name="T10" fmla="*/ 22 w 25"/>
                <a:gd name="T11" fmla="*/ 41 h 50"/>
                <a:gd name="T12" fmla="*/ 25 w 25"/>
                <a:gd name="T13" fmla="*/ 40 h 50"/>
                <a:gd name="T14" fmla="*/ 25 w 25"/>
                <a:gd name="T15" fmla="*/ 49 h 50"/>
                <a:gd name="T16" fmla="*/ 19 w 25"/>
                <a:gd name="T17" fmla="*/ 50 h 50"/>
                <a:gd name="T18" fmla="*/ 7 w 25"/>
                <a:gd name="T19" fmla="*/ 38 h 50"/>
                <a:gd name="T20" fmla="*/ 7 w 25"/>
                <a:gd name="T21" fmla="*/ 20 h 50"/>
                <a:gd name="T22" fmla="*/ 0 w 25"/>
                <a:gd name="T23" fmla="*/ 20 h 50"/>
                <a:gd name="T24" fmla="*/ 0 w 25"/>
                <a:gd name="T25" fmla="*/ 11 h 50"/>
                <a:gd name="T26" fmla="*/ 2 w 25"/>
                <a:gd name="T27" fmla="*/ 11 h 50"/>
                <a:gd name="T28" fmla="*/ 8 w 25"/>
                <a:gd name="T29" fmla="*/ 5 h 50"/>
                <a:gd name="T30" fmla="*/ 8 w 25"/>
                <a:gd name="T31" fmla="*/ 0 h 50"/>
                <a:gd name="T32" fmla="*/ 17 w 25"/>
                <a:gd name="T33" fmla="*/ 0 h 50"/>
                <a:gd name="T34" fmla="*/ 17 w 25"/>
                <a:gd name="T35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50">
                  <a:moveTo>
                    <a:pt x="17" y="11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40"/>
                    <a:pt x="19" y="41"/>
                    <a:pt x="22" y="41"/>
                  </a:cubicBezTo>
                  <a:cubicBezTo>
                    <a:pt x="23" y="41"/>
                    <a:pt x="24" y="41"/>
                    <a:pt x="25" y="40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49"/>
                    <a:pt x="22" y="50"/>
                    <a:pt x="19" y="50"/>
                  </a:cubicBezTo>
                  <a:cubicBezTo>
                    <a:pt x="12" y="50"/>
                    <a:pt x="7" y="45"/>
                    <a:pt x="7" y="38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6" y="11"/>
                    <a:pt x="8" y="9"/>
                    <a:pt x="8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25"/>
            <p:cNvSpPr>
              <a:spLocks noEditPoints="1"/>
            </p:cNvSpPr>
            <p:nvPr userDrawn="1"/>
          </p:nvSpPr>
          <p:spPr bwMode="auto">
            <a:xfrm>
              <a:off x="10374313" y="2246313"/>
              <a:ext cx="598488" cy="608012"/>
            </a:xfrm>
            <a:custGeom>
              <a:avLst/>
              <a:gdLst>
                <a:gd name="T0" fmla="*/ 30 w 40"/>
                <a:gd name="T1" fmla="*/ 20 h 40"/>
                <a:gd name="T2" fmla="*/ 20 w 40"/>
                <a:gd name="T3" fmla="*/ 9 h 40"/>
                <a:gd name="T4" fmla="*/ 10 w 40"/>
                <a:gd name="T5" fmla="*/ 20 h 40"/>
                <a:gd name="T6" fmla="*/ 20 w 40"/>
                <a:gd name="T7" fmla="*/ 31 h 40"/>
                <a:gd name="T8" fmla="*/ 30 w 40"/>
                <a:gd name="T9" fmla="*/ 20 h 40"/>
                <a:gd name="T10" fmla="*/ 40 w 40"/>
                <a:gd name="T11" fmla="*/ 20 h 40"/>
                <a:gd name="T12" fmla="*/ 20 w 40"/>
                <a:gd name="T13" fmla="*/ 40 h 40"/>
                <a:gd name="T14" fmla="*/ 0 w 40"/>
                <a:gd name="T15" fmla="*/ 20 h 40"/>
                <a:gd name="T16" fmla="*/ 20 w 40"/>
                <a:gd name="T17" fmla="*/ 0 h 40"/>
                <a:gd name="T18" fmla="*/ 40 w 40"/>
                <a:gd name="T1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30" y="20"/>
                  </a:moveTo>
                  <a:cubicBezTo>
                    <a:pt x="30" y="13"/>
                    <a:pt x="25" y="9"/>
                    <a:pt x="20" y="9"/>
                  </a:cubicBezTo>
                  <a:cubicBezTo>
                    <a:pt x="15" y="9"/>
                    <a:pt x="10" y="13"/>
                    <a:pt x="10" y="20"/>
                  </a:cubicBezTo>
                  <a:cubicBezTo>
                    <a:pt x="10" y="27"/>
                    <a:pt x="15" y="31"/>
                    <a:pt x="20" y="31"/>
                  </a:cubicBezTo>
                  <a:cubicBezTo>
                    <a:pt x="25" y="31"/>
                    <a:pt x="30" y="27"/>
                    <a:pt x="30" y="20"/>
                  </a:cubicBezTo>
                  <a:moveTo>
                    <a:pt x="40" y="20"/>
                  </a:moveTo>
                  <a:cubicBezTo>
                    <a:pt x="40" y="32"/>
                    <a:pt x="31" y="40"/>
                    <a:pt x="20" y="40"/>
                  </a:cubicBezTo>
                  <a:cubicBezTo>
                    <a:pt x="9" y="40"/>
                    <a:pt x="0" y="32"/>
                    <a:pt x="0" y="20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40" y="8"/>
                    <a:pt x="40" y="2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26"/>
            <p:cNvSpPr>
              <a:spLocks/>
            </p:cNvSpPr>
            <p:nvPr userDrawn="1"/>
          </p:nvSpPr>
          <p:spPr bwMode="auto">
            <a:xfrm>
              <a:off x="11303000" y="2001838"/>
              <a:ext cx="538163" cy="836612"/>
            </a:xfrm>
            <a:custGeom>
              <a:avLst/>
              <a:gdLst>
                <a:gd name="T0" fmla="*/ 0 w 339"/>
                <a:gd name="T1" fmla="*/ 527 h 527"/>
                <a:gd name="T2" fmla="*/ 0 w 339"/>
                <a:gd name="T3" fmla="*/ 0 h 527"/>
                <a:gd name="T4" fmla="*/ 103 w 339"/>
                <a:gd name="T5" fmla="*/ 0 h 527"/>
                <a:gd name="T6" fmla="*/ 103 w 339"/>
                <a:gd name="T7" fmla="*/ 431 h 527"/>
                <a:gd name="T8" fmla="*/ 339 w 339"/>
                <a:gd name="T9" fmla="*/ 431 h 527"/>
                <a:gd name="T10" fmla="*/ 339 w 339"/>
                <a:gd name="T11" fmla="*/ 527 h 527"/>
                <a:gd name="T12" fmla="*/ 0 w 339"/>
                <a:gd name="T13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527">
                  <a:moveTo>
                    <a:pt x="0" y="527"/>
                  </a:moveTo>
                  <a:lnTo>
                    <a:pt x="0" y="0"/>
                  </a:lnTo>
                  <a:lnTo>
                    <a:pt x="103" y="0"/>
                  </a:lnTo>
                  <a:lnTo>
                    <a:pt x="103" y="431"/>
                  </a:lnTo>
                  <a:lnTo>
                    <a:pt x="339" y="431"/>
                  </a:lnTo>
                  <a:lnTo>
                    <a:pt x="339" y="527"/>
                  </a:lnTo>
                  <a:lnTo>
                    <a:pt x="0" y="5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27"/>
            <p:cNvSpPr>
              <a:spLocks noEditPoints="1"/>
            </p:cNvSpPr>
            <p:nvPr userDrawn="1"/>
          </p:nvSpPr>
          <p:spPr bwMode="auto">
            <a:xfrm>
              <a:off x="11915775" y="1971675"/>
              <a:ext cx="195263" cy="866775"/>
            </a:xfrm>
            <a:custGeom>
              <a:avLst/>
              <a:gdLst>
                <a:gd name="T0" fmla="*/ 2 w 13"/>
                <a:gd name="T1" fmla="*/ 19 h 57"/>
                <a:gd name="T2" fmla="*/ 12 w 13"/>
                <a:gd name="T3" fmla="*/ 19 h 57"/>
                <a:gd name="T4" fmla="*/ 12 w 13"/>
                <a:gd name="T5" fmla="*/ 57 h 57"/>
                <a:gd name="T6" fmla="*/ 2 w 13"/>
                <a:gd name="T7" fmla="*/ 57 h 57"/>
                <a:gd name="T8" fmla="*/ 2 w 13"/>
                <a:gd name="T9" fmla="*/ 19 h 57"/>
                <a:gd name="T10" fmla="*/ 7 w 13"/>
                <a:gd name="T11" fmla="*/ 0 h 57"/>
                <a:gd name="T12" fmla="*/ 13 w 13"/>
                <a:gd name="T13" fmla="*/ 7 h 57"/>
                <a:gd name="T14" fmla="*/ 7 w 13"/>
                <a:gd name="T15" fmla="*/ 13 h 57"/>
                <a:gd name="T16" fmla="*/ 0 w 13"/>
                <a:gd name="T17" fmla="*/ 7 h 57"/>
                <a:gd name="T18" fmla="*/ 7 w 13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57">
                  <a:moveTo>
                    <a:pt x="2" y="19"/>
                  </a:moveTo>
                  <a:cubicBezTo>
                    <a:pt x="12" y="19"/>
                    <a:pt x="12" y="19"/>
                    <a:pt x="12" y="19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2" y="57"/>
                    <a:pt x="2" y="57"/>
                    <a:pt x="2" y="57"/>
                  </a:cubicBezTo>
                  <a:lnTo>
                    <a:pt x="2" y="19"/>
                  </a:lnTo>
                  <a:close/>
                  <a:moveTo>
                    <a:pt x="7" y="0"/>
                  </a:moveTo>
                  <a:cubicBezTo>
                    <a:pt x="10" y="0"/>
                    <a:pt x="13" y="3"/>
                    <a:pt x="13" y="7"/>
                  </a:cubicBezTo>
                  <a:cubicBezTo>
                    <a:pt x="13" y="10"/>
                    <a:pt x="10" y="13"/>
                    <a:pt x="7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28"/>
            <p:cNvSpPr>
              <a:spLocks/>
            </p:cNvSpPr>
            <p:nvPr userDrawn="1"/>
          </p:nvSpPr>
          <p:spPr bwMode="auto">
            <a:xfrm>
              <a:off x="12215813" y="1987550"/>
              <a:ext cx="374650" cy="850900"/>
            </a:xfrm>
            <a:custGeom>
              <a:avLst/>
              <a:gdLst>
                <a:gd name="T0" fmla="*/ 16 w 25"/>
                <a:gd name="T1" fmla="*/ 14 h 56"/>
                <a:gd name="T2" fmla="*/ 16 w 25"/>
                <a:gd name="T3" fmla="*/ 18 h 56"/>
                <a:gd name="T4" fmla="*/ 25 w 25"/>
                <a:gd name="T5" fmla="*/ 18 h 56"/>
                <a:gd name="T6" fmla="*/ 25 w 25"/>
                <a:gd name="T7" fmla="*/ 27 h 56"/>
                <a:gd name="T8" fmla="*/ 16 w 25"/>
                <a:gd name="T9" fmla="*/ 27 h 56"/>
                <a:gd name="T10" fmla="*/ 16 w 25"/>
                <a:gd name="T11" fmla="*/ 56 h 56"/>
                <a:gd name="T12" fmla="*/ 6 w 25"/>
                <a:gd name="T13" fmla="*/ 56 h 56"/>
                <a:gd name="T14" fmla="*/ 6 w 25"/>
                <a:gd name="T15" fmla="*/ 27 h 56"/>
                <a:gd name="T16" fmla="*/ 0 w 25"/>
                <a:gd name="T17" fmla="*/ 27 h 56"/>
                <a:gd name="T18" fmla="*/ 0 w 25"/>
                <a:gd name="T19" fmla="*/ 18 h 56"/>
                <a:gd name="T20" fmla="*/ 6 w 25"/>
                <a:gd name="T21" fmla="*/ 18 h 56"/>
                <a:gd name="T22" fmla="*/ 6 w 25"/>
                <a:gd name="T23" fmla="*/ 14 h 56"/>
                <a:gd name="T24" fmla="*/ 20 w 25"/>
                <a:gd name="T25" fmla="*/ 0 h 56"/>
                <a:gd name="T26" fmla="*/ 25 w 25"/>
                <a:gd name="T27" fmla="*/ 0 h 56"/>
                <a:gd name="T28" fmla="*/ 25 w 25"/>
                <a:gd name="T29" fmla="*/ 9 h 56"/>
                <a:gd name="T30" fmla="*/ 22 w 25"/>
                <a:gd name="T31" fmla="*/ 9 h 56"/>
                <a:gd name="T32" fmla="*/ 16 w 25"/>
                <a:gd name="T33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56">
                  <a:moveTo>
                    <a:pt x="16" y="14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5"/>
                    <a:pt x="11" y="0"/>
                    <a:pt x="20" y="0"/>
                  </a:cubicBezTo>
                  <a:cubicBezTo>
                    <a:pt x="22" y="0"/>
                    <a:pt x="24" y="0"/>
                    <a:pt x="25" y="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3" y="9"/>
                    <a:pt x="22" y="9"/>
                  </a:cubicBezTo>
                  <a:cubicBezTo>
                    <a:pt x="19" y="9"/>
                    <a:pt x="16" y="10"/>
                    <a:pt x="16" y="1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29"/>
            <p:cNvSpPr>
              <a:spLocks noEditPoints="1"/>
            </p:cNvSpPr>
            <p:nvPr userDrawn="1"/>
          </p:nvSpPr>
          <p:spPr bwMode="auto">
            <a:xfrm>
              <a:off x="12620625" y="2246313"/>
              <a:ext cx="568325" cy="608012"/>
            </a:xfrm>
            <a:custGeom>
              <a:avLst/>
              <a:gdLst>
                <a:gd name="T0" fmla="*/ 28 w 38"/>
                <a:gd name="T1" fmla="*/ 16 h 40"/>
                <a:gd name="T2" fmla="*/ 19 w 38"/>
                <a:gd name="T3" fmla="*/ 8 h 40"/>
                <a:gd name="T4" fmla="*/ 11 w 38"/>
                <a:gd name="T5" fmla="*/ 16 h 40"/>
                <a:gd name="T6" fmla="*/ 28 w 38"/>
                <a:gd name="T7" fmla="*/ 16 h 40"/>
                <a:gd name="T8" fmla="*/ 37 w 38"/>
                <a:gd name="T9" fmla="*/ 28 h 40"/>
                <a:gd name="T10" fmla="*/ 20 w 38"/>
                <a:gd name="T11" fmla="*/ 40 h 40"/>
                <a:gd name="T12" fmla="*/ 0 w 38"/>
                <a:gd name="T13" fmla="*/ 20 h 40"/>
                <a:gd name="T14" fmla="*/ 19 w 38"/>
                <a:gd name="T15" fmla="*/ 0 h 40"/>
                <a:gd name="T16" fmla="*/ 38 w 38"/>
                <a:gd name="T17" fmla="*/ 20 h 40"/>
                <a:gd name="T18" fmla="*/ 38 w 38"/>
                <a:gd name="T19" fmla="*/ 23 h 40"/>
                <a:gd name="T20" fmla="*/ 10 w 38"/>
                <a:gd name="T21" fmla="*/ 23 h 40"/>
                <a:gd name="T22" fmla="*/ 20 w 38"/>
                <a:gd name="T23" fmla="*/ 32 h 40"/>
                <a:gd name="T24" fmla="*/ 29 w 38"/>
                <a:gd name="T25" fmla="*/ 26 h 40"/>
                <a:gd name="T26" fmla="*/ 37 w 38"/>
                <a:gd name="T27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0">
                  <a:moveTo>
                    <a:pt x="28" y="16"/>
                  </a:moveTo>
                  <a:cubicBezTo>
                    <a:pt x="28" y="12"/>
                    <a:pt x="25" y="8"/>
                    <a:pt x="19" y="8"/>
                  </a:cubicBezTo>
                  <a:cubicBezTo>
                    <a:pt x="14" y="8"/>
                    <a:pt x="11" y="12"/>
                    <a:pt x="11" y="16"/>
                  </a:cubicBezTo>
                  <a:lnTo>
                    <a:pt x="28" y="16"/>
                  </a:lnTo>
                  <a:close/>
                  <a:moveTo>
                    <a:pt x="37" y="28"/>
                  </a:moveTo>
                  <a:cubicBezTo>
                    <a:pt x="35" y="35"/>
                    <a:pt x="29" y="40"/>
                    <a:pt x="20" y="40"/>
                  </a:cubicBezTo>
                  <a:cubicBezTo>
                    <a:pt x="9" y="40"/>
                    <a:pt x="0" y="33"/>
                    <a:pt x="0" y="20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1" y="0"/>
                    <a:pt x="38" y="8"/>
                    <a:pt x="38" y="20"/>
                  </a:cubicBezTo>
                  <a:cubicBezTo>
                    <a:pt x="38" y="21"/>
                    <a:pt x="38" y="23"/>
                    <a:pt x="38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8"/>
                    <a:pt x="15" y="32"/>
                    <a:pt x="20" y="32"/>
                  </a:cubicBezTo>
                  <a:cubicBezTo>
                    <a:pt x="25" y="32"/>
                    <a:pt x="27" y="29"/>
                    <a:pt x="29" y="26"/>
                  </a:cubicBezTo>
                  <a:lnTo>
                    <a:pt x="3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7" name="Oval 30"/>
            <p:cNvSpPr>
              <a:spLocks noChangeArrowheads="1"/>
            </p:cNvSpPr>
            <p:nvPr userDrawn="1"/>
          </p:nvSpPr>
          <p:spPr bwMode="auto">
            <a:xfrm>
              <a:off x="13279438" y="2641600"/>
              <a:ext cx="209550" cy="212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31"/>
            <p:cNvSpPr>
              <a:spLocks noEditPoints="1"/>
            </p:cNvSpPr>
            <p:nvPr userDrawn="1"/>
          </p:nvSpPr>
          <p:spPr bwMode="auto">
            <a:xfrm>
              <a:off x="593725" y="633413"/>
              <a:ext cx="4238625" cy="2266950"/>
            </a:xfrm>
            <a:custGeom>
              <a:avLst/>
              <a:gdLst>
                <a:gd name="T0" fmla="*/ 124 w 283"/>
                <a:gd name="T1" fmla="*/ 86 h 149"/>
                <a:gd name="T2" fmla="*/ 108 w 283"/>
                <a:gd name="T3" fmla="*/ 70 h 149"/>
                <a:gd name="T4" fmla="*/ 124 w 283"/>
                <a:gd name="T5" fmla="*/ 51 h 149"/>
                <a:gd name="T6" fmla="*/ 124 w 283"/>
                <a:gd name="T7" fmla="*/ 86 h 149"/>
                <a:gd name="T8" fmla="*/ 223 w 283"/>
                <a:gd name="T9" fmla="*/ 4 h 149"/>
                <a:gd name="T10" fmla="*/ 203 w 283"/>
                <a:gd name="T11" fmla="*/ 87 h 149"/>
                <a:gd name="T12" fmla="*/ 182 w 283"/>
                <a:gd name="T13" fmla="*/ 4 h 149"/>
                <a:gd name="T14" fmla="*/ 124 w 283"/>
                <a:gd name="T15" fmla="*/ 4 h 149"/>
                <a:gd name="T16" fmla="*/ 124 w 283"/>
                <a:gd name="T17" fmla="*/ 35 h 149"/>
                <a:gd name="T18" fmla="*/ 67 w 283"/>
                <a:gd name="T19" fmla="*/ 1 h 149"/>
                <a:gd name="T20" fmla="*/ 5 w 283"/>
                <a:gd name="T21" fmla="*/ 51 h 149"/>
                <a:gd name="T22" fmla="*/ 45 w 283"/>
                <a:gd name="T23" fmla="*/ 51 h 149"/>
                <a:gd name="T24" fmla="*/ 65 w 283"/>
                <a:gd name="T25" fmla="*/ 33 h 149"/>
                <a:gd name="T26" fmla="*/ 83 w 283"/>
                <a:gd name="T27" fmla="*/ 46 h 149"/>
                <a:gd name="T28" fmla="*/ 65 w 283"/>
                <a:gd name="T29" fmla="*/ 58 h 149"/>
                <a:gd name="T30" fmla="*/ 52 w 283"/>
                <a:gd name="T31" fmla="*/ 58 h 149"/>
                <a:gd name="T32" fmla="*/ 52 w 283"/>
                <a:gd name="T33" fmla="*/ 85 h 149"/>
                <a:gd name="T34" fmla="*/ 64 w 283"/>
                <a:gd name="T35" fmla="*/ 85 h 149"/>
                <a:gd name="T36" fmla="*/ 81 w 283"/>
                <a:gd name="T37" fmla="*/ 99 h 149"/>
                <a:gd name="T38" fmla="*/ 63 w 283"/>
                <a:gd name="T39" fmla="*/ 115 h 149"/>
                <a:gd name="T40" fmla="*/ 41 w 283"/>
                <a:gd name="T41" fmla="*/ 89 h 149"/>
                <a:gd name="T42" fmla="*/ 0 w 283"/>
                <a:gd name="T43" fmla="*/ 89 h 149"/>
                <a:gd name="T44" fmla="*/ 64 w 283"/>
                <a:gd name="T45" fmla="*/ 148 h 149"/>
                <a:gd name="T46" fmla="*/ 124 w 283"/>
                <a:gd name="T47" fmla="*/ 118 h 149"/>
                <a:gd name="T48" fmla="*/ 124 w 283"/>
                <a:gd name="T49" fmla="*/ 145 h 149"/>
                <a:gd name="T50" fmla="*/ 163 w 283"/>
                <a:gd name="T51" fmla="*/ 145 h 149"/>
                <a:gd name="T52" fmla="*/ 163 w 283"/>
                <a:gd name="T53" fmla="*/ 56 h 149"/>
                <a:gd name="T54" fmla="*/ 185 w 283"/>
                <a:gd name="T55" fmla="*/ 145 h 149"/>
                <a:gd name="T56" fmla="*/ 220 w 283"/>
                <a:gd name="T57" fmla="*/ 145 h 149"/>
                <a:gd name="T58" fmla="*/ 242 w 283"/>
                <a:gd name="T59" fmla="*/ 56 h 149"/>
                <a:gd name="T60" fmla="*/ 242 w 283"/>
                <a:gd name="T61" fmla="*/ 145 h 149"/>
                <a:gd name="T62" fmla="*/ 283 w 283"/>
                <a:gd name="T63" fmla="*/ 145 h 149"/>
                <a:gd name="T64" fmla="*/ 283 w 283"/>
                <a:gd name="T65" fmla="*/ 4 h 149"/>
                <a:gd name="T66" fmla="*/ 223 w 283"/>
                <a:gd name="T67" fmla="*/ 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3" h="149">
                  <a:moveTo>
                    <a:pt x="124" y="86"/>
                  </a:moveTo>
                  <a:cubicBezTo>
                    <a:pt x="119" y="76"/>
                    <a:pt x="112" y="71"/>
                    <a:pt x="108" y="70"/>
                  </a:cubicBezTo>
                  <a:cubicBezTo>
                    <a:pt x="116" y="66"/>
                    <a:pt x="120" y="61"/>
                    <a:pt x="124" y="51"/>
                  </a:cubicBezTo>
                  <a:lnTo>
                    <a:pt x="124" y="86"/>
                  </a:lnTo>
                  <a:close/>
                  <a:moveTo>
                    <a:pt x="223" y="4"/>
                  </a:moveTo>
                  <a:cubicBezTo>
                    <a:pt x="203" y="87"/>
                    <a:pt x="203" y="87"/>
                    <a:pt x="203" y="87"/>
                  </a:cubicBezTo>
                  <a:cubicBezTo>
                    <a:pt x="182" y="4"/>
                    <a:pt x="182" y="4"/>
                    <a:pt x="182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6" y="8"/>
                    <a:pt x="90" y="1"/>
                    <a:pt x="67" y="1"/>
                  </a:cubicBezTo>
                  <a:cubicBezTo>
                    <a:pt x="38" y="0"/>
                    <a:pt x="7" y="13"/>
                    <a:pt x="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5" y="39"/>
                    <a:pt x="55" y="33"/>
                    <a:pt x="65" y="33"/>
                  </a:cubicBezTo>
                  <a:cubicBezTo>
                    <a:pt x="77" y="33"/>
                    <a:pt x="83" y="38"/>
                    <a:pt x="83" y="46"/>
                  </a:cubicBezTo>
                  <a:cubicBezTo>
                    <a:pt x="83" y="53"/>
                    <a:pt x="79" y="58"/>
                    <a:pt x="65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71" y="85"/>
                    <a:pt x="81" y="89"/>
                    <a:pt x="81" y="99"/>
                  </a:cubicBezTo>
                  <a:cubicBezTo>
                    <a:pt x="81" y="110"/>
                    <a:pt x="73" y="115"/>
                    <a:pt x="63" y="115"/>
                  </a:cubicBezTo>
                  <a:cubicBezTo>
                    <a:pt x="46" y="115"/>
                    <a:pt x="41" y="101"/>
                    <a:pt x="41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7"/>
                    <a:pt x="0" y="149"/>
                    <a:pt x="64" y="148"/>
                  </a:cubicBezTo>
                  <a:cubicBezTo>
                    <a:pt x="95" y="149"/>
                    <a:pt x="117" y="136"/>
                    <a:pt x="124" y="118"/>
                  </a:cubicBezTo>
                  <a:cubicBezTo>
                    <a:pt x="124" y="145"/>
                    <a:pt x="124" y="145"/>
                    <a:pt x="124" y="145"/>
                  </a:cubicBezTo>
                  <a:cubicBezTo>
                    <a:pt x="163" y="145"/>
                    <a:pt x="163" y="145"/>
                    <a:pt x="163" y="145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85" y="145"/>
                    <a:pt x="185" y="145"/>
                    <a:pt x="185" y="145"/>
                  </a:cubicBezTo>
                  <a:cubicBezTo>
                    <a:pt x="220" y="145"/>
                    <a:pt x="220" y="145"/>
                    <a:pt x="220" y="145"/>
                  </a:cubicBezTo>
                  <a:cubicBezTo>
                    <a:pt x="242" y="56"/>
                    <a:pt x="242" y="56"/>
                    <a:pt x="242" y="56"/>
                  </a:cubicBezTo>
                  <a:cubicBezTo>
                    <a:pt x="242" y="145"/>
                    <a:pt x="242" y="145"/>
                    <a:pt x="242" y="145"/>
                  </a:cubicBezTo>
                  <a:cubicBezTo>
                    <a:pt x="283" y="145"/>
                    <a:pt x="283" y="145"/>
                    <a:pt x="283" y="145"/>
                  </a:cubicBezTo>
                  <a:cubicBezTo>
                    <a:pt x="283" y="4"/>
                    <a:pt x="283" y="4"/>
                    <a:pt x="283" y="4"/>
                  </a:cubicBezTo>
                  <a:lnTo>
                    <a:pt x="223" y="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32"/>
            <p:cNvSpPr>
              <a:spLocks/>
            </p:cNvSpPr>
            <p:nvPr userDrawn="1"/>
          </p:nvSpPr>
          <p:spPr bwMode="auto">
            <a:xfrm>
              <a:off x="13742988" y="2001838"/>
              <a:ext cx="285750" cy="258762"/>
            </a:xfrm>
            <a:custGeom>
              <a:avLst/>
              <a:gdLst>
                <a:gd name="T0" fmla="*/ 133 w 180"/>
                <a:gd name="T1" fmla="*/ 0 h 163"/>
                <a:gd name="T2" fmla="*/ 95 w 180"/>
                <a:gd name="T3" fmla="*/ 125 h 163"/>
                <a:gd name="T4" fmla="*/ 48 w 180"/>
                <a:gd name="T5" fmla="*/ 0 h 163"/>
                <a:gd name="T6" fmla="*/ 0 w 180"/>
                <a:gd name="T7" fmla="*/ 0 h 163"/>
                <a:gd name="T8" fmla="*/ 0 w 180"/>
                <a:gd name="T9" fmla="*/ 163 h 163"/>
                <a:gd name="T10" fmla="*/ 29 w 180"/>
                <a:gd name="T11" fmla="*/ 163 h 163"/>
                <a:gd name="T12" fmla="*/ 29 w 180"/>
                <a:gd name="T13" fmla="*/ 58 h 163"/>
                <a:gd name="T14" fmla="*/ 76 w 180"/>
                <a:gd name="T15" fmla="*/ 163 h 163"/>
                <a:gd name="T16" fmla="*/ 104 w 180"/>
                <a:gd name="T17" fmla="*/ 163 h 163"/>
                <a:gd name="T18" fmla="*/ 151 w 180"/>
                <a:gd name="T19" fmla="*/ 58 h 163"/>
                <a:gd name="T20" fmla="*/ 151 w 180"/>
                <a:gd name="T21" fmla="*/ 163 h 163"/>
                <a:gd name="T22" fmla="*/ 180 w 180"/>
                <a:gd name="T23" fmla="*/ 163 h 163"/>
                <a:gd name="T24" fmla="*/ 180 w 180"/>
                <a:gd name="T25" fmla="*/ 0 h 163"/>
                <a:gd name="T26" fmla="*/ 133 w 180"/>
                <a:gd name="T2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" h="163">
                  <a:moveTo>
                    <a:pt x="133" y="0"/>
                  </a:moveTo>
                  <a:lnTo>
                    <a:pt x="95" y="125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163"/>
                  </a:lnTo>
                  <a:lnTo>
                    <a:pt x="29" y="163"/>
                  </a:lnTo>
                  <a:lnTo>
                    <a:pt x="29" y="58"/>
                  </a:lnTo>
                  <a:lnTo>
                    <a:pt x="76" y="163"/>
                  </a:lnTo>
                  <a:lnTo>
                    <a:pt x="104" y="163"/>
                  </a:lnTo>
                  <a:lnTo>
                    <a:pt x="151" y="58"/>
                  </a:lnTo>
                  <a:lnTo>
                    <a:pt x="151" y="163"/>
                  </a:lnTo>
                  <a:lnTo>
                    <a:pt x="180" y="163"/>
                  </a:lnTo>
                  <a:lnTo>
                    <a:pt x="180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33"/>
            <p:cNvSpPr>
              <a:spLocks/>
            </p:cNvSpPr>
            <p:nvPr userDrawn="1"/>
          </p:nvSpPr>
          <p:spPr bwMode="auto">
            <a:xfrm>
              <a:off x="13488988" y="2001838"/>
              <a:ext cx="209550" cy="258762"/>
            </a:xfrm>
            <a:custGeom>
              <a:avLst/>
              <a:gdLst>
                <a:gd name="T0" fmla="*/ 0 w 132"/>
                <a:gd name="T1" fmla="*/ 0 h 163"/>
                <a:gd name="T2" fmla="*/ 132 w 132"/>
                <a:gd name="T3" fmla="*/ 0 h 163"/>
                <a:gd name="T4" fmla="*/ 132 w 132"/>
                <a:gd name="T5" fmla="*/ 39 h 163"/>
                <a:gd name="T6" fmla="*/ 85 w 132"/>
                <a:gd name="T7" fmla="*/ 39 h 163"/>
                <a:gd name="T8" fmla="*/ 85 w 132"/>
                <a:gd name="T9" fmla="*/ 163 h 163"/>
                <a:gd name="T10" fmla="*/ 57 w 132"/>
                <a:gd name="T11" fmla="*/ 163 h 163"/>
                <a:gd name="T12" fmla="*/ 57 w 132"/>
                <a:gd name="T13" fmla="*/ 39 h 163"/>
                <a:gd name="T14" fmla="*/ 0 w 132"/>
                <a:gd name="T15" fmla="*/ 39 h 163"/>
                <a:gd name="T16" fmla="*/ 0 w 132"/>
                <a:gd name="T1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163">
                  <a:moveTo>
                    <a:pt x="0" y="0"/>
                  </a:moveTo>
                  <a:lnTo>
                    <a:pt x="132" y="0"/>
                  </a:lnTo>
                  <a:lnTo>
                    <a:pt x="132" y="39"/>
                  </a:lnTo>
                  <a:lnTo>
                    <a:pt x="85" y="39"/>
                  </a:lnTo>
                  <a:lnTo>
                    <a:pt x="85" y="163"/>
                  </a:lnTo>
                  <a:lnTo>
                    <a:pt x="57" y="163"/>
                  </a:lnTo>
                  <a:lnTo>
                    <a:pt x="57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878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3" y="2321901"/>
            <a:ext cx="9521825" cy="1994392"/>
          </a:xfr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526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6 HCB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590813" y="6596404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108"/>
            <a:fld id="{29B7B62B-0732-4BEA-A6C8-5CF96588F2B9}" type="slidenum">
              <a:rPr lang="en-US" sz="800">
                <a:solidFill>
                  <a:prstClr val="black"/>
                </a:solidFill>
                <a:ea typeface="ＭＳ Ｐゴシック" charset="0"/>
              </a:rPr>
              <a:pPr algn="r" defTabSz="914108"/>
              <a:t>‹#›</a:t>
            </a:fld>
            <a:endParaRPr lang="en-US" sz="8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79412" y="-18530"/>
            <a:ext cx="11431588" cy="21986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bIns="18288" anchor="b" anchorCtr="0">
            <a:spAutoFit/>
          </a:bodyPr>
          <a:lstStyle>
            <a:lvl1pPr>
              <a:defRPr sz="917" spc="42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SECTION BREADCRUMB | Subsection</a:t>
            </a:r>
          </a:p>
        </p:txBody>
      </p:sp>
    </p:spTree>
    <p:extLst>
      <p:ext uri="{BB962C8B-B14F-4D97-AF65-F5344CB8AC3E}">
        <p14:creationId xmlns:p14="http://schemas.microsoft.com/office/powerpoint/2010/main" val="47053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384048"/>
            <a:ext cx="11430000" cy="5864352"/>
          </a:xfrm>
        </p:spPr>
        <p:txBody>
          <a:bodyPr rIns="0"/>
          <a:lstStyle>
            <a:lvl1pPr>
              <a:lnSpc>
                <a:spcPct val="90000"/>
              </a:lnSpc>
              <a:defRPr sz="3200">
                <a:latin typeface="+mj-lt"/>
              </a:defRPr>
            </a:lvl1pPr>
            <a:lvl2pPr marL="0" indent="0">
              <a:spcAft>
                <a:spcPts val="1200"/>
              </a:spcAft>
              <a:buNone/>
              <a:defRPr sz="2200"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</a:t>
            </a:r>
            <a:r>
              <a:rPr lang="en-US" sz="800" kern="0" baseline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 2016. </a:t>
            </a: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1396374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40DE5B9-80EB-4EB1-9399-981C0502306D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8" name="Fußzeilenplatzhalter 37"/>
          <p:cNvSpPr txBox="1">
            <a:spLocks/>
          </p:cNvSpPr>
          <p:nvPr userDrawn="1"/>
        </p:nvSpPr>
        <p:spPr>
          <a:xfrm>
            <a:off x="9113157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</a:rPr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3281618566"/>
      </p:ext>
    </p:extLst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Text 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sz="quarter" idx="14"/>
          </p:nvPr>
        </p:nvSpPr>
        <p:spPr>
          <a:xfrm>
            <a:off x="2281238" y="1392238"/>
            <a:ext cx="9523412" cy="4954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ts val="2000"/>
              </a:lnSpc>
              <a:defRPr sz="1500">
                <a:solidFill>
                  <a:schemeClr val="tx1"/>
                </a:solidFill>
              </a:defRPr>
            </a:lvl3pPr>
            <a:lvl4pPr>
              <a:lnSpc>
                <a:spcPts val="2000"/>
              </a:lnSpc>
              <a:defRPr sz="1500">
                <a:solidFill>
                  <a:schemeClr val="tx1"/>
                </a:solidFill>
              </a:defRPr>
            </a:lvl4pPr>
            <a:lvl5pPr>
              <a:lnSpc>
                <a:spcPts val="2000"/>
              </a:lnSpc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281238" y="379414"/>
            <a:ext cx="9523412" cy="1012824"/>
          </a:xfrm>
        </p:spPr>
        <p:txBody>
          <a:bodyPr/>
          <a:lstStyle>
            <a:lvl1pPr>
              <a:lnSpc>
                <a:spcPts val="2000"/>
              </a:lnSpc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8696540" y="6348263"/>
            <a:ext cx="2880000" cy="158327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3M Confidential – for internal training purposes only.  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11602322" y="6350167"/>
            <a:ext cx="265935" cy="156423"/>
          </a:xfrm>
          <a:prstGeom prst="rect">
            <a:avLst/>
          </a:prstGeom>
        </p:spPr>
        <p:txBody>
          <a:bodyPr/>
          <a:lstStyle/>
          <a:p>
            <a:fld id="{4EBD9C37-9F4E-4213-812A-3B706E32364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384048"/>
            <a:ext cx="11426952" cy="5861304"/>
          </a:xfrm>
        </p:spPr>
        <p:txBody>
          <a:bodyPr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</a:t>
            </a:r>
            <a:r>
              <a:rPr lang="en-US" sz="800" kern="0" baseline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 2016. </a:t>
            </a: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1396374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40DE5B9-80EB-4EB1-9399-981C0502306D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8" name="Fußzeilenplatzhalter 37"/>
          <p:cNvSpPr txBox="1">
            <a:spLocks/>
          </p:cNvSpPr>
          <p:nvPr userDrawn="1"/>
        </p:nvSpPr>
        <p:spPr>
          <a:xfrm>
            <a:off x="9113157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</a:rPr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194912011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Only_ 1/3 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384048"/>
            <a:ext cx="3794760" cy="586130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384048"/>
            <a:ext cx="7623048" cy="5861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</a:t>
            </a:r>
            <a:r>
              <a:rPr lang="en-US" sz="800" kern="0" baseline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 2016. </a:t>
            </a: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1396374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40DE5B9-80EB-4EB1-9399-981C0502306D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9" name="Fußzeilenplatzhalter 37"/>
          <p:cNvSpPr txBox="1">
            <a:spLocks/>
          </p:cNvSpPr>
          <p:nvPr userDrawn="1"/>
        </p:nvSpPr>
        <p:spPr>
          <a:xfrm>
            <a:off x="9113157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</a:rPr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408004960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384048"/>
            <a:ext cx="3794760" cy="586130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384048"/>
            <a:ext cx="3803904" cy="5861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384048"/>
            <a:ext cx="3794760" cy="5861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</a:t>
            </a:r>
            <a:r>
              <a:rPr lang="en-US" sz="800" kern="0" baseline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 2016. </a:t>
            </a: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11396374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40DE5B9-80EB-4EB1-9399-981C0502306D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11" name="Fußzeilenplatzhalter 37"/>
          <p:cNvSpPr txBox="1">
            <a:spLocks/>
          </p:cNvSpPr>
          <p:nvPr userDrawn="1"/>
        </p:nvSpPr>
        <p:spPr>
          <a:xfrm>
            <a:off x="9113157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</a:rPr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3344592253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3"/>
          </p:nvPr>
        </p:nvSpPr>
        <p:spPr>
          <a:xfrm>
            <a:off x="384048" y="383675"/>
            <a:ext cx="7616952" cy="5861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019288" y="381000"/>
            <a:ext cx="3794760" cy="58642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6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</a:t>
            </a:r>
            <a:r>
              <a:rPr lang="en-US" sz="800" kern="0" baseline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 2016. </a:t>
            </a: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1396374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40DE5B9-80EB-4EB1-9399-981C0502306D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10" name="Fußzeilenplatzhalter 37"/>
          <p:cNvSpPr txBox="1">
            <a:spLocks/>
          </p:cNvSpPr>
          <p:nvPr userDrawn="1"/>
        </p:nvSpPr>
        <p:spPr>
          <a:xfrm>
            <a:off x="9113157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</a:rPr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110873014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84048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rIns="0"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84048" y="3314646"/>
            <a:ext cx="3816000" cy="2935224"/>
          </a:xfrm>
          <a:solidFill>
            <a:schemeClr val="bg1">
              <a:lumMod val="85000"/>
            </a:schemeClr>
          </a:solidFill>
        </p:spPr>
        <p:txBody>
          <a:bodyPr rIns="0"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87310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rIns="0"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187310" y="3314646"/>
            <a:ext cx="3816000" cy="2938462"/>
          </a:xfrm>
          <a:solidFill>
            <a:schemeClr val="bg1">
              <a:lumMod val="85000"/>
            </a:schemeClr>
          </a:solidFill>
        </p:spPr>
        <p:txBody>
          <a:bodyPr rIns="0"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001000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rIns="0"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8001000" y="3314646"/>
            <a:ext cx="3816000" cy="2938462"/>
          </a:xfrm>
          <a:solidFill>
            <a:schemeClr val="bg1">
              <a:lumMod val="85000"/>
            </a:schemeClr>
          </a:solidFill>
        </p:spPr>
        <p:txBody>
          <a:bodyPr rIns="0"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5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</a:t>
            </a:r>
            <a:r>
              <a:rPr lang="en-US" sz="800" kern="0" baseline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 2016. </a:t>
            </a: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/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11396374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40DE5B9-80EB-4EB1-9399-981C0502306D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17" name="Fußzeilenplatzhalter 37"/>
          <p:cNvSpPr txBox="1">
            <a:spLocks/>
          </p:cNvSpPr>
          <p:nvPr userDrawn="1"/>
        </p:nvSpPr>
        <p:spPr>
          <a:xfrm>
            <a:off x="9113157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</a:rPr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372707155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1396374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40DE5B9-80EB-4EB1-9399-981C0502306D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13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</a:t>
            </a:r>
            <a:r>
              <a:rPr lang="en-US" sz="800" kern="0" baseline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 2016. </a:t>
            </a: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/>
          </a:p>
        </p:txBody>
      </p:sp>
      <p:sp>
        <p:nvSpPr>
          <p:cNvPr id="14" name="Fußzeilenplatzhalter 37"/>
          <p:cNvSpPr txBox="1">
            <a:spLocks/>
          </p:cNvSpPr>
          <p:nvPr userDrawn="1"/>
        </p:nvSpPr>
        <p:spPr>
          <a:xfrm>
            <a:off x="9113157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</a:rPr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802647374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/>
          <a:lstStyle/>
          <a:p>
            <a:pPr algn="ctr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-9525" y="-7938"/>
            <a:ext cx="12211050" cy="6884988"/>
            <a:chOff x="-9845" y="-7221"/>
            <a:chExt cx="12210731" cy="6884165"/>
          </a:xfrm>
        </p:grpSpPr>
        <p:sp>
          <p:nvSpPr>
            <p:cNvPr id="5" name="Freeform 4"/>
            <p:cNvSpPr/>
            <p:nvPr/>
          </p:nvSpPr>
          <p:spPr>
            <a:xfrm>
              <a:off x="-6670" y="3602323"/>
              <a:ext cx="3594006" cy="3268271"/>
            </a:xfrm>
            <a:custGeom>
              <a:avLst/>
              <a:gdLst>
                <a:gd name="connsiteX0" fmla="*/ 1392248 w 3580909"/>
                <a:gd name="connsiteY0" fmla="*/ 0 h 3209249"/>
                <a:gd name="connsiteX1" fmla="*/ 0 w 3580909"/>
                <a:gd name="connsiteY1" fmla="*/ 3209249 h 3209249"/>
                <a:gd name="connsiteX2" fmla="*/ 3580909 w 3580909"/>
                <a:gd name="connsiteY2" fmla="*/ 1215267 h 3209249"/>
                <a:gd name="connsiteX3" fmla="*/ 1392248 w 3580909"/>
                <a:gd name="connsiteY3" fmla="*/ 0 h 3209249"/>
                <a:gd name="connsiteX0" fmla="*/ 1406371 w 3595032"/>
                <a:gd name="connsiteY0" fmla="*/ 0 h 3209249"/>
                <a:gd name="connsiteX1" fmla="*/ 0 w 3595032"/>
                <a:gd name="connsiteY1" fmla="*/ 3209249 h 3209249"/>
                <a:gd name="connsiteX2" fmla="*/ 3595032 w 3595032"/>
                <a:gd name="connsiteY2" fmla="*/ 1215267 h 3209249"/>
                <a:gd name="connsiteX3" fmla="*/ 1406371 w 3595032"/>
                <a:gd name="connsiteY3" fmla="*/ 0 h 3209249"/>
                <a:gd name="connsiteX0" fmla="*/ 1399310 w 3587971"/>
                <a:gd name="connsiteY0" fmla="*/ 0 h 3209249"/>
                <a:gd name="connsiteX1" fmla="*/ 0 w 3587971"/>
                <a:gd name="connsiteY1" fmla="*/ 3209249 h 3209249"/>
                <a:gd name="connsiteX2" fmla="*/ 3587971 w 3587971"/>
                <a:gd name="connsiteY2" fmla="*/ 1215267 h 3209249"/>
                <a:gd name="connsiteX3" fmla="*/ 1399310 w 3587971"/>
                <a:gd name="connsiteY3" fmla="*/ 0 h 3209249"/>
                <a:gd name="connsiteX0" fmla="*/ 1399310 w 3587971"/>
                <a:gd name="connsiteY0" fmla="*/ 0 h 3252111"/>
                <a:gd name="connsiteX1" fmla="*/ 0 w 3587971"/>
                <a:gd name="connsiteY1" fmla="*/ 3252111 h 3252111"/>
                <a:gd name="connsiteX2" fmla="*/ 3587971 w 3587971"/>
                <a:gd name="connsiteY2" fmla="*/ 1258129 h 3252111"/>
                <a:gd name="connsiteX3" fmla="*/ 1399310 w 3587971"/>
                <a:gd name="connsiteY3" fmla="*/ 0 h 3252111"/>
                <a:gd name="connsiteX0" fmla="*/ 1396734 w 3585395"/>
                <a:gd name="connsiteY0" fmla="*/ 0 h 3264990"/>
                <a:gd name="connsiteX1" fmla="*/ 0 w 3585395"/>
                <a:gd name="connsiteY1" fmla="*/ 3264990 h 3264990"/>
                <a:gd name="connsiteX2" fmla="*/ 3585395 w 3585395"/>
                <a:gd name="connsiteY2" fmla="*/ 1258129 h 3264990"/>
                <a:gd name="connsiteX3" fmla="*/ 1396734 w 3585395"/>
                <a:gd name="connsiteY3" fmla="*/ 0 h 3264990"/>
                <a:gd name="connsiteX0" fmla="*/ 1404461 w 3593122"/>
                <a:gd name="connsiteY0" fmla="*/ 0 h 3267566"/>
                <a:gd name="connsiteX1" fmla="*/ 0 w 3593122"/>
                <a:gd name="connsiteY1" fmla="*/ 3267566 h 3267566"/>
                <a:gd name="connsiteX2" fmla="*/ 3593122 w 3593122"/>
                <a:gd name="connsiteY2" fmla="*/ 1258129 h 3267566"/>
                <a:gd name="connsiteX3" fmla="*/ 1404461 w 3593122"/>
                <a:gd name="connsiteY3" fmla="*/ 0 h 3267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3122" h="3267566">
                  <a:moveTo>
                    <a:pt x="1404461" y="0"/>
                  </a:moveTo>
                  <a:lnTo>
                    <a:pt x="0" y="3267566"/>
                  </a:lnTo>
                  <a:lnTo>
                    <a:pt x="3593122" y="1258129"/>
                  </a:lnTo>
                  <a:lnTo>
                    <a:pt x="1404461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1390293" y="1741996"/>
              <a:ext cx="2200218" cy="3163509"/>
            </a:xfrm>
            <a:custGeom>
              <a:avLst/>
              <a:gdLst>
                <a:gd name="connsiteX0" fmla="*/ 1739462 w 2186152"/>
                <a:gd name="connsiteY0" fmla="*/ 0 h 3095296"/>
                <a:gd name="connsiteX1" fmla="*/ 0 w 2186152"/>
                <a:gd name="connsiteY1" fmla="*/ 1891862 h 3095296"/>
                <a:gd name="connsiteX2" fmla="*/ 2186152 w 2186152"/>
                <a:gd name="connsiteY2" fmla="*/ 3095296 h 3095296"/>
                <a:gd name="connsiteX3" fmla="*/ 1739462 w 2186152"/>
                <a:gd name="connsiteY3" fmla="*/ 0 h 3095296"/>
                <a:gd name="connsiteX0" fmla="*/ 1733563 w 2186152"/>
                <a:gd name="connsiteY0" fmla="*/ 0 h 3112994"/>
                <a:gd name="connsiteX1" fmla="*/ 0 w 2186152"/>
                <a:gd name="connsiteY1" fmla="*/ 1909560 h 3112994"/>
                <a:gd name="connsiteX2" fmla="*/ 2186152 w 2186152"/>
                <a:gd name="connsiteY2" fmla="*/ 3112994 h 3112994"/>
                <a:gd name="connsiteX3" fmla="*/ 1733563 w 2186152"/>
                <a:gd name="connsiteY3" fmla="*/ 0 h 3112994"/>
                <a:gd name="connsiteX0" fmla="*/ 1752613 w 2186152"/>
                <a:gd name="connsiteY0" fmla="*/ 0 h 3108232"/>
                <a:gd name="connsiteX1" fmla="*/ 0 w 2186152"/>
                <a:gd name="connsiteY1" fmla="*/ 1904798 h 3108232"/>
                <a:gd name="connsiteX2" fmla="*/ 2186152 w 2186152"/>
                <a:gd name="connsiteY2" fmla="*/ 3108232 h 3108232"/>
                <a:gd name="connsiteX3" fmla="*/ 1752613 w 2186152"/>
                <a:gd name="connsiteY3" fmla="*/ 0 h 3108232"/>
                <a:gd name="connsiteX0" fmla="*/ 1738326 w 2186152"/>
                <a:gd name="connsiteY0" fmla="*/ 0 h 3108232"/>
                <a:gd name="connsiteX1" fmla="*/ 0 w 2186152"/>
                <a:gd name="connsiteY1" fmla="*/ 1904798 h 3108232"/>
                <a:gd name="connsiteX2" fmla="*/ 2186152 w 2186152"/>
                <a:gd name="connsiteY2" fmla="*/ 3108232 h 3108232"/>
                <a:gd name="connsiteX3" fmla="*/ 1738326 w 2186152"/>
                <a:gd name="connsiteY3" fmla="*/ 0 h 3108232"/>
                <a:gd name="connsiteX0" fmla="*/ 1724039 w 2186152"/>
                <a:gd name="connsiteY0" fmla="*/ 0 h 3089182"/>
                <a:gd name="connsiteX1" fmla="*/ 0 w 2186152"/>
                <a:gd name="connsiteY1" fmla="*/ 1885748 h 3089182"/>
                <a:gd name="connsiteX2" fmla="*/ 2186152 w 2186152"/>
                <a:gd name="connsiteY2" fmla="*/ 3089182 h 3089182"/>
                <a:gd name="connsiteX3" fmla="*/ 1724039 w 2186152"/>
                <a:gd name="connsiteY3" fmla="*/ 0 h 3089182"/>
                <a:gd name="connsiteX0" fmla="*/ 1743089 w 2205202"/>
                <a:gd name="connsiteY0" fmla="*/ 0 h 3089182"/>
                <a:gd name="connsiteX1" fmla="*/ 0 w 2205202"/>
                <a:gd name="connsiteY1" fmla="*/ 1861935 h 3089182"/>
                <a:gd name="connsiteX2" fmla="*/ 2205202 w 2205202"/>
                <a:gd name="connsiteY2" fmla="*/ 3089182 h 3089182"/>
                <a:gd name="connsiteX3" fmla="*/ 1743089 w 2205202"/>
                <a:gd name="connsiteY3" fmla="*/ 0 h 3089182"/>
                <a:gd name="connsiteX0" fmla="*/ 1733564 w 2205202"/>
                <a:gd name="connsiteY0" fmla="*/ 0 h 3079657"/>
                <a:gd name="connsiteX1" fmla="*/ 0 w 2205202"/>
                <a:gd name="connsiteY1" fmla="*/ 1852410 h 3079657"/>
                <a:gd name="connsiteX2" fmla="*/ 2205202 w 2205202"/>
                <a:gd name="connsiteY2" fmla="*/ 3079657 h 3079657"/>
                <a:gd name="connsiteX3" fmla="*/ 1733564 w 2205202"/>
                <a:gd name="connsiteY3" fmla="*/ 0 h 3079657"/>
                <a:gd name="connsiteX0" fmla="*/ 1695464 w 2167102"/>
                <a:gd name="connsiteY0" fmla="*/ 0 h 3079657"/>
                <a:gd name="connsiteX1" fmla="*/ 0 w 2167102"/>
                <a:gd name="connsiteY1" fmla="*/ 1871460 h 3079657"/>
                <a:gd name="connsiteX2" fmla="*/ 2167102 w 2167102"/>
                <a:gd name="connsiteY2" fmla="*/ 3079657 h 3079657"/>
                <a:gd name="connsiteX3" fmla="*/ 1695464 w 2167102"/>
                <a:gd name="connsiteY3" fmla="*/ 0 h 3079657"/>
                <a:gd name="connsiteX0" fmla="*/ 1724039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24039 w 2195677"/>
                <a:gd name="connsiteY3" fmla="*/ 0 h 3079657"/>
                <a:gd name="connsiteX0" fmla="*/ 1746073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46073 w 2195677"/>
                <a:gd name="connsiteY3" fmla="*/ 0 h 3079657"/>
                <a:gd name="connsiteX0" fmla="*/ 1714323 w 2195677"/>
                <a:gd name="connsiteY0" fmla="*/ 0 h 3098707"/>
                <a:gd name="connsiteX1" fmla="*/ 0 w 2195677"/>
                <a:gd name="connsiteY1" fmla="*/ 1885748 h 3098707"/>
                <a:gd name="connsiteX2" fmla="*/ 2195677 w 2195677"/>
                <a:gd name="connsiteY2" fmla="*/ 3098707 h 3098707"/>
                <a:gd name="connsiteX3" fmla="*/ 1714323 w 2195677"/>
                <a:gd name="connsiteY3" fmla="*/ 0 h 3098707"/>
                <a:gd name="connsiteX0" fmla="*/ 1720673 w 2195677"/>
                <a:gd name="connsiteY0" fmla="*/ 0 h 3092357"/>
                <a:gd name="connsiteX1" fmla="*/ 0 w 2195677"/>
                <a:gd name="connsiteY1" fmla="*/ 1879398 h 3092357"/>
                <a:gd name="connsiteX2" fmla="*/ 2195677 w 2195677"/>
                <a:gd name="connsiteY2" fmla="*/ 3092357 h 3092357"/>
                <a:gd name="connsiteX3" fmla="*/ 1720673 w 2195677"/>
                <a:gd name="connsiteY3" fmla="*/ 0 h 3092357"/>
                <a:gd name="connsiteX0" fmla="*/ 1739723 w 2195677"/>
                <a:gd name="connsiteY0" fmla="*/ 0 h 3086007"/>
                <a:gd name="connsiteX1" fmla="*/ 0 w 2195677"/>
                <a:gd name="connsiteY1" fmla="*/ 1873048 h 3086007"/>
                <a:gd name="connsiteX2" fmla="*/ 2195677 w 2195677"/>
                <a:gd name="connsiteY2" fmla="*/ 3086007 h 3086007"/>
                <a:gd name="connsiteX3" fmla="*/ 1739723 w 2195677"/>
                <a:gd name="connsiteY3" fmla="*/ 0 h 3086007"/>
                <a:gd name="connsiteX0" fmla="*/ 1720673 w 2195677"/>
                <a:gd name="connsiteY0" fmla="*/ 0 h 3155857"/>
                <a:gd name="connsiteX1" fmla="*/ 0 w 2195677"/>
                <a:gd name="connsiteY1" fmla="*/ 1942898 h 3155857"/>
                <a:gd name="connsiteX2" fmla="*/ 2195677 w 2195677"/>
                <a:gd name="connsiteY2" fmla="*/ 3155857 h 3155857"/>
                <a:gd name="connsiteX3" fmla="*/ 1720673 w 2195677"/>
                <a:gd name="connsiteY3" fmla="*/ 0 h 3155857"/>
                <a:gd name="connsiteX0" fmla="*/ 1720673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20673 w 2195677"/>
                <a:gd name="connsiteY3" fmla="*/ 0 h 3079657"/>
                <a:gd name="connsiteX0" fmla="*/ 1720673 w 2195677"/>
                <a:gd name="connsiteY0" fmla="*/ 0 h 3149507"/>
                <a:gd name="connsiteX1" fmla="*/ 0 w 2195677"/>
                <a:gd name="connsiteY1" fmla="*/ 1936548 h 3149507"/>
                <a:gd name="connsiteX2" fmla="*/ 2195677 w 2195677"/>
                <a:gd name="connsiteY2" fmla="*/ 3149507 h 3149507"/>
                <a:gd name="connsiteX3" fmla="*/ 1720673 w 2195677"/>
                <a:gd name="connsiteY3" fmla="*/ 0 h 3149507"/>
                <a:gd name="connsiteX0" fmla="*/ 1739723 w 2214727"/>
                <a:gd name="connsiteY0" fmla="*/ 0 h 3149507"/>
                <a:gd name="connsiteX1" fmla="*/ 0 w 2214727"/>
                <a:gd name="connsiteY1" fmla="*/ 1936548 h 3149507"/>
                <a:gd name="connsiteX2" fmla="*/ 2214727 w 2214727"/>
                <a:gd name="connsiteY2" fmla="*/ 3149507 h 3149507"/>
                <a:gd name="connsiteX3" fmla="*/ 1739723 w 2214727"/>
                <a:gd name="connsiteY3" fmla="*/ 0 h 3149507"/>
                <a:gd name="connsiteX0" fmla="*/ 1739723 w 2214727"/>
                <a:gd name="connsiteY0" fmla="*/ 0 h 3149507"/>
                <a:gd name="connsiteX1" fmla="*/ 0 w 2214727"/>
                <a:gd name="connsiteY1" fmla="*/ 1936548 h 3149507"/>
                <a:gd name="connsiteX2" fmla="*/ 2214727 w 2214727"/>
                <a:gd name="connsiteY2" fmla="*/ 3149507 h 3149507"/>
                <a:gd name="connsiteX3" fmla="*/ 1739723 w 2214727"/>
                <a:gd name="connsiteY3" fmla="*/ 0 h 3149507"/>
                <a:gd name="connsiteX0" fmla="*/ 1724975 w 2199979"/>
                <a:gd name="connsiteY0" fmla="*/ 0 h 3149507"/>
                <a:gd name="connsiteX1" fmla="*/ 0 w 2199979"/>
                <a:gd name="connsiteY1" fmla="*/ 1921800 h 3149507"/>
                <a:gd name="connsiteX2" fmla="*/ 2199979 w 2199979"/>
                <a:gd name="connsiteY2" fmla="*/ 3149507 h 3149507"/>
                <a:gd name="connsiteX3" fmla="*/ 1724975 w 2199979"/>
                <a:gd name="connsiteY3" fmla="*/ 0 h 3149507"/>
                <a:gd name="connsiteX0" fmla="*/ 1722399 w 2199979"/>
                <a:gd name="connsiteY0" fmla="*/ 0 h 3072234"/>
                <a:gd name="connsiteX1" fmla="*/ 0 w 2199979"/>
                <a:gd name="connsiteY1" fmla="*/ 1844527 h 3072234"/>
                <a:gd name="connsiteX2" fmla="*/ 2199979 w 2199979"/>
                <a:gd name="connsiteY2" fmla="*/ 3072234 h 3072234"/>
                <a:gd name="connsiteX3" fmla="*/ 1722399 w 2199979"/>
                <a:gd name="connsiteY3" fmla="*/ 0 h 3072234"/>
                <a:gd name="connsiteX0" fmla="*/ 1722399 w 2199979"/>
                <a:gd name="connsiteY0" fmla="*/ 0 h 3123750"/>
                <a:gd name="connsiteX1" fmla="*/ 0 w 2199979"/>
                <a:gd name="connsiteY1" fmla="*/ 1896043 h 3123750"/>
                <a:gd name="connsiteX2" fmla="*/ 2199979 w 2199979"/>
                <a:gd name="connsiteY2" fmla="*/ 3123750 h 3123750"/>
                <a:gd name="connsiteX3" fmla="*/ 1722399 w 2199979"/>
                <a:gd name="connsiteY3" fmla="*/ 0 h 3123750"/>
                <a:gd name="connsiteX0" fmla="*/ 1736047 w 2199979"/>
                <a:gd name="connsiteY0" fmla="*/ 0 h 3164694"/>
                <a:gd name="connsiteX1" fmla="*/ 0 w 2199979"/>
                <a:gd name="connsiteY1" fmla="*/ 1936987 h 3164694"/>
                <a:gd name="connsiteX2" fmla="*/ 2199979 w 2199979"/>
                <a:gd name="connsiteY2" fmla="*/ 3164694 h 3164694"/>
                <a:gd name="connsiteX3" fmla="*/ 1736047 w 2199979"/>
                <a:gd name="connsiteY3" fmla="*/ 0 h 316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979" h="3164694">
                  <a:moveTo>
                    <a:pt x="1736047" y="0"/>
                  </a:moveTo>
                  <a:lnTo>
                    <a:pt x="0" y="1936987"/>
                  </a:lnTo>
                  <a:lnTo>
                    <a:pt x="2199979" y="3164694"/>
                  </a:lnTo>
                  <a:lnTo>
                    <a:pt x="1736047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6376501" y="716"/>
              <a:ext cx="4643316" cy="1222229"/>
            </a:xfrm>
            <a:custGeom>
              <a:avLst/>
              <a:gdLst>
                <a:gd name="connsiteX0" fmla="*/ 0 w 4550735"/>
                <a:gd name="connsiteY0" fmla="*/ 0 h 1222745"/>
                <a:gd name="connsiteX1" fmla="*/ 1222744 w 4550735"/>
                <a:gd name="connsiteY1" fmla="*/ 1222745 h 1222745"/>
                <a:gd name="connsiteX2" fmla="*/ 4550735 w 4550735"/>
                <a:gd name="connsiteY2" fmla="*/ 10633 h 1222745"/>
                <a:gd name="connsiteX3" fmla="*/ 0 w 4550735"/>
                <a:gd name="connsiteY3" fmla="*/ 0 h 1222745"/>
                <a:gd name="connsiteX0" fmla="*/ 0 w 4582633"/>
                <a:gd name="connsiteY0" fmla="*/ 10633 h 1212112"/>
                <a:gd name="connsiteX1" fmla="*/ 1254642 w 4582633"/>
                <a:gd name="connsiteY1" fmla="*/ 1212112 h 1212112"/>
                <a:gd name="connsiteX2" fmla="*/ 4582633 w 4582633"/>
                <a:gd name="connsiteY2" fmla="*/ 0 h 1212112"/>
                <a:gd name="connsiteX3" fmla="*/ 0 w 4582633"/>
                <a:gd name="connsiteY3" fmla="*/ 10633 h 1212112"/>
                <a:gd name="connsiteX0" fmla="*/ 0 w 4566685"/>
                <a:gd name="connsiteY0" fmla="*/ 0 h 1228061"/>
                <a:gd name="connsiteX1" fmla="*/ 1238694 w 4566685"/>
                <a:gd name="connsiteY1" fmla="*/ 1228061 h 1228061"/>
                <a:gd name="connsiteX2" fmla="*/ 4566685 w 4566685"/>
                <a:gd name="connsiteY2" fmla="*/ 15949 h 1228061"/>
                <a:gd name="connsiteX3" fmla="*/ 0 w 4566685"/>
                <a:gd name="connsiteY3" fmla="*/ 0 h 1228061"/>
                <a:gd name="connsiteX0" fmla="*/ 0 w 4566685"/>
                <a:gd name="connsiteY0" fmla="*/ 0 h 1217428"/>
                <a:gd name="connsiteX1" fmla="*/ 1238694 w 4566685"/>
                <a:gd name="connsiteY1" fmla="*/ 1217428 h 1217428"/>
                <a:gd name="connsiteX2" fmla="*/ 4566685 w 4566685"/>
                <a:gd name="connsiteY2" fmla="*/ 5316 h 1217428"/>
                <a:gd name="connsiteX3" fmla="*/ 0 w 4566685"/>
                <a:gd name="connsiteY3" fmla="*/ 0 h 1217428"/>
                <a:gd name="connsiteX0" fmla="*/ 0 w 4614532"/>
                <a:gd name="connsiteY0" fmla="*/ 0 h 1217428"/>
                <a:gd name="connsiteX1" fmla="*/ 1238694 w 4614532"/>
                <a:gd name="connsiteY1" fmla="*/ 1217428 h 1217428"/>
                <a:gd name="connsiteX2" fmla="*/ 4614532 w 4614532"/>
                <a:gd name="connsiteY2" fmla="*/ 5316 h 1217428"/>
                <a:gd name="connsiteX3" fmla="*/ 0 w 4614532"/>
                <a:gd name="connsiteY3" fmla="*/ 0 h 1217428"/>
                <a:gd name="connsiteX0" fmla="*/ 0 w 4614532"/>
                <a:gd name="connsiteY0" fmla="*/ 0 h 1228060"/>
                <a:gd name="connsiteX1" fmla="*/ 1286541 w 4614532"/>
                <a:gd name="connsiteY1" fmla="*/ 1228060 h 1228060"/>
                <a:gd name="connsiteX2" fmla="*/ 4614532 w 4614532"/>
                <a:gd name="connsiteY2" fmla="*/ 5316 h 1228060"/>
                <a:gd name="connsiteX3" fmla="*/ 0 w 4614532"/>
                <a:gd name="connsiteY3" fmla="*/ 0 h 1228060"/>
                <a:gd name="connsiteX0" fmla="*/ 0 w 4614532"/>
                <a:gd name="connsiteY0" fmla="*/ 10633 h 1222744"/>
                <a:gd name="connsiteX1" fmla="*/ 1286541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10633 h 1222744"/>
                <a:gd name="connsiteX0" fmla="*/ 0 w 4614532"/>
                <a:gd name="connsiteY0" fmla="*/ 10633 h 1201479"/>
                <a:gd name="connsiteX1" fmla="*/ 1238695 w 4614532"/>
                <a:gd name="connsiteY1" fmla="*/ 1201479 h 1201479"/>
                <a:gd name="connsiteX2" fmla="*/ 4614532 w 4614532"/>
                <a:gd name="connsiteY2" fmla="*/ 0 h 1201479"/>
                <a:gd name="connsiteX3" fmla="*/ 0 w 4614532"/>
                <a:gd name="connsiteY3" fmla="*/ 10633 h 1201479"/>
                <a:gd name="connsiteX0" fmla="*/ 0 w 4614532"/>
                <a:gd name="connsiteY0" fmla="*/ 10633 h 1222744"/>
                <a:gd name="connsiteX1" fmla="*/ 1249328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10633 h 1222744"/>
                <a:gd name="connsiteX0" fmla="*/ 0 w 4614532"/>
                <a:gd name="connsiteY0" fmla="*/ 0 h 1222744"/>
                <a:gd name="connsiteX1" fmla="*/ 1249328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0 h 1222744"/>
                <a:gd name="connsiteX0" fmla="*/ 0 w 4630481"/>
                <a:gd name="connsiteY0" fmla="*/ 0 h 1222744"/>
                <a:gd name="connsiteX1" fmla="*/ 1249328 w 4630481"/>
                <a:gd name="connsiteY1" fmla="*/ 1222744 h 1222744"/>
                <a:gd name="connsiteX2" fmla="*/ 4630481 w 4630481"/>
                <a:gd name="connsiteY2" fmla="*/ 0 h 1222744"/>
                <a:gd name="connsiteX3" fmla="*/ 0 w 4630481"/>
                <a:gd name="connsiteY3" fmla="*/ 0 h 1222744"/>
                <a:gd name="connsiteX0" fmla="*/ 0 w 4671425"/>
                <a:gd name="connsiteY0" fmla="*/ 0 h 1222744"/>
                <a:gd name="connsiteX1" fmla="*/ 1290272 w 4671425"/>
                <a:gd name="connsiteY1" fmla="*/ 1222744 h 1222744"/>
                <a:gd name="connsiteX2" fmla="*/ 4671425 w 4671425"/>
                <a:gd name="connsiteY2" fmla="*/ 0 h 1222744"/>
                <a:gd name="connsiteX3" fmla="*/ 0 w 4671425"/>
                <a:gd name="connsiteY3" fmla="*/ 0 h 1222744"/>
                <a:gd name="connsiteX0" fmla="*/ 0 w 4671425"/>
                <a:gd name="connsiteY0" fmla="*/ 0 h 1222744"/>
                <a:gd name="connsiteX1" fmla="*/ 1290272 w 4671425"/>
                <a:gd name="connsiteY1" fmla="*/ 1222744 h 1222744"/>
                <a:gd name="connsiteX2" fmla="*/ 4671425 w 4671425"/>
                <a:gd name="connsiteY2" fmla="*/ 614149 h 1222744"/>
                <a:gd name="connsiteX3" fmla="*/ 0 w 4671425"/>
                <a:gd name="connsiteY3" fmla="*/ 0 h 1222744"/>
                <a:gd name="connsiteX0" fmla="*/ 0 w 4657777"/>
                <a:gd name="connsiteY0" fmla="*/ 13648 h 1236392"/>
                <a:gd name="connsiteX1" fmla="*/ 1290272 w 4657777"/>
                <a:gd name="connsiteY1" fmla="*/ 1236392 h 1236392"/>
                <a:gd name="connsiteX2" fmla="*/ 4657777 w 4657777"/>
                <a:gd name="connsiteY2" fmla="*/ 0 h 1236392"/>
                <a:gd name="connsiteX3" fmla="*/ 0 w 4657777"/>
                <a:gd name="connsiteY3" fmla="*/ 13648 h 1236392"/>
                <a:gd name="connsiteX0" fmla="*/ 0 w 4644129"/>
                <a:gd name="connsiteY0" fmla="*/ 0 h 1222744"/>
                <a:gd name="connsiteX1" fmla="*/ 1290272 w 4644129"/>
                <a:gd name="connsiteY1" fmla="*/ 1222744 h 1222744"/>
                <a:gd name="connsiteX2" fmla="*/ 4644129 w 4644129"/>
                <a:gd name="connsiteY2" fmla="*/ 0 h 1222744"/>
                <a:gd name="connsiteX3" fmla="*/ 0 w 4644129"/>
                <a:gd name="connsiteY3" fmla="*/ 0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4129" h="1222744">
                  <a:moveTo>
                    <a:pt x="0" y="0"/>
                  </a:moveTo>
                  <a:lnTo>
                    <a:pt x="1290272" y="1222744"/>
                  </a:lnTo>
                  <a:lnTo>
                    <a:pt x="4644129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5000">
                  <a:schemeClr val="accent2"/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4052462" y="2989622"/>
              <a:ext cx="3708303" cy="2971445"/>
            </a:xfrm>
            <a:custGeom>
              <a:avLst/>
              <a:gdLst>
                <a:gd name="connsiteX0" fmla="*/ 2291255 w 3641834"/>
                <a:gd name="connsiteY0" fmla="*/ 0 h 2958662"/>
                <a:gd name="connsiteX1" fmla="*/ 3641834 w 3641834"/>
                <a:gd name="connsiteY1" fmla="*/ 1692165 h 2958662"/>
                <a:gd name="connsiteX2" fmla="*/ 0 w 3641834"/>
                <a:gd name="connsiteY2" fmla="*/ 2958662 h 2958662"/>
                <a:gd name="connsiteX3" fmla="*/ 2291255 w 3641834"/>
                <a:gd name="connsiteY3" fmla="*/ 0 h 2958662"/>
                <a:gd name="connsiteX0" fmla="*/ 2291255 w 3641834"/>
                <a:gd name="connsiteY0" fmla="*/ 0 h 2963917"/>
                <a:gd name="connsiteX1" fmla="*/ 3641834 w 3641834"/>
                <a:gd name="connsiteY1" fmla="*/ 1697420 h 2963917"/>
                <a:gd name="connsiteX2" fmla="*/ 0 w 3641834"/>
                <a:gd name="connsiteY2" fmla="*/ 2963917 h 2963917"/>
                <a:gd name="connsiteX3" fmla="*/ 2291255 w 3641834"/>
                <a:gd name="connsiteY3" fmla="*/ 0 h 2963917"/>
                <a:gd name="connsiteX0" fmla="*/ 2301765 w 3641834"/>
                <a:gd name="connsiteY0" fmla="*/ 0 h 2948152"/>
                <a:gd name="connsiteX1" fmla="*/ 3641834 w 3641834"/>
                <a:gd name="connsiteY1" fmla="*/ 1681655 h 2948152"/>
                <a:gd name="connsiteX2" fmla="*/ 0 w 3641834"/>
                <a:gd name="connsiteY2" fmla="*/ 2948152 h 2948152"/>
                <a:gd name="connsiteX3" fmla="*/ 2301765 w 3641834"/>
                <a:gd name="connsiteY3" fmla="*/ 0 h 2948152"/>
                <a:gd name="connsiteX0" fmla="*/ 2293452 w 3641834"/>
                <a:gd name="connsiteY0" fmla="*/ 0 h 2948152"/>
                <a:gd name="connsiteX1" fmla="*/ 3641834 w 3641834"/>
                <a:gd name="connsiteY1" fmla="*/ 1681655 h 2948152"/>
                <a:gd name="connsiteX2" fmla="*/ 0 w 3641834"/>
                <a:gd name="connsiteY2" fmla="*/ 2948152 h 2948152"/>
                <a:gd name="connsiteX3" fmla="*/ 2293452 w 3641834"/>
                <a:gd name="connsiteY3" fmla="*/ 0 h 2948152"/>
                <a:gd name="connsiteX0" fmla="*/ 2305379 w 3653761"/>
                <a:gd name="connsiteY0" fmla="*/ 0 h 2944176"/>
                <a:gd name="connsiteX1" fmla="*/ 3653761 w 3653761"/>
                <a:gd name="connsiteY1" fmla="*/ 1681655 h 2944176"/>
                <a:gd name="connsiteX2" fmla="*/ 0 w 3653761"/>
                <a:gd name="connsiteY2" fmla="*/ 2944176 h 2944176"/>
                <a:gd name="connsiteX3" fmla="*/ 2305379 w 3653761"/>
                <a:gd name="connsiteY3" fmla="*/ 0 h 2944176"/>
                <a:gd name="connsiteX0" fmla="*/ 2291731 w 3653761"/>
                <a:gd name="connsiteY0" fmla="*/ 0 h 2944176"/>
                <a:gd name="connsiteX1" fmla="*/ 3653761 w 3653761"/>
                <a:gd name="connsiteY1" fmla="*/ 1681655 h 2944176"/>
                <a:gd name="connsiteX2" fmla="*/ 0 w 3653761"/>
                <a:gd name="connsiteY2" fmla="*/ 2944176 h 2944176"/>
                <a:gd name="connsiteX3" fmla="*/ 2291731 w 3653761"/>
                <a:gd name="connsiteY3" fmla="*/ 0 h 2944176"/>
                <a:gd name="connsiteX0" fmla="*/ 2305378 w 3653761"/>
                <a:gd name="connsiteY0" fmla="*/ 0 h 2971471"/>
                <a:gd name="connsiteX1" fmla="*/ 3653761 w 3653761"/>
                <a:gd name="connsiteY1" fmla="*/ 1708950 h 2971471"/>
                <a:gd name="connsiteX2" fmla="*/ 0 w 3653761"/>
                <a:gd name="connsiteY2" fmla="*/ 2971471 h 2971471"/>
                <a:gd name="connsiteX3" fmla="*/ 2305378 w 3653761"/>
                <a:gd name="connsiteY3" fmla="*/ 0 h 2971471"/>
                <a:gd name="connsiteX0" fmla="*/ 2305378 w 3694704"/>
                <a:gd name="connsiteY0" fmla="*/ 0 h 2971471"/>
                <a:gd name="connsiteX1" fmla="*/ 3694704 w 3694704"/>
                <a:gd name="connsiteY1" fmla="*/ 1722598 h 2971471"/>
                <a:gd name="connsiteX2" fmla="*/ 0 w 3694704"/>
                <a:gd name="connsiteY2" fmla="*/ 2971471 h 2971471"/>
                <a:gd name="connsiteX3" fmla="*/ 2305378 w 3694704"/>
                <a:gd name="connsiteY3" fmla="*/ 0 h 2971471"/>
                <a:gd name="connsiteX0" fmla="*/ 2319025 w 3708351"/>
                <a:gd name="connsiteY0" fmla="*/ 0 h 2971471"/>
                <a:gd name="connsiteX1" fmla="*/ 3708351 w 3708351"/>
                <a:gd name="connsiteY1" fmla="*/ 1722598 h 2971471"/>
                <a:gd name="connsiteX2" fmla="*/ 0 w 3708351"/>
                <a:gd name="connsiteY2" fmla="*/ 2971471 h 2971471"/>
                <a:gd name="connsiteX3" fmla="*/ 2319025 w 3708351"/>
                <a:gd name="connsiteY3" fmla="*/ 0 h 297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8351" h="2971471">
                  <a:moveTo>
                    <a:pt x="2319025" y="0"/>
                  </a:moveTo>
                  <a:lnTo>
                    <a:pt x="3708351" y="1722598"/>
                  </a:lnTo>
                  <a:lnTo>
                    <a:pt x="0" y="2971471"/>
                  </a:lnTo>
                  <a:lnTo>
                    <a:pt x="231902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3495" y="716"/>
              <a:ext cx="3367000" cy="1803184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346198"/>
                <a:gd name="connsiteY0" fmla="*/ 0 h 1771137"/>
                <a:gd name="connsiteX1" fmla="*/ 3346198 w 3346198"/>
                <a:gd name="connsiteY1" fmla="*/ 3282 h 1771137"/>
                <a:gd name="connsiteX2" fmla="*/ 3153403 w 3346198"/>
                <a:gd name="connsiteY2" fmla="*/ 1771137 h 1771137"/>
                <a:gd name="connsiteX3" fmla="*/ 0 w 3346198"/>
                <a:gd name="connsiteY3" fmla="*/ 0 h 1771137"/>
                <a:gd name="connsiteX0" fmla="*/ 0 w 3346198"/>
                <a:gd name="connsiteY0" fmla="*/ 0 h 1766374"/>
                <a:gd name="connsiteX1" fmla="*/ 3346198 w 3346198"/>
                <a:gd name="connsiteY1" fmla="*/ 3282 h 1766374"/>
                <a:gd name="connsiteX2" fmla="*/ 3110540 w 3346198"/>
                <a:gd name="connsiteY2" fmla="*/ 1766374 h 1766374"/>
                <a:gd name="connsiteX3" fmla="*/ 0 w 3346198"/>
                <a:gd name="connsiteY3" fmla="*/ 0 h 1766374"/>
                <a:gd name="connsiteX0" fmla="*/ 0 w 3346198"/>
                <a:gd name="connsiteY0" fmla="*/ 0 h 1780662"/>
                <a:gd name="connsiteX1" fmla="*/ 3346198 w 3346198"/>
                <a:gd name="connsiteY1" fmla="*/ 3282 h 1780662"/>
                <a:gd name="connsiteX2" fmla="*/ 3091490 w 3346198"/>
                <a:gd name="connsiteY2" fmla="*/ 1780662 h 1780662"/>
                <a:gd name="connsiteX3" fmla="*/ 0 w 3346198"/>
                <a:gd name="connsiteY3" fmla="*/ 0 h 1780662"/>
                <a:gd name="connsiteX0" fmla="*/ 0 w 3346198"/>
                <a:gd name="connsiteY0" fmla="*/ 0 h 1804474"/>
                <a:gd name="connsiteX1" fmla="*/ 3346198 w 3346198"/>
                <a:gd name="connsiteY1" fmla="*/ 3282 h 1804474"/>
                <a:gd name="connsiteX2" fmla="*/ 3115303 w 3346198"/>
                <a:gd name="connsiteY2" fmla="*/ 1804474 h 1804474"/>
                <a:gd name="connsiteX3" fmla="*/ 0 w 3346198"/>
                <a:gd name="connsiteY3" fmla="*/ 0 h 1804474"/>
                <a:gd name="connsiteX0" fmla="*/ 0 w 3346198"/>
                <a:gd name="connsiteY0" fmla="*/ 10366 h 1801192"/>
                <a:gd name="connsiteX1" fmla="*/ 3346198 w 3346198"/>
                <a:gd name="connsiteY1" fmla="*/ 0 h 1801192"/>
                <a:gd name="connsiteX2" fmla="*/ 3115303 w 3346198"/>
                <a:gd name="connsiteY2" fmla="*/ 1801192 h 1801192"/>
                <a:gd name="connsiteX3" fmla="*/ 0 w 3346198"/>
                <a:gd name="connsiteY3" fmla="*/ 10366 h 1801192"/>
                <a:gd name="connsiteX0" fmla="*/ 0 w 3366670"/>
                <a:gd name="connsiteY0" fmla="*/ 0 h 1818122"/>
                <a:gd name="connsiteX1" fmla="*/ 3366670 w 3366670"/>
                <a:gd name="connsiteY1" fmla="*/ 16930 h 1818122"/>
                <a:gd name="connsiteX2" fmla="*/ 3135775 w 3366670"/>
                <a:gd name="connsiteY2" fmla="*/ 1818122 h 1818122"/>
                <a:gd name="connsiteX3" fmla="*/ 0 w 3366670"/>
                <a:gd name="connsiteY3" fmla="*/ 0 h 1818122"/>
                <a:gd name="connsiteX0" fmla="*/ 0 w 3363258"/>
                <a:gd name="connsiteY0" fmla="*/ 0 h 1811298"/>
                <a:gd name="connsiteX1" fmla="*/ 3363258 w 3363258"/>
                <a:gd name="connsiteY1" fmla="*/ 10106 h 1811298"/>
                <a:gd name="connsiteX2" fmla="*/ 3132363 w 3363258"/>
                <a:gd name="connsiteY2" fmla="*/ 1811298 h 1811298"/>
                <a:gd name="connsiteX3" fmla="*/ 0 w 3363258"/>
                <a:gd name="connsiteY3" fmla="*/ 0 h 1811298"/>
                <a:gd name="connsiteX0" fmla="*/ 0 w 3363258"/>
                <a:gd name="connsiteY0" fmla="*/ 0 h 1807886"/>
                <a:gd name="connsiteX1" fmla="*/ 3363258 w 3363258"/>
                <a:gd name="connsiteY1" fmla="*/ 6694 h 1807886"/>
                <a:gd name="connsiteX2" fmla="*/ 3132363 w 3363258"/>
                <a:gd name="connsiteY2" fmla="*/ 1807886 h 1807886"/>
                <a:gd name="connsiteX3" fmla="*/ 0 w 3363258"/>
                <a:gd name="connsiteY3" fmla="*/ 0 h 1807886"/>
                <a:gd name="connsiteX0" fmla="*/ 0 w 3363258"/>
                <a:gd name="connsiteY0" fmla="*/ 3542 h 1801192"/>
                <a:gd name="connsiteX1" fmla="*/ 3363258 w 3363258"/>
                <a:gd name="connsiteY1" fmla="*/ 0 h 1801192"/>
                <a:gd name="connsiteX2" fmla="*/ 3132363 w 3363258"/>
                <a:gd name="connsiteY2" fmla="*/ 1801192 h 1801192"/>
                <a:gd name="connsiteX3" fmla="*/ 0 w 3363258"/>
                <a:gd name="connsiteY3" fmla="*/ 3542 h 1801192"/>
                <a:gd name="connsiteX0" fmla="*/ 0 w 3366670"/>
                <a:gd name="connsiteY0" fmla="*/ 0 h 1804474"/>
                <a:gd name="connsiteX1" fmla="*/ 3366670 w 3366670"/>
                <a:gd name="connsiteY1" fmla="*/ 3282 h 1804474"/>
                <a:gd name="connsiteX2" fmla="*/ 3135775 w 3366670"/>
                <a:gd name="connsiteY2" fmla="*/ 1804474 h 1804474"/>
                <a:gd name="connsiteX3" fmla="*/ 0 w 3366670"/>
                <a:gd name="connsiteY3" fmla="*/ 0 h 180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6670" h="1804474">
                  <a:moveTo>
                    <a:pt x="0" y="0"/>
                  </a:moveTo>
                  <a:lnTo>
                    <a:pt x="3366670" y="3282"/>
                  </a:lnTo>
                  <a:lnTo>
                    <a:pt x="3135775" y="180447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9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111098" y="1778504"/>
              <a:ext cx="3270165" cy="3085731"/>
            </a:xfrm>
            <a:custGeom>
              <a:avLst/>
              <a:gdLst>
                <a:gd name="connsiteX0" fmla="*/ 0 w 3237186"/>
                <a:gd name="connsiteY0" fmla="*/ 0 h 3095296"/>
                <a:gd name="connsiteX1" fmla="*/ 441434 w 3237186"/>
                <a:gd name="connsiteY1" fmla="*/ 3095296 h 3095296"/>
                <a:gd name="connsiteX2" fmla="*/ 3237186 w 3237186"/>
                <a:gd name="connsiteY2" fmla="*/ 1255986 h 3095296"/>
                <a:gd name="connsiteX3" fmla="*/ 0 w 3237186"/>
                <a:gd name="connsiteY3" fmla="*/ 0 h 3095296"/>
                <a:gd name="connsiteX0" fmla="*/ 0 w 3237186"/>
                <a:gd name="connsiteY0" fmla="*/ 0 h 3109584"/>
                <a:gd name="connsiteX1" fmla="*/ 441434 w 3237186"/>
                <a:gd name="connsiteY1" fmla="*/ 3109584 h 3109584"/>
                <a:gd name="connsiteX2" fmla="*/ 3237186 w 3237186"/>
                <a:gd name="connsiteY2" fmla="*/ 1270274 h 3109584"/>
                <a:gd name="connsiteX3" fmla="*/ 0 w 3237186"/>
                <a:gd name="connsiteY3" fmla="*/ 0 h 3109584"/>
                <a:gd name="connsiteX0" fmla="*/ 0 w 3237186"/>
                <a:gd name="connsiteY0" fmla="*/ 0 h 3085764"/>
                <a:gd name="connsiteX1" fmla="*/ 441434 w 3237186"/>
                <a:gd name="connsiteY1" fmla="*/ 3085764 h 3085764"/>
                <a:gd name="connsiteX2" fmla="*/ 3237186 w 3237186"/>
                <a:gd name="connsiteY2" fmla="*/ 1246454 h 3085764"/>
                <a:gd name="connsiteX3" fmla="*/ 0 w 3237186"/>
                <a:gd name="connsiteY3" fmla="*/ 0 h 3085764"/>
                <a:gd name="connsiteX0" fmla="*/ 0 w 3255520"/>
                <a:gd name="connsiteY0" fmla="*/ 0 h 3085764"/>
                <a:gd name="connsiteX1" fmla="*/ 441434 w 3255520"/>
                <a:gd name="connsiteY1" fmla="*/ 3085764 h 3085764"/>
                <a:gd name="connsiteX2" fmla="*/ 3255520 w 3255520"/>
                <a:gd name="connsiteY2" fmla="*/ 1239108 h 3085764"/>
                <a:gd name="connsiteX3" fmla="*/ 0 w 3255520"/>
                <a:gd name="connsiteY3" fmla="*/ 0 h 3085764"/>
                <a:gd name="connsiteX0" fmla="*/ 0 w 3255520"/>
                <a:gd name="connsiteY0" fmla="*/ 0 h 3088940"/>
                <a:gd name="connsiteX1" fmla="*/ 460457 w 3255520"/>
                <a:gd name="connsiteY1" fmla="*/ 3088940 h 3088940"/>
                <a:gd name="connsiteX2" fmla="*/ 3255520 w 3255520"/>
                <a:gd name="connsiteY2" fmla="*/ 1239108 h 3088940"/>
                <a:gd name="connsiteX3" fmla="*/ 0 w 3255520"/>
                <a:gd name="connsiteY3" fmla="*/ 0 h 3088940"/>
                <a:gd name="connsiteX0" fmla="*/ 0 w 3262334"/>
                <a:gd name="connsiteY0" fmla="*/ 0 h 3088940"/>
                <a:gd name="connsiteX1" fmla="*/ 460457 w 3262334"/>
                <a:gd name="connsiteY1" fmla="*/ 3088940 h 3088940"/>
                <a:gd name="connsiteX2" fmla="*/ 3262334 w 3262334"/>
                <a:gd name="connsiteY2" fmla="*/ 1239108 h 3088940"/>
                <a:gd name="connsiteX3" fmla="*/ 0 w 3262334"/>
                <a:gd name="connsiteY3" fmla="*/ 0 h 3088940"/>
                <a:gd name="connsiteX0" fmla="*/ 0 w 3264905"/>
                <a:gd name="connsiteY0" fmla="*/ 0 h 3086363"/>
                <a:gd name="connsiteX1" fmla="*/ 463028 w 3264905"/>
                <a:gd name="connsiteY1" fmla="*/ 3086363 h 3086363"/>
                <a:gd name="connsiteX2" fmla="*/ 3264905 w 3264905"/>
                <a:gd name="connsiteY2" fmla="*/ 1236531 h 3086363"/>
                <a:gd name="connsiteX3" fmla="*/ 0 w 3264905"/>
                <a:gd name="connsiteY3" fmla="*/ 0 h 30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4905" h="3086363">
                  <a:moveTo>
                    <a:pt x="0" y="0"/>
                  </a:moveTo>
                  <a:lnTo>
                    <a:pt x="463028" y="3086363"/>
                  </a:lnTo>
                  <a:lnTo>
                    <a:pt x="3264905" y="123653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713141" y="2411841"/>
              <a:ext cx="1984323" cy="4457167"/>
            </a:xfrm>
            <a:custGeom>
              <a:avLst/>
              <a:gdLst>
                <a:gd name="connsiteX0" fmla="*/ 1983659 w 1983659"/>
                <a:gd name="connsiteY0" fmla="*/ 0 h 4431891"/>
                <a:gd name="connsiteX1" fmla="*/ 1032388 w 1983659"/>
                <a:gd name="connsiteY1" fmla="*/ 4431891 h 4431891"/>
                <a:gd name="connsiteX2" fmla="*/ 0 w 1983659"/>
                <a:gd name="connsiteY2" fmla="*/ 2286000 h 4431891"/>
                <a:gd name="connsiteX3" fmla="*/ 1983659 w 1983659"/>
                <a:gd name="connsiteY3" fmla="*/ 0 h 4431891"/>
                <a:gd name="connsiteX0" fmla="*/ 1983659 w 1983659"/>
                <a:gd name="connsiteY0" fmla="*/ 0 h 4439842"/>
                <a:gd name="connsiteX1" fmla="*/ 1000583 w 1983659"/>
                <a:gd name="connsiteY1" fmla="*/ 4439842 h 4439842"/>
                <a:gd name="connsiteX2" fmla="*/ 0 w 1983659"/>
                <a:gd name="connsiteY2" fmla="*/ 2286000 h 4439842"/>
                <a:gd name="connsiteX3" fmla="*/ 1983659 w 1983659"/>
                <a:gd name="connsiteY3" fmla="*/ 0 h 4439842"/>
                <a:gd name="connsiteX0" fmla="*/ 1983659 w 1983659"/>
                <a:gd name="connsiteY0" fmla="*/ 0 h 4447794"/>
                <a:gd name="connsiteX1" fmla="*/ 1000583 w 1983659"/>
                <a:gd name="connsiteY1" fmla="*/ 4447794 h 4447794"/>
                <a:gd name="connsiteX2" fmla="*/ 0 w 1983659"/>
                <a:gd name="connsiteY2" fmla="*/ 2286000 h 4447794"/>
                <a:gd name="connsiteX3" fmla="*/ 1983659 w 1983659"/>
                <a:gd name="connsiteY3" fmla="*/ 0 h 4447794"/>
                <a:gd name="connsiteX0" fmla="*/ 1983659 w 1983659"/>
                <a:gd name="connsiteY0" fmla="*/ 0 h 4471648"/>
                <a:gd name="connsiteX1" fmla="*/ 1000583 w 1983659"/>
                <a:gd name="connsiteY1" fmla="*/ 4471648 h 4471648"/>
                <a:gd name="connsiteX2" fmla="*/ 0 w 1983659"/>
                <a:gd name="connsiteY2" fmla="*/ 2286000 h 4471648"/>
                <a:gd name="connsiteX3" fmla="*/ 1983659 w 1983659"/>
                <a:gd name="connsiteY3" fmla="*/ 0 h 4471648"/>
                <a:gd name="connsiteX0" fmla="*/ 1983659 w 1983659"/>
                <a:gd name="connsiteY0" fmla="*/ 0 h 4457360"/>
                <a:gd name="connsiteX1" fmla="*/ 995820 w 1983659"/>
                <a:gd name="connsiteY1" fmla="*/ 4457360 h 4457360"/>
                <a:gd name="connsiteX2" fmla="*/ 0 w 1983659"/>
                <a:gd name="connsiteY2" fmla="*/ 2286000 h 4457360"/>
                <a:gd name="connsiteX3" fmla="*/ 1983659 w 1983659"/>
                <a:gd name="connsiteY3" fmla="*/ 0 h 4457360"/>
                <a:gd name="connsiteX0" fmla="*/ 1983659 w 1983659"/>
                <a:gd name="connsiteY0" fmla="*/ 0 h 4457360"/>
                <a:gd name="connsiteX1" fmla="*/ 991058 w 1983659"/>
                <a:gd name="connsiteY1" fmla="*/ 4457360 h 4457360"/>
                <a:gd name="connsiteX2" fmla="*/ 0 w 1983659"/>
                <a:gd name="connsiteY2" fmla="*/ 2286000 h 4457360"/>
                <a:gd name="connsiteX3" fmla="*/ 1983659 w 1983659"/>
                <a:gd name="connsiteY3" fmla="*/ 0 h 445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3659" h="4457360">
                  <a:moveTo>
                    <a:pt x="1983659" y="0"/>
                  </a:moveTo>
                  <a:lnTo>
                    <a:pt x="991058" y="4457360"/>
                  </a:lnTo>
                  <a:lnTo>
                    <a:pt x="0" y="2286000"/>
                  </a:lnTo>
                  <a:lnTo>
                    <a:pt x="1983659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6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341577" y="1210246"/>
              <a:ext cx="3359062" cy="1822232"/>
            </a:xfrm>
            <a:custGeom>
              <a:avLst/>
              <a:gdLst>
                <a:gd name="connsiteX0" fmla="*/ 1271587 w 3305175"/>
                <a:gd name="connsiteY0" fmla="*/ 0 h 1809750"/>
                <a:gd name="connsiteX1" fmla="*/ 3305175 w 3305175"/>
                <a:gd name="connsiteY1" fmla="*/ 1233487 h 1809750"/>
                <a:gd name="connsiteX2" fmla="*/ 0 w 3305175"/>
                <a:gd name="connsiteY2" fmla="*/ 1809750 h 1809750"/>
                <a:gd name="connsiteX3" fmla="*/ 1271587 w 3305175"/>
                <a:gd name="connsiteY3" fmla="*/ 0 h 1809750"/>
                <a:gd name="connsiteX0" fmla="*/ 1281112 w 3314700"/>
                <a:gd name="connsiteY0" fmla="*/ 0 h 1828800"/>
                <a:gd name="connsiteX1" fmla="*/ 3314700 w 3314700"/>
                <a:gd name="connsiteY1" fmla="*/ 1233487 h 1828800"/>
                <a:gd name="connsiteX2" fmla="*/ 0 w 3314700"/>
                <a:gd name="connsiteY2" fmla="*/ 1828800 h 1828800"/>
                <a:gd name="connsiteX3" fmla="*/ 1281112 w 3314700"/>
                <a:gd name="connsiteY3" fmla="*/ 0 h 1828800"/>
                <a:gd name="connsiteX0" fmla="*/ 1300162 w 3333750"/>
                <a:gd name="connsiteY0" fmla="*/ 0 h 1824037"/>
                <a:gd name="connsiteX1" fmla="*/ 3333750 w 3333750"/>
                <a:gd name="connsiteY1" fmla="*/ 1233487 h 1824037"/>
                <a:gd name="connsiteX2" fmla="*/ 0 w 3333750"/>
                <a:gd name="connsiteY2" fmla="*/ 1824037 h 1824037"/>
                <a:gd name="connsiteX3" fmla="*/ 1300162 w 3333750"/>
                <a:gd name="connsiteY3" fmla="*/ 0 h 1824037"/>
                <a:gd name="connsiteX0" fmla="*/ 1314449 w 3333750"/>
                <a:gd name="connsiteY0" fmla="*/ 0 h 1381124"/>
                <a:gd name="connsiteX1" fmla="*/ 3333750 w 3333750"/>
                <a:gd name="connsiteY1" fmla="*/ 790574 h 1381124"/>
                <a:gd name="connsiteX2" fmla="*/ 0 w 3333750"/>
                <a:gd name="connsiteY2" fmla="*/ 1381124 h 1381124"/>
                <a:gd name="connsiteX3" fmla="*/ 1314449 w 3333750"/>
                <a:gd name="connsiteY3" fmla="*/ 0 h 1381124"/>
                <a:gd name="connsiteX0" fmla="*/ 1300162 w 3333750"/>
                <a:gd name="connsiteY0" fmla="*/ 0 h 1819274"/>
                <a:gd name="connsiteX1" fmla="*/ 3333750 w 3333750"/>
                <a:gd name="connsiteY1" fmla="*/ 1228724 h 1819274"/>
                <a:gd name="connsiteX2" fmla="*/ 0 w 3333750"/>
                <a:gd name="connsiteY2" fmla="*/ 1819274 h 1819274"/>
                <a:gd name="connsiteX3" fmla="*/ 1300162 w 3333750"/>
                <a:gd name="connsiteY3" fmla="*/ 0 h 1819274"/>
                <a:gd name="connsiteX0" fmla="*/ 1300162 w 3333750"/>
                <a:gd name="connsiteY0" fmla="*/ 0 h 1819274"/>
                <a:gd name="connsiteX1" fmla="*/ 3333750 w 3333750"/>
                <a:gd name="connsiteY1" fmla="*/ 1228724 h 1819274"/>
                <a:gd name="connsiteX2" fmla="*/ 0 w 3333750"/>
                <a:gd name="connsiteY2" fmla="*/ 1819274 h 1819274"/>
                <a:gd name="connsiteX3" fmla="*/ 1300162 w 3333750"/>
                <a:gd name="connsiteY3" fmla="*/ 0 h 1819274"/>
                <a:gd name="connsiteX0" fmla="*/ 1325868 w 3359456"/>
                <a:gd name="connsiteY0" fmla="*/ 0 h 1822946"/>
                <a:gd name="connsiteX1" fmla="*/ 3359456 w 3359456"/>
                <a:gd name="connsiteY1" fmla="*/ 1228724 h 1822946"/>
                <a:gd name="connsiteX2" fmla="*/ 0 w 3359456"/>
                <a:gd name="connsiteY2" fmla="*/ 1822946 h 1822946"/>
                <a:gd name="connsiteX3" fmla="*/ 1325868 w 3359456"/>
                <a:gd name="connsiteY3" fmla="*/ 0 h 1822946"/>
                <a:gd name="connsiteX0" fmla="*/ 1325868 w 3359456"/>
                <a:gd name="connsiteY0" fmla="*/ 0 h 1822946"/>
                <a:gd name="connsiteX1" fmla="*/ 3359456 w 3359456"/>
                <a:gd name="connsiteY1" fmla="*/ 1228724 h 1822946"/>
                <a:gd name="connsiteX2" fmla="*/ 0 w 3359456"/>
                <a:gd name="connsiteY2" fmla="*/ 1822946 h 1822946"/>
                <a:gd name="connsiteX3" fmla="*/ 1325868 w 3359456"/>
                <a:gd name="connsiteY3" fmla="*/ 0 h 182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9456" h="1822946">
                  <a:moveTo>
                    <a:pt x="1325868" y="0"/>
                  </a:moveTo>
                  <a:lnTo>
                    <a:pt x="3359456" y="1228724"/>
                  </a:lnTo>
                  <a:lnTo>
                    <a:pt x="0" y="1822946"/>
                  </a:lnTo>
                  <a:lnTo>
                    <a:pt x="132586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-320" y="716"/>
              <a:ext cx="1041373" cy="6874641"/>
            </a:xfrm>
            <a:custGeom>
              <a:avLst/>
              <a:gdLst>
                <a:gd name="connsiteX0" fmla="*/ 0 w 1076445"/>
                <a:gd name="connsiteY0" fmla="*/ 0 h 6817489"/>
                <a:gd name="connsiteX1" fmla="*/ 1076445 w 1076445"/>
                <a:gd name="connsiteY1" fmla="*/ 1805651 h 6817489"/>
                <a:gd name="connsiteX2" fmla="*/ 11574 w 1076445"/>
                <a:gd name="connsiteY2" fmla="*/ 6817489 h 6817489"/>
                <a:gd name="connsiteX3" fmla="*/ 0 w 1076445"/>
                <a:gd name="connsiteY3" fmla="*/ 0 h 6817489"/>
                <a:gd name="connsiteX0" fmla="*/ 0 w 873245"/>
                <a:gd name="connsiteY0" fmla="*/ 0 h 6817489"/>
                <a:gd name="connsiteX1" fmla="*/ 873245 w 873245"/>
                <a:gd name="connsiteY1" fmla="*/ 1764376 h 6817489"/>
                <a:gd name="connsiteX2" fmla="*/ 11574 w 873245"/>
                <a:gd name="connsiteY2" fmla="*/ 6817489 h 6817489"/>
                <a:gd name="connsiteX3" fmla="*/ 0 w 873245"/>
                <a:gd name="connsiteY3" fmla="*/ 0 h 6817489"/>
                <a:gd name="connsiteX0" fmla="*/ 0 w 1047870"/>
                <a:gd name="connsiteY0" fmla="*/ 0 h 6817489"/>
                <a:gd name="connsiteX1" fmla="*/ 1047870 w 1047870"/>
                <a:gd name="connsiteY1" fmla="*/ 1770726 h 6817489"/>
                <a:gd name="connsiteX2" fmla="*/ 11574 w 1047870"/>
                <a:gd name="connsiteY2" fmla="*/ 6817489 h 6817489"/>
                <a:gd name="connsiteX3" fmla="*/ 0 w 1047870"/>
                <a:gd name="connsiteY3" fmla="*/ 0 h 6817489"/>
                <a:gd name="connsiteX0" fmla="*/ 0 w 698013"/>
                <a:gd name="connsiteY0" fmla="*/ 0 h 6817489"/>
                <a:gd name="connsiteX1" fmla="*/ 698013 w 698013"/>
                <a:gd name="connsiteY1" fmla="*/ 2181752 h 6817489"/>
                <a:gd name="connsiteX2" fmla="*/ 11574 w 698013"/>
                <a:gd name="connsiteY2" fmla="*/ 6817489 h 6817489"/>
                <a:gd name="connsiteX3" fmla="*/ 0 w 698013"/>
                <a:gd name="connsiteY3" fmla="*/ 0 h 6817489"/>
                <a:gd name="connsiteX0" fmla="*/ 0 w 1039919"/>
                <a:gd name="connsiteY0" fmla="*/ 0 h 6817489"/>
                <a:gd name="connsiteX1" fmla="*/ 1039919 w 1039919"/>
                <a:gd name="connsiteY1" fmla="*/ 1762823 h 6817489"/>
                <a:gd name="connsiteX2" fmla="*/ 11574 w 1039919"/>
                <a:gd name="connsiteY2" fmla="*/ 6817489 h 6817489"/>
                <a:gd name="connsiteX3" fmla="*/ 0 w 1039919"/>
                <a:gd name="connsiteY3" fmla="*/ 0 h 6817489"/>
                <a:gd name="connsiteX0" fmla="*/ 0 w 823788"/>
                <a:gd name="connsiteY0" fmla="*/ 0 h 6817489"/>
                <a:gd name="connsiteX1" fmla="*/ 823788 w 823788"/>
                <a:gd name="connsiteY1" fmla="*/ 1820668 h 6817489"/>
                <a:gd name="connsiteX2" fmla="*/ 11574 w 823788"/>
                <a:gd name="connsiteY2" fmla="*/ 6817489 h 6817489"/>
                <a:gd name="connsiteX3" fmla="*/ 0 w 823788"/>
                <a:gd name="connsiteY3" fmla="*/ 0 h 6817489"/>
                <a:gd name="connsiteX0" fmla="*/ 0 w 1035762"/>
                <a:gd name="connsiteY0" fmla="*/ 0 h 6817489"/>
                <a:gd name="connsiteX1" fmla="*/ 1035762 w 1035762"/>
                <a:gd name="connsiteY1" fmla="*/ 1766955 h 6817489"/>
                <a:gd name="connsiteX2" fmla="*/ 11574 w 1035762"/>
                <a:gd name="connsiteY2" fmla="*/ 6817489 h 6817489"/>
                <a:gd name="connsiteX3" fmla="*/ 0 w 1035762"/>
                <a:gd name="connsiteY3" fmla="*/ 0 h 6817489"/>
                <a:gd name="connsiteX0" fmla="*/ 0 w 1040524"/>
                <a:gd name="connsiteY0" fmla="*/ 0 h 6817489"/>
                <a:gd name="connsiteX1" fmla="*/ 1040524 w 1040524"/>
                <a:gd name="connsiteY1" fmla="*/ 1762221 h 6817489"/>
                <a:gd name="connsiteX2" fmla="*/ 11574 w 1040524"/>
                <a:gd name="connsiteY2" fmla="*/ 6817489 h 6817489"/>
                <a:gd name="connsiteX3" fmla="*/ 0 w 1040524"/>
                <a:gd name="connsiteY3" fmla="*/ 0 h 6817489"/>
                <a:gd name="connsiteX0" fmla="*/ 225 w 1040749"/>
                <a:gd name="connsiteY0" fmla="*/ 0 h 6858541"/>
                <a:gd name="connsiteX1" fmla="*/ 1040749 w 1040749"/>
                <a:gd name="connsiteY1" fmla="*/ 1762221 h 6858541"/>
                <a:gd name="connsiteX2" fmla="*/ 0 w 1040749"/>
                <a:gd name="connsiteY2" fmla="*/ 6858541 h 6858541"/>
                <a:gd name="connsiteX3" fmla="*/ 225 w 1040749"/>
                <a:gd name="connsiteY3" fmla="*/ 0 h 6858541"/>
                <a:gd name="connsiteX0" fmla="*/ 225 w 1040749"/>
                <a:gd name="connsiteY0" fmla="*/ 0 h 6835083"/>
                <a:gd name="connsiteX1" fmla="*/ 1040749 w 1040749"/>
                <a:gd name="connsiteY1" fmla="*/ 1762221 h 6835083"/>
                <a:gd name="connsiteX2" fmla="*/ 0 w 1040749"/>
                <a:gd name="connsiteY2" fmla="*/ 6835083 h 6835083"/>
                <a:gd name="connsiteX3" fmla="*/ 225 w 1040749"/>
                <a:gd name="connsiteY3" fmla="*/ 0 h 683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749" h="6835083">
                  <a:moveTo>
                    <a:pt x="225" y="0"/>
                  </a:moveTo>
                  <a:lnTo>
                    <a:pt x="1040749" y="1762221"/>
                  </a:lnTo>
                  <a:lnTo>
                    <a:pt x="0" y="6835083"/>
                  </a:lnTo>
                  <a:lnTo>
                    <a:pt x="225" y="0"/>
                  </a:lnTo>
                  <a:close/>
                </a:path>
              </a:pathLst>
            </a:custGeom>
            <a:gradFill>
              <a:gsLst>
                <a:gs pos="96000">
                  <a:schemeClr val="accent3"/>
                </a:gs>
                <a:gs pos="18000">
                  <a:schemeClr val="accent2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119036" y="716"/>
              <a:ext cx="3260640" cy="3020652"/>
            </a:xfrm>
            <a:custGeom>
              <a:avLst/>
              <a:gdLst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185737 w 3228975"/>
                <a:gd name="connsiteY3" fmla="*/ 0 h 3024188"/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1976437 w 3228975"/>
                <a:gd name="connsiteY3" fmla="*/ 1776413 h 3024188"/>
                <a:gd name="connsiteX4" fmla="*/ 185737 w 3228975"/>
                <a:gd name="connsiteY4" fmla="*/ 0 h 3024188"/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2733674 w 3228975"/>
                <a:gd name="connsiteY3" fmla="*/ 1281113 h 3024188"/>
                <a:gd name="connsiteX4" fmla="*/ 185737 w 3228975"/>
                <a:gd name="connsiteY4" fmla="*/ 0 h 3024188"/>
                <a:gd name="connsiteX0" fmla="*/ 185737 w 3181350"/>
                <a:gd name="connsiteY0" fmla="*/ 0 h 2481263"/>
                <a:gd name="connsiteX1" fmla="*/ 0 w 3181350"/>
                <a:gd name="connsiteY1" fmla="*/ 1771650 h 2481263"/>
                <a:gd name="connsiteX2" fmla="*/ 3181350 w 3181350"/>
                <a:gd name="connsiteY2" fmla="*/ 2481263 h 2481263"/>
                <a:gd name="connsiteX3" fmla="*/ 2733674 w 3181350"/>
                <a:gd name="connsiteY3" fmla="*/ 1281113 h 2481263"/>
                <a:gd name="connsiteX4" fmla="*/ 185737 w 3181350"/>
                <a:gd name="connsiteY4" fmla="*/ 0 h 24812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2733674 w 3214688"/>
                <a:gd name="connsiteY3" fmla="*/ 1281113 h 3014663"/>
                <a:gd name="connsiteX4" fmla="*/ 185737 w 3214688"/>
                <a:gd name="connsiteY4" fmla="*/ 0 h 30146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2733674 w 3214688"/>
                <a:gd name="connsiteY3" fmla="*/ 1285876 h 3014663"/>
                <a:gd name="connsiteX4" fmla="*/ 185737 w 3214688"/>
                <a:gd name="connsiteY4" fmla="*/ 0 h 30146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185737 w 3214688"/>
                <a:gd name="connsiteY3" fmla="*/ 0 h 3014663"/>
                <a:gd name="connsiteX0" fmla="*/ 190500 w 3219451"/>
                <a:gd name="connsiteY0" fmla="*/ 0 h 3014663"/>
                <a:gd name="connsiteX1" fmla="*/ 0 w 3219451"/>
                <a:gd name="connsiteY1" fmla="*/ 1781175 h 3014663"/>
                <a:gd name="connsiteX2" fmla="*/ 3219451 w 3219451"/>
                <a:gd name="connsiteY2" fmla="*/ 3014663 h 3014663"/>
                <a:gd name="connsiteX3" fmla="*/ 190500 w 3219451"/>
                <a:gd name="connsiteY3" fmla="*/ 0 h 3014663"/>
                <a:gd name="connsiteX0" fmla="*/ 190500 w 3219451"/>
                <a:gd name="connsiteY0" fmla="*/ 0 h 3014663"/>
                <a:gd name="connsiteX1" fmla="*/ 0 w 3219451"/>
                <a:gd name="connsiteY1" fmla="*/ 1766887 h 3014663"/>
                <a:gd name="connsiteX2" fmla="*/ 3219451 w 3219451"/>
                <a:gd name="connsiteY2" fmla="*/ 3014663 h 3014663"/>
                <a:gd name="connsiteX3" fmla="*/ 190500 w 3219451"/>
                <a:gd name="connsiteY3" fmla="*/ 0 h 3014663"/>
                <a:gd name="connsiteX0" fmla="*/ 223838 w 3252789"/>
                <a:gd name="connsiteY0" fmla="*/ 0 h 3014663"/>
                <a:gd name="connsiteX1" fmla="*/ 0 w 3252789"/>
                <a:gd name="connsiteY1" fmla="*/ 1771650 h 3014663"/>
                <a:gd name="connsiteX2" fmla="*/ 3252789 w 3252789"/>
                <a:gd name="connsiteY2" fmla="*/ 3014663 h 3014663"/>
                <a:gd name="connsiteX3" fmla="*/ 223838 w 3252789"/>
                <a:gd name="connsiteY3" fmla="*/ 0 h 3014663"/>
                <a:gd name="connsiteX0" fmla="*/ 223838 w 3252789"/>
                <a:gd name="connsiteY0" fmla="*/ 0 h 3014663"/>
                <a:gd name="connsiteX1" fmla="*/ 0 w 3252789"/>
                <a:gd name="connsiteY1" fmla="*/ 1790700 h 3014663"/>
                <a:gd name="connsiteX2" fmla="*/ 3252789 w 3252789"/>
                <a:gd name="connsiteY2" fmla="*/ 3014663 h 3014663"/>
                <a:gd name="connsiteX3" fmla="*/ 223838 w 3252789"/>
                <a:gd name="connsiteY3" fmla="*/ 0 h 3014663"/>
                <a:gd name="connsiteX0" fmla="*/ 223838 w 3252789"/>
                <a:gd name="connsiteY0" fmla="*/ 0 h 3022037"/>
                <a:gd name="connsiteX1" fmla="*/ 0 w 3252789"/>
                <a:gd name="connsiteY1" fmla="*/ 1790700 h 3022037"/>
                <a:gd name="connsiteX2" fmla="*/ 3252789 w 3252789"/>
                <a:gd name="connsiteY2" fmla="*/ 3022037 h 3022037"/>
                <a:gd name="connsiteX3" fmla="*/ 223838 w 3252789"/>
                <a:gd name="connsiteY3" fmla="*/ 0 h 3022037"/>
                <a:gd name="connsiteX0" fmla="*/ 223838 w 3260163"/>
                <a:gd name="connsiteY0" fmla="*/ 0 h 3014663"/>
                <a:gd name="connsiteX1" fmla="*/ 0 w 3260163"/>
                <a:gd name="connsiteY1" fmla="*/ 1790700 h 3014663"/>
                <a:gd name="connsiteX2" fmla="*/ 3260163 w 3260163"/>
                <a:gd name="connsiteY2" fmla="*/ 3014663 h 3014663"/>
                <a:gd name="connsiteX3" fmla="*/ 223838 w 3260163"/>
                <a:gd name="connsiteY3" fmla="*/ 0 h 3014663"/>
                <a:gd name="connsiteX0" fmla="*/ 223838 w 3260163"/>
                <a:gd name="connsiteY0" fmla="*/ 0 h 3022037"/>
                <a:gd name="connsiteX1" fmla="*/ 0 w 3260163"/>
                <a:gd name="connsiteY1" fmla="*/ 1790700 h 3022037"/>
                <a:gd name="connsiteX2" fmla="*/ 3260163 w 3260163"/>
                <a:gd name="connsiteY2" fmla="*/ 3022037 h 3022037"/>
                <a:gd name="connsiteX3" fmla="*/ 223838 w 3260163"/>
                <a:gd name="connsiteY3" fmla="*/ 0 h 302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0163" h="3022037">
                  <a:moveTo>
                    <a:pt x="223838" y="0"/>
                  </a:moveTo>
                  <a:lnTo>
                    <a:pt x="0" y="1790700"/>
                  </a:lnTo>
                  <a:lnTo>
                    <a:pt x="3260163" y="3022037"/>
                  </a:lnTo>
                  <a:lnTo>
                    <a:pt x="22383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6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342867" y="716"/>
              <a:ext cx="4338525" cy="3019064"/>
            </a:xfrm>
            <a:custGeom>
              <a:avLst/>
              <a:gdLst>
                <a:gd name="connsiteX0" fmla="*/ 0 w 4324350"/>
                <a:gd name="connsiteY0" fmla="*/ 0 h 3019426"/>
                <a:gd name="connsiteX1" fmla="*/ 4324350 w 4324350"/>
                <a:gd name="connsiteY1" fmla="*/ 1214438 h 3019426"/>
                <a:gd name="connsiteX2" fmla="*/ 3028950 w 4324350"/>
                <a:gd name="connsiteY2" fmla="*/ 3019426 h 3019426"/>
                <a:gd name="connsiteX3" fmla="*/ 0 w 4324350"/>
                <a:gd name="connsiteY3" fmla="*/ 0 h 3019426"/>
                <a:gd name="connsiteX0" fmla="*/ 0 w 4324350"/>
                <a:gd name="connsiteY0" fmla="*/ 0 h 3019426"/>
                <a:gd name="connsiteX1" fmla="*/ 4324350 w 4324350"/>
                <a:gd name="connsiteY1" fmla="*/ 1214438 h 3019426"/>
                <a:gd name="connsiteX2" fmla="*/ 3028950 w 4324350"/>
                <a:gd name="connsiteY2" fmla="*/ 3019426 h 3019426"/>
                <a:gd name="connsiteX3" fmla="*/ 0 w 4324350"/>
                <a:gd name="connsiteY3" fmla="*/ 0 h 3019426"/>
                <a:gd name="connsiteX0" fmla="*/ 0 w 4337998"/>
                <a:gd name="connsiteY0" fmla="*/ 0 h 3019426"/>
                <a:gd name="connsiteX1" fmla="*/ 4337998 w 4337998"/>
                <a:gd name="connsiteY1" fmla="*/ 1214438 h 3019426"/>
                <a:gd name="connsiteX2" fmla="*/ 3028950 w 4337998"/>
                <a:gd name="connsiteY2" fmla="*/ 3019426 h 3019426"/>
                <a:gd name="connsiteX3" fmla="*/ 0 w 4337998"/>
                <a:gd name="connsiteY3" fmla="*/ 0 h 3019426"/>
                <a:gd name="connsiteX0" fmla="*/ 0 w 4337998"/>
                <a:gd name="connsiteY0" fmla="*/ 0 h 3019426"/>
                <a:gd name="connsiteX1" fmla="*/ 4337998 w 4337998"/>
                <a:gd name="connsiteY1" fmla="*/ 1214438 h 3019426"/>
                <a:gd name="connsiteX2" fmla="*/ 3015303 w 4337998"/>
                <a:gd name="connsiteY2" fmla="*/ 3019426 h 3019426"/>
                <a:gd name="connsiteX3" fmla="*/ 0 w 4337998"/>
                <a:gd name="connsiteY3" fmla="*/ 0 h 301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7998" h="3019426">
                  <a:moveTo>
                    <a:pt x="0" y="0"/>
                  </a:moveTo>
                  <a:lnTo>
                    <a:pt x="4337998" y="1214438"/>
                  </a:lnTo>
                  <a:lnTo>
                    <a:pt x="3015303" y="301942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5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r>
                <a:rPr lang="en-US" sz="2000" dirty="0">
                  <a:solidFill>
                    <a:srgbClr val="FFFFFF"/>
                  </a:solidFill>
                </a:rPr>
                <a:t>s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667104" y="716"/>
              <a:ext cx="4533782" cy="1214293"/>
            </a:xfrm>
            <a:custGeom>
              <a:avLst/>
              <a:gdLst>
                <a:gd name="connsiteX0" fmla="*/ 3367088 w 4524375"/>
                <a:gd name="connsiteY0" fmla="*/ 0 h 1223963"/>
                <a:gd name="connsiteX1" fmla="*/ 0 w 4524375"/>
                <a:gd name="connsiteY1" fmla="*/ 1223963 h 1223963"/>
                <a:gd name="connsiteX2" fmla="*/ 4524375 w 4524375"/>
                <a:gd name="connsiteY2" fmla="*/ 1071563 h 1223963"/>
                <a:gd name="connsiteX3" fmla="*/ 3367088 w 4524375"/>
                <a:gd name="connsiteY3" fmla="*/ 0 h 1223963"/>
                <a:gd name="connsiteX0" fmla="*/ 3352800 w 4524375"/>
                <a:gd name="connsiteY0" fmla="*/ 0 h 1233489"/>
                <a:gd name="connsiteX1" fmla="*/ 0 w 4524375"/>
                <a:gd name="connsiteY1" fmla="*/ 1233489 h 1233489"/>
                <a:gd name="connsiteX2" fmla="*/ 4524375 w 4524375"/>
                <a:gd name="connsiteY2" fmla="*/ 1081089 h 1233489"/>
                <a:gd name="connsiteX3" fmla="*/ 3352800 w 4524375"/>
                <a:gd name="connsiteY3" fmla="*/ 0 h 1233489"/>
                <a:gd name="connsiteX0" fmla="*/ 3352800 w 4524375"/>
                <a:gd name="connsiteY0" fmla="*/ 0 h 1228726"/>
                <a:gd name="connsiteX1" fmla="*/ 0 w 4524375"/>
                <a:gd name="connsiteY1" fmla="*/ 1228726 h 1228726"/>
                <a:gd name="connsiteX2" fmla="*/ 4524375 w 4524375"/>
                <a:gd name="connsiteY2" fmla="*/ 1076326 h 1228726"/>
                <a:gd name="connsiteX3" fmla="*/ 3352800 w 4524375"/>
                <a:gd name="connsiteY3" fmla="*/ 0 h 1228726"/>
                <a:gd name="connsiteX0" fmla="*/ 3357563 w 4524375"/>
                <a:gd name="connsiteY0" fmla="*/ 0 h 1223963"/>
                <a:gd name="connsiteX1" fmla="*/ 0 w 4524375"/>
                <a:gd name="connsiteY1" fmla="*/ 1223963 h 1223963"/>
                <a:gd name="connsiteX2" fmla="*/ 4524375 w 4524375"/>
                <a:gd name="connsiteY2" fmla="*/ 1071563 h 1223963"/>
                <a:gd name="connsiteX3" fmla="*/ 3357563 w 4524375"/>
                <a:gd name="connsiteY3" fmla="*/ 0 h 1223963"/>
                <a:gd name="connsiteX0" fmla="*/ 3371851 w 4538663"/>
                <a:gd name="connsiteY0" fmla="*/ 0 h 1219200"/>
                <a:gd name="connsiteX1" fmla="*/ 0 w 4538663"/>
                <a:gd name="connsiteY1" fmla="*/ 1219200 h 1219200"/>
                <a:gd name="connsiteX2" fmla="*/ 4538663 w 4538663"/>
                <a:gd name="connsiteY2" fmla="*/ 1071563 h 1219200"/>
                <a:gd name="connsiteX3" fmla="*/ 3371851 w 4538663"/>
                <a:gd name="connsiteY3" fmla="*/ 0 h 1219200"/>
                <a:gd name="connsiteX0" fmla="*/ 3243264 w 4410076"/>
                <a:gd name="connsiteY0" fmla="*/ 0 h 1071563"/>
                <a:gd name="connsiteX1" fmla="*/ 0 w 4410076"/>
                <a:gd name="connsiteY1" fmla="*/ 1033463 h 1071563"/>
                <a:gd name="connsiteX2" fmla="*/ 4410076 w 4410076"/>
                <a:gd name="connsiteY2" fmla="*/ 1071563 h 1071563"/>
                <a:gd name="connsiteX3" fmla="*/ 3243264 w 4410076"/>
                <a:gd name="connsiteY3" fmla="*/ 0 h 1071563"/>
                <a:gd name="connsiteX0" fmla="*/ 3352801 w 4519613"/>
                <a:gd name="connsiteY0" fmla="*/ 0 h 1214438"/>
                <a:gd name="connsiteX1" fmla="*/ 0 w 4519613"/>
                <a:gd name="connsiteY1" fmla="*/ 1214438 h 1214438"/>
                <a:gd name="connsiteX2" fmla="*/ 4519613 w 4519613"/>
                <a:gd name="connsiteY2" fmla="*/ 1071563 h 1214438"/>
                <a:gd name="connsiteX3" fmla="*/ 3352801 w 4519613"/>
                <a:gd name="connsiteY3" fmla="*/ 0 h 1214438"/>
                <a:gd name="connsiteX0" fmla="*/ 3352801 w 4533261"/>
                <a:gd name="connsiteY0" fmla="*/ 0 h 1214438"/>
                <a:gd name="connsiteX1" fmla="*/ 0 w 4533261"/>
                <a:gd name="connsiteY1" fmla="*/ 1214438 h 1214438"/>
                <a:gd name="connsiteX2" fmla="*/ 4533261 w 4533261"/>
                <a:gd name="connsiteY2" fmla="*/ 1071563 h 1214438"/>
                <a:gd name="connsiteX3" fmla="*/ 3352801 w 4533261"/>
                <a:gd name="connsiteY3" fmla="*/ 0 h 1214438"/>
                <a:gd name="connsiteX0" fmla="*/ 3352801 w 4533261"/>
                <a:gd name="connsiteY0" fmla="*/ 0 h 1214438"/>
                <a:gd name="connsiteX1" fmla="*/ 0 w 4533261"/>
                <a:gd name="connsiteY1" fmla="*/ 1214438 h 1214438"/>
                <a:gd name="connsiteX2" fmla="*/ 4533261 w 4533261"/>
                <a:gd name="connsiteY2" fmla="*/ 1098859 h 1214438"/>
                <a:gd name="connsiteX3" fmla="*/ 3352801 w 4533261"/>
                <a:gd name="connsiteY3" fmla="*/ 0 h 121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3261" h="1214438">
                  <a:moveTo>
                    <a:pt x="3352801" y="0"/>
                  </a:moveTo>
                  <a:lnTo>
                    <a:pt x="0" y="1214438"/>
                  </a:lnTo>
                  <a:lnTo>
                    <a:pt x="4533261" y="1098859"/>
                  </a:lnTo>
                  <a:lnTo>
                    <a:pt x="3352801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1015055" y="716"/>
              <a:ext cx="1177894" cy="1096832"/>
            </a:xfrm>
            <a:custGeom>
              <a:avLst/>
              <a:gdLst>
                <a:gd name="connsiteX0" fmla="*/ 0 w 1171575"/>
                <a:gd name="connsiteY0" fmla="*/ 0 h 1076325"/>
                <a:gd name="connsiteX1" fmla="*/ 1171575 w 1171575"/>
                <a:gd name="connsiteY1" fmla="*/ 1076325 h 1076325"/>
                <a:gd name="connsiteX2" fmla="*/ 1171575 w 1171575"/>
                <a:gd name="connsiteY2" fmla="*/ 0 h 1076325"/>
                <a:gd name="connsiteX3" fmla="*/ 0 w 1171575"/>
                <a:gd name="connsiteY3" fmla="*/ 0 h 1076325"/>
                <a:gd name="connsiteX0" fmla="*/ 0 w 1171575"/>
                <a:gd name="connsiteY0" fmla="*/ 0 h 1076325"/>
                <a:gd name="connsiteX1" fmla="*/ 1171575 w 1171575"/>
                <a:gd name="connsiteY1" fmla="*/ 1076325 h 1076325"/>
                <a:gd name="connsiteX2" fmla="*/ 1171575 w 1171575"/>
                <a:gd name="connsiteY2" fmla="*/ 0 h 1076325"/>
                <a:gd name="connsiteX3" fmla="*/ 0 w 1171575"/>
                <a:gd name="connsiteY3" fmla="*/ 0 h 1076325"/>
                <a:gd name="connsiteX0" fmla="*/ 0 w 1176299"/>
                <a:gd name="connsiteY0" fmla="*/ 0 h 1085850"/>
                <a:gd name="connsiteX1" fmla="*/ 1176299 w 1176299"/>
                <a:gd name="connsiteY1" fmla="*/ 1085850 h 1085850"/>
                <a:gd name="connsiteX2" fmla="*/ 1171575 w 1176299"/>
                <a:gd name="connsiteY2" fmla="*/ 0 h 1085850"/>
                <a:gd name="connsiteX3" fmla="*/ 0 w 1176299"/>
                <a:gd name="connsiteY3" fmla="*/ 0 h 1085850"/>
                <a:gd name="connsiteX0" fmla="*/ 0 w 1181344"/>
                <a:gd name="connsiteY0" fmla="*/ 0 h 1085850"/>
                <a:gd name="connsiteX1" fmla="*/ 1176299 w 1181344"/>
                <a:gd name="connsiteY1" fmla="*/ 1085850 h 1085850"/>
                <a:gd name="connsiteX2" fmla="*/ 1181138 w 1181344"/>
                <a:gd name="connsiteY2" fmla="*/ 0 h 1085850"/>
                <a:gd name="connsiteX3" fmla="*/ 0 w 1181344"/>
                <a:gd name="connsiteY3" fmla="*/ 0 h 1085850"/>
                <a:gd name="connsiteX0" fmla="*/ 0 w 1181586"/>
                <a:gd name="connsiteY0" fmla="*/ 0 h 1081088"/>
                <a:gd name="connsiteX1" fmla="*/ 1181080 w 1181586"/>
                <a:gd name="connsiteY1" fmla="*/ 1081088 h 1081088"/>
                <a:gd name="connsiteX2" fmla="*/ 1181138 w 1181586"/>
                <a:gd name="connsiteY2" fmla="*/ 0 h 1081088"/>
                <a:gd name="connsiteX3" fmla="*/ 0 w 1181586"/>
                <a:gd name="connsiteY3" fmla="*/ 0 h 1081088"/>
                <a:gd name="connsiteX0" fmla="*/ 0 w 1181586"/>
                <a:gd name="connsiteY0" fmla="*/ 0 h 1070785"/>
                <a:gd name="connsiteX1" fmla="*/ 1181080 w 1181586"/>
                <a:gd name="connsiteY1" fmla="*/ 1070785 h 1070785"/>
                <a:gd name="connsiteX2" fmla="*/ 1181138 w 1181586"/>
                <a:gd name="connsiteY2" fmla="*/ 0 h 1070785"/>
                <a:gd name="connsiteX3" fmla="*/ 0 w 1181586"/>
                <a:gd name="connsiteY3" fmla="*/ 0 h 1070785"/>
                <a:gd name="connsiteX0" fmla="*/ 0 w 1181152"/>
                <a:gd name="connsiteY0" fmla="*/ 0 h 593113"/>
                <a:gd name="connsiteX1" fmla="*/ 1057755 w 1181152"/>
                <a:gd name="connsiteY1" fmla="*/ 593113 h 593113"/>
                <a:gd name="connsiteX2" fmla="*/ 1181138 w 1181152"/>
                <a:gd name="connsiteY2" fmla="*/ 0 h 593113"/>
                <a:gd name="connsiteX3" fmla="*/ 0 w 1181152"/>
                <a:gd name="connsiteY3" fmla="*/ 0 h 593113"/>
                <a:gd name="connsiteX0" fmla="*/ 0 w 1181586"/>
                <a:gd name="connsiteY0" fmla="*/ 0 h 1098080"/>
                <a:gd name="connsiteX1" fmla="*/ 1181081 w 1181586"/>
                <a:gd name="connsiteY1" fmla="*/ 1098080 h 1098080"/>
                <a:gd name="connsiteX2" fmla="*/ 1181138 w 1181586"/>
                <a:gd name="connsiteY2" fmla="*/ 0 h 1098080"/>
                <a:gd name="connsiteX3" fmla="*/ 0 w 1181586"/>
                <a:gd name="connsiteY3" fmla="*/ 0 h 10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586" h="1098080">
                  <a:moveTo>
                    <a:pt x="0" y="0"/>
                  </a:moveTo>
                  <a:lnTo>
                    <a:pt x="1181081" y="1098080"/>
                  </a:lnTo>
                  <a:cubicBezTo>
                    <a:pt x="1179506" y="736130"/>
                    <a:pt x="1182713" y="361950"/>
                    <a:pt x="1181138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0959493" y="1057865"/>
              <a:ext cx="1233456" cy="3276208"/>
            </a:xfrm>
            <a:custGeom>
              <a:avLst/>
              <a:gdLst>
                <a:gd name="connsiteX0" fmla="*/ 1171575 w 1176337"/>
                <a:gd name="connsiteY0" fmla="*/ 0 h 3267075"/>
                <a:gd name="connsiteX1" fmla="*/ 0 w 1176337"/>
                <a:gd name="connsiteY1" fmla="*/ 2762250 h 3267075"/>
                <a:gd name="connsiteX2" fmla="*/ 1176337 w 1176337"/>
                <a:gd name="connsiteY2" fmla="*/ 3267075 h 3267075"/>
                <a:gd name="connsiteX3" fmla="*/ 1171575 w 1176337"/>
                <a:gd name="connsiteY3" fmla="*/ 0 h 3267075"/>
                <a:gd name="connsiteX0" fmla="*/ 1176337 w 1176795"/>
                <a:gd name="connsiteY0" fmla="*/ 0 h 3276600"/>
                <a:gd name="connsiteX1" fmla="*/ 0 w 1176795"/>
                <a:gd name="connsiteY1" fmla="*/ 2771775 h 3276600"/>
                <a:gd name="connsiteX2" fmla="*/ 1176337 w 1176795"/>
                <a:gd name="connsiteY2" fmla="*/ 3276600 h 3276600"/>
                <a:gd name="connsiteX3" fmla="*/ 1176337 w 1176795"/>
                <a:gd name="connsiteY3" fmla="*/ 0 h 3276600"/>
                <a:gd name="connsiteX0" fmla="*/ 1209791 w 1210249"/>
                <a:gd name="connsiteY0" fmla="*/ 0 h 3276600"/>
                <a:gd name="connsiteX1" fmla="*/ 0 w 1210249"/>
                <a:gd name="connsiteY1" fmla="*/ 2771775 h 3276600"/>
                <a:gd name="connsiteX2" fmla="*/ 1209791 w 1210249"/>
                <a:gd name="connsiteY2" fmla="*/ 3276600 h 3276600"/>
                <a:gd name="connsiteX3" fmla="*/ 1209791 w 1210249"/>
                <a:gd name="connsiteY3" fmla="*/ 0 h 3276600"/>
                <a:gd name="connsiteX0" fmla="*/ 1232094 w 1232552"/>
                <a:gd name="connsiteY0" fmla="*/ 0 h 3276600"/>
                <a:gd name="connsiteX1" fmla="*/ 0 w 1232552"/>
                <a:gd name="connsiteY1" fmla="*/ 2749472 h 3276600"/>
                <a:gd name="connsiteX2" fmla="*/ 1232094 w 1232552"/>
                <a:gd name="connsiteY2" fmla="*/ 3276600 h 3276600"/>
                <a:gd name="connsiteX3" fmla="*/ 1232094 w 1232552"/>
                <a:gd name="connsiteY3" fmla="*/ 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552" h="3276600">
                  <a:moveTo>
                    <a:pt x="1232094" y="0"/>
                  </a:moveTo>
                  <a:lnTo>
                    <a:pt x="0" y="2749472"/>
                  </a:lnTo>
                  <a:lnTo>
                    <a:pt x="1232094" y="3276600"/>
                  </a:lnTo>
                  <a:cubicBezTo>
                    <a:pt x="1230507" y="2187575"/>
                    <a:pt x="1233681" y="1089025"/>
                    <a:pt x="123209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6366976" y="2429301"/>
              <a:ext cx="3338425" cy="2271441"/>
            </a:xfrm>
            <a:custGeom>
              <a:avLst/>
              <a:gdLst>
                <a:gd name="connsiteX0" fmla="*/ 0 w 3324225"/>
                <a:gd name="connsiteY0" fmla="*/ 590550 h 2271713"/>
                <a:gd name="connsiteX1" fmla="*/ 1343025 w 3324225"/>
                <a:gd name="connsiteY1" fmla="*/ 2271713 h 2271713"/>
                <a:gd name="connsiteX2" fmla="*/ 3324225 w 3324225"/>
                <a:gd name="connsiteY2" fmla="*/ 0 h 2271713"/>
                <a:gd name="connsiteX3" fmla="*/ 0 w 3324225"/>
                <a:gd name="connsiteY3" fmla="*/ 590550 h 2271713"/>
                <a:gd name="connsiteX0" fmla="*/ 0 w 3333750"/>
                <a:gd name="connsiteY0" fmla="*/ 585787 h 2271713"/>
                <a:gd name="connsiteX1" fmla="*/ 1352550 w 3333750"/>
                <a:gd name="connsiteY1" fmla="*/ 2271713 h 2271713"/>
                <a:gd name="connsiteX2" fmla="*/ 3333750 w 3333750"/>
                <a:gd name="connsiteY2" fmla="*/ 0 h 2271713"/>
                <a:gd name="connsiteX3" fmla="*/ 0 w 3333750"/>
                <a:gd name="connsiteY3" fmla="*/ 585787 h 2271713"/>
                <a:gd name="connsiteX0" fmla="*/ 0 w 3333750"/>
                <a:gd name="connsiteY0" fmla="*/ 591043 h 2271713"/>
                <a:gd name="connsiteX1" fmla="*/ 1352550 w 3333750"/>
                <a:gd name="connsiteY1" fmla="*/ 2271713 h 2271713"/>
                <a:gd name="connsiteX2" fmla="*/ 3333750 w 3333750"/>
                <a:gd name="connsiteY2" fmla="*/ 0 h 2271713"/>
                <a:gd name="connsiteX3" fmla="*/ 0 w 3333750"/>
                <a:gd name="connsiteY3" fmla="*/ 591043 h 2271713"/>
                <a:gd name="connsiteX0" fmla="*/ 0 w 3339005"/>
                <a:gd name="connsiteY0" fmla="*/ 591043 h 2271713"/>
                <a:gd name="connsiteX1" fmla="*/ 1357805 w 3339005"/>
                <a:gd name="connsiteY1" fmla="*/ 2271713 h 2271713"/>
                <a:gd name="connsiteX2" fmla="*/ 3339005 w 3339005"/>
                <a:gd name="connsiteY2" fmla="*/ 0 h 2271713"/>
                <a:gd name="connsiteX3" fmla="*/ 0 w 3339005"/>
                <a:gd name="connsiteY3" fmla="*/ 591043 h 227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005" h="2271713">
                  <a:moveTo>
                    <a:pt x="0" y="591043"/>
                  </a:moveTo>
                  <a:lnTo>
                    <a:pt x="1357805" y="2271713"/>
                  </a:lnTo>
                  <a:lnTo>
                    <a:pt x="3339005" y="0"/>
                  </a:lnTo>
                  <a:lnTo>
                    <a:pt x="0" y="591043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1025178" y="1761044"/>
              <a:ext cx="2098620" cy="1911122"/>
            </a:xfrm>
            <a:custGeom>
              <a:avLst/>
              <a:gdLst>
                <a:gd name="connsiteX0" fmla="*/ 2086304 w 2086304"/>
                <a:gd name="connsiteY0" fmla="*/ 0 h 1886607"/>
                <a:gd name="connsiteX1" fmla="*/ 0 w 2086304"/>
                <a:gd name="connsiteY1" fmla="*/ 15765 h 1886607"/>
                <a:gd name="connsiteX2" fmla="*/ 362607 w 2086304"/>
                <a:gd name="connsiteY2" fmla="*/ 1886607 h 1886607"/>
                <a:gd name="connsiteX3" fmla="*/ 2086304 w 2086304"/>
                <a:gd name="connsiteY3" fmla="*/ 0 h 1886607"/>
                <a:gd name="connsiteX0" fmla="*/ 2101053 w 2101053"/>
                <a:gd name="connsiteY0" fmla="*/ 0 h 1886607"/>
                <a:gd name="connsiteX1" fmla="*/ 0 w 2101053"/>
                <a:gd name="connsiteY1" fmla="*/ 1207 h 1886607"/>
                <a:gd name="connsiteX2" fmla="*/ 377356 w 2101053"/>
                <a:gd name="connsiteY2" fmla="*/ 1886607 h 1886607"/>
                <a:gd name="connsiteX3" fmla="*/ 2101053 w 2101053"/>
                <a:gd name="connsiteY3" fmla="*/ 0 h 1886607"/>
                <a:gd name="connsiteX0" fmla="*/ 2098477 w 2098477"/>
                <a:gd name="connsiteY0" fmla="*/ 8963 h 1885400"/>
                <a:gd name="connsiteX1" fmla="*/ 0 w 2098477"/>
                <a:gd name="connsiteY1" fmla="*/ 0 h 1885400"/>
                <a:gd name="connsiteX2" fmla="*/ 377356 w 2098477"/>
                <a:gd name="connsiteY2" fmla="*/ 1885400 h 1885400"/>
                <a:gd name="connsiteX3" fmla="*/ 2098477 w 2098477"/>
                <a:gd name="connsiteY3" fmla="*/ 8963 h 188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8477" h="1885400">
                  <a:moveTo>
                    <a:pt x="2098477" y="8963"/>
                  </a:moveTo>
                  <a:lnTo>
                    <a:pt x="0" y="0"/>
                  </a:lnTo>
                  <a:lnTo>
                    <a:pt x="377356" y="1885400"/>
                  </a:lnTo>
                  <a:lnTo>
                    <a:pt x="2098477" y="8963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2855" y="4857885"/>
              <a:ext cx="4090881" cy="2007948"/>
            </a:xfrm>
            <a:custGeom>
              <a:avLst/>
              <a:gdLst>
                <a:gd name="connsiteX0" fmla="*/ 3576398 w 4077729"/>
                <a:gd name="connsiteY0" fmla="*/ 0 h 1994733"/>
                <a:gd name="connsiteX1" fmla="*/ 4077729 w 4077729"/>
                <a:gd name="connsiteY1" fmla="*/ 1101516 h 1994733"/>
                <a:gd name="connsiteX2" fmla="*/ 0 w 4077729"/>
                <a:gd name="connsiteY2" fmla="*/ 1994733 h 1994733"/>
                <a:gd name="connsiteX3" fmla="*/ 3576398 w 4077729"/>
                <a:gd name="connsiteY3" fmla="*/ 0 h 1994733"/>
                <a:gd name="connsiteX0" fmla="*/ 3576398 w 4086042"/>
                <a:gd name="connsiteY0" fmla="*/ 0 h 1994733"/>
                <a:gd name="connsiteX1" fmla="*/ 4086042 w 4086042"/>
                <a:gd name="connsiteY1" fmla="*/ 1093204 h 1994733"/>
                <a:gd name="connsiteX2" fmla="*/ 0 w 4086042"/>
                <a:gd name="connsiteY2" fmla="*/ 1994733 h 1994733"/>
                <a:gd name="connsiteX3" fmla="*/ 3576398 w 4086042"/>
                <a:gd name="connsiteY3" fmla="*/ 0 h 1994733"/>
                <a:gd name="connsiteX0" fmla="*/ 3576398 w 4090198"/>
                <a:gd name="connsiteY0" fmla="*/ 0 h 1994733"/>
                <a:gd name="connsiteX1" fmla="*/ 4090198 w 4090198"/>
                <a:gd name="connsiteY1" fmla="*/ 1084892 h 1994733"/>
                <a:gd name="connsiteX2" fmla="*/ 0 w 4090198"/>
                <a:gd name="connsiteY2" fmla="*/ 1994733 h 1994733"/>
                <a:gd name="connsiteX3" fmla="*/ 3576398 w 4090198"/>
                <a:gd name="connsiteY3" fmla="*/ 0 h 1994733"/>
                <a:gd name="connsiteX0" fmla="*/ 3576398 w 4090198"/>
                <a:gd name="connsiteY0" fmla="*/ 0 h 2007612"/>
                <a:gd name="connsiteX1" fmla="*/ 4090198 w 4090198"/>
                <a:gd name="connsiteY1" fmla="*/ 1084892 h 2007612"/>
                <a:gd name="connsiteX2" fmla="*/ 0 w 4090198"/>
                <a:gd name="connsiteY2" fmla="*/ 2007612 h 2007612"/>
                <a:gd name="connsiteX3" fmla="*/ 3576398 w 4090198"/>
                <a:gd name="connsiteY3" fmla="*/ 0 h 200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0198" h="2007612">
                  <a:moveTo>
                    <a:pt x="3576398" y="0"/>
                  </a:moveTo>
                  <a:lnTo>
                    <a:pt x="4090198" y="1084892"/>
                  </a:lnTo>
                  <a:lnTo>
                    <a:pt x="0" y="2007612"/>
                  </a:lnTo>
                  <a:lnTo>
                    <a:pt x="357639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-6670" y="5938844"/>
              <a:ext cx="4092468" cy="923815"/>
            </a:xfrm>
            <a:custGeom>
              <a:avLst/>
              <a:gdLst>
                <a:gd name="connsiteX0" fmla="*/ 4074199 w 4074199"/>
                <a:gd name="connsiteY0" fmla="*/ 0 h 907339"/>
                <a:gd name="connsiteX1" fmla="*/ 3357507 w 4074199"/>
                <a:gd name="connsiteY1" fmla="*/ 907339 h 907339"/>
                <a:gd name="connsiteX2" fmla="*/ 0 w 4074199"/>
                <a:gd name="connsiteY2" fmla="*/ 907339 h 907339"/>
                <a:gd name="connsiteX3" fmla="*/ 4074199 w 4074199"/>
                <a:gd name="connsiteY3" fmla="*/ 0 h 907339"/>
                <a:gd name="connsiteX0" fmla="*/ 4084791 w 4084791"/>
                <a:gd name="connsiteY0" fmla="*/ 0 h 907339"/>
                <a:gd name="connsiteX1" fmla="*/ 3368099 w 4084791"/>
                <a:gd name="connsiteY1" fmla="*/ 907339 h 907339"/>
                <a:gd name="connsiteX2" fmla="*/ 0 w 4084791"/>
                <a:gd name="connsiteY2" fmla="*/ 907339 h 907339"/>
                <a:gd name="connsiteX3" fmla="*/ 4084791 w 4084791"/>
                <a:gd name="connsiteY3" fmla="*/ 0 h 907339"/>
                <a:gd name="connsiteX0" fmla="*/ 4100031 w 4100031"/>
                <a:gd name="connsiteY0" fmla="*/ 0 h 907339"/>
                <a:gd name="connsiteX1" fmla="*/ 3368099 w 4100031"/>
                <a:gd name="connsiteY1" fmla="*/ 907339 h 907339"/>
                <a:gd name="connsiteX2" fmla="*/ 0 w 4100031"/>
                <a:gd name="connsiteY2" fmla="*/ 907339 h 907339"/>
                <a:gd name="connsiteX3" fmla="*/ 4100031 w 4100031"/>
                <a:gd name="connsiteY3" fmla="*/ 0 h 907339"/>
                <a:gd name="connsiteX0" fmla="*/ 4102607 w 4102607"/>
                <a:gd name="connsiteY0" fmla="*/ 0 h 907339"/>
                <a:gd name="connsiteX1" fmla="*/ 3370675 w 4102607"/>
                <a:gd name="connsiteY1" fmla="*/ 907339 h 907339"/>
                <a:gd name="connsiteX2" fmla="*/ 0 w 4102607"/>
                <a:gd name="connsiteY2" fmla="*/ 857464 h 907339"/>
                <a:gd name="connsiteX3" fmla="*/ 4102607 w 4102607"/>
                <a:gd name="connsiteY3" fmla="*/ 0 h 907339"/>
                <a:gd name="connsiteX0" fmla="*/ 4097455 w 4097455"/>
                <a:gd name="connsiteY0" fmla="*/ 0 h 907339"/>
                <a:gd name="connsiteX1" fmla="*/ 3365523 w 4097455"/>
                <a:gd name="connsiteY1" fmla="*/ 907339 h 907339"/>
                <a:gd name="connsiteX2" fmla="*/ 0 w 4097455"/>
                <a:gd name="connsiteY2" fmla="*/ 859958 h 907339"/>
                <a:gd name="connsiteX3" fmla="*/ 4097455 w 4097455"/>
                <a:gd name="connsiteY3" fmla="*/ 0 h 907339"/>
                <a:gd name="connsiteX0" fmla="*/ 4097455 w 4097455"/>
                <a:gd name="connsiteY0" fmla="*/ 0 h 862451"/>
                <a:gd name="connsiteX1" fmla="*/ 3411887 w 4097455"/>
                <a:gd name="connsiteY1" fmla="*/ 862451 h 862451"/>
                <a:gd name="connsiteX2" fmla="*/ 0 w 4097455"/>
                <a:gd name="connsiteY2" fmla="*/ 859958 h 862451"/>
                <a:gd name="connsiteX3" fmla="*/ 4097455 w 4097455"/>
                <a:gd name="connsiteY3" fmla="*/ 0 h 862451"/>
                <a:gd name="connsiteX0" fmla="*/ 4089728 w 4089728"/>
                <a:gd name="connsiteY0" fmla="*/ 0 h 892377"/>
                <a:gd name="connsiteX1" fmla="*/ 3411887 w 4089728"/>
                <a:gd name="connsiteY1" fmla="*/ 892377 h 892377"/>
                <a:gd name="connsiteX2" fmla="*/ 0 w 4089728"/>
                <a:gd name="connsiteY2" fmla="*/ 889884 h 892377"/>
                <a:gd name="connsiteX3" fmla="*/ 4089728 w 4089728"/>
                <a:gd name="connsiteY3" fmla="*/ 0 h 892377"/>
                <a:gd name="connsiteX0" fmla="*/ 4089728 w 4089728"/>
                <a:gd name="connsiteY0" fmla="*/ 0 h 892377"/>
                <a:gd name="connsiteX1" fmla="*/ 3424766 w 4089728"/>
                <a:gd name="connsiteY1" fmla="*/ 892377 h 892377"/>
                <a:gd name="connsiteX2" fmla="*/ 0 w 4089728"/>
                <a:gd name="connsiteY2" fmla="*/ 889884 h 892377"/>
                <a:gd name="connsiteX3" fmla="*/ 4089728 w 4089728"/>
                <a:gd name="connsiteY3" fmla="*/ 0 h 892377"/>
                <a:gd name="connsiteX0" fmla="*/ 4089728 w 4089728"/>
                <a:gd name="connsiteY0" fmla="*/ 0 h 889884"/>
                <a:gd name="connsiteX1" fmla="*/ 3360372 w 4089728"/>
                <a:gd name="connsiteY1" fmla="*/ 889884 h 889884"/>
                <a:gd name="connsiteX2" fmla="*/ 0 w 4089728"/>
                <a:gd name="connsiteY2" fmla="*/ 889884 h 889884"/>
                <a:gd name="connsiteX3" fmla="*/ 4089728 w 4089728"/>
                <a:gd name="connsiteY3" fmla="*/ 0 h 889884"/>
                <a:gd name="connsiteX0" fmla="*/ 4079425 w 4079425"/>
                <a:gd name="connsiteY0" fmla="*/ 0 h 889884"/>
                <a:gd name="connsiteX1" fmla="*/ 3350069 w 4079425"/>
                <a:gd name="connsiteY1" fmla="*/ 889884 h 889884"/>
                <a:gd name="connsiteX2" fmla="*/ 0 w 4079425"/>
                <a:gd name="connsiteY2" fmla="*/ 882403 h 889884"/>
                <a:gd name="connsiteX3" fmla="*/ 4079425 w 4079425"/>
                <a:gd name="connsiteY3" fmla="*/ 0 h 889884"/>
                <a:gd name="connsiteX0" fmla="*/ 4082000 w 4082000"/>
                <a:gd name="connsiteY0" fmla="*/ 0 h 889884"/>
                <a:gd name="connsiteX1" fmla="*/ 3352644 w 4082000"/>
                <a:gd name="connsiteY1" fmla="*/ 889884 h 889884"/>
                <a:gd name="connsiteX2" fmla="*/ 0 w 4082000"/>
                <a:gd name="connsiteY2" fmla="*/ 882403 h 889884"/>
                <a:gd name="connsiteX3" fmla="*/ 4082000 w 4082000"/>
                <a:gd name="connsiteY3" fmla="*/ 0 h 889884"/>
                <a:gd name="connsiteX0" fmla="*/ 4087152 w 4087152"/>
                <a:gd name="connsiteY0" fmla="*/ 0 h 1007091"/>
                <a:gd name="connsiteX1" fmla="*/ 3357796 w 4087152"/>
                <a:gd name="connsiteY1" fmla="*/ 889884 h 1007091"/>
                <a:gd name="connsiteX2" fmla="*/ 0 w 4087152"/>
                <a:gd name="connsiteY2" fmla="*/ 1007091 h 1007091"/>
                <a:gd name="connsiteX3" fmla="*/ 4087152 w 4087152"/>
                <a:gd name="connsiteY3" fmla="*/ 0 h 1007091"/>
                <a:gd name="connsiteX0" fmla="*/ 4092304 w 4092304"/>
                <a:gd name="connsiteY0" fmla="*/ 0 h 894872"/>
                <a:gd name="connsiteX1" fmla="*/ 3362948 w 4092304"/>
                <a:gd name="connsiteY1" fmla="*/ 889884 h 894872"/>
                <a:gd name="connsiteX2" fmla="*/ 0 w 4092304"/>
                <a:gd name="connsiteY2" fmla="*/ 894872 h 894872"/>
                <a:gd name="connsiteX3" fmla="*/ 4092304 w 4092304"/>
                <a:gd name="connsiteY3" fmla="*/ 0 h 89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2304" h="894872">
                  <a:moveTo>
                    <a:pt x="4092304" y="0"/>
                  </a:moveTo>
                  <a:lnTo>
                    <a:pt x="3362948" y="889884"/>
                  </a:lnTo>
                  <a:lnTo>
                    <a:pt x="0" y="894872"/>
                  </a:lnTo>
                  <a:lnTo>
                    <a:pt x="4092304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4101673" y="4915029"/>
              <a:ext cx="547674" cy="150795"/>
            </a:xfrm>
            <a:custGeom>
              <a:avLst/>
              <a:gdLst>
                <a:gd name="connsiteX0" fmla="*/ 0 w 547228"/>
                <a:gd name="connsiteY0" fmla="*/ 0 h 151811"/>
                <a:gd name="connsiteX1" fmla="*/ 547228 w 547228"/>
                <a:gd name="connsiteY1" fmla="*/ 70610 h 151811"/>
                <a:gd name="connsiteX2" fmla="*/ 526045 w 547228"/>
                <a:gd name="connsiteY2" fmla="*/ 151811 h 15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7228" h="151811">
                  <a:moveTo>
                    <a:pt x="0" y="0"/>
                  </a:moveTo>
                  <a:lnTo>
                    <a:pt x="547228" y="70610"/>
                  </a:lnTo>
                  <a:lnTo>
                    <a:pt x="526045" y="151811"/>
                  </a:lnTo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317468" y="5935670"/>
              <a:ext cx="5416408" cy="931751"/>
            </a:xfrm>
            <a:custGeom>
              <a:avLst/>
              <a:gdLst>
                <a:gd name="connsiteX0" fmla="*/ 683287 w 5365819"/>
                <a:gd name="connsiteY0" fmla="*/ 0 h 914400"/>
                <a:gd name="connsiteX1" fmla="*/ 5365819 w 5365819"/>
                <a:gd name="connsiteY1" fmla="*/ 904351 h 914400"/>
                <a:gd name="connsiteX2" fmla="*/ 0 w 5365819"/>
                <a:gd name="connsiteY2" fmla="*/ 914400 h 914400"/>
                <a:gd name="connsiteX3" fmla="*/ 683287 w 5365819"/>
                <a:gd name="connsiteY3" fmla="*/ 0 h 914400"/>
                <a:gd name="connsiteX0" fmla="*/ 711531 w 5394063"/>
                <a:gd name="connsiteY0" fmla="*/ 0 h 917930"/>
                <a:gd name="connsiteX1" fmla="*/ 5394063 w 5394063"/>
                <a:gd name="connsiteY1" fmla="*/ 904351 h 917930"/>
                <a:gd name="connsiteX2" fmla="*/ 0 w 5394063"/>
                <a:gd name="connsiteY2" fmla="*/ 917930 h 917930"/>
                <a:gd name="connsiteX3" fmla="*/ 711531 w 5394063"/>
                <a:gd name="connsiteY3" fmla="*/ 0 h 917930"/>
                <a:gd name="connsiteX0" fmla="*/ 725653 w 5394063"/>
                <a:gd name="connsiteY0" fmla="*/ 0 h 910869"/>
                <a:gd name="connsiteX1" fmla="*/ 5394063 w 5394063"/>
                <a:gd name="connsiteY1" fmla="*/ 897290 h 910869"/>
                <a:gd name="connsiteX2" fmla="*/ 0 w 5394063"/>
                <a:gd name="connsiteY2" fmla="*/ 910869 h 910869"/>
                <a:gd name="connsiteX3" fmla="*/ 725653 w 5394063"/>
                <a:gd name="connsiteY3" fmla="*/ 0 h 910869"/>
                <a:gd name="connsiteX0" fmla="*/ 725653 w 5376410"/>
                <a:gd name="connsiteY0" fmla="*/ 0 h 910869"/>
                <a:gd name="connsiteX1" fmla="*/ 5376410 w 5376410"/>
                <a:gd name="connsiteY1" fmla="*/ 907881 h 910869"/>
                <a:gd name="connsiteX2" fmla="*/ 0 w 5376410"/>
                <a:gd name="connsiteY2" fmla="*/ 910869 h 910869"/>
                <a:gd name="connsiteX3" fmla="*/ 725653 w 5376410"/>
                <a:gd name="connsiteY3" fmla="*/ 0 h 910869"/>
                <a:gd name="connsiteX0" fmla="*/ 783842 w 5376410"/>
                <a:gd name="connsiteY0" fmla="*/ 0 h 765396"/>
                <a:gd name="connsiteX1" fmla="*/ 5376410 w 5376410"/>
                <a:gd name="connsiteY1" fmla="*/ 762408 h 765396"/>
                <a:gd name="connsiteX2" fmla="*/ 0 w 5376410"/>
                <a:gd name="connsiteY2" fmla="*/ 765396 h 765396"/>
                <a:gd name="connsiteX3" fmla="*/ 783842 w 5376410"/>
                <a:gd name="connsiteY3" fmla="*/ 0 h 765396"/>
                <a:gd name="connsiteX0" fmla="*/ 729810 w 5376410"/>
                <a:gd name="connsiteY0" fmla="*/ 0 h 910869"/>
                <a:gd name="connsiteX1" fmla="*/ 5376410 w 5376410"/>
                <a:gd name="connsiteY1" fmla="*/ 907881 h 910869"/>
                <a:gd name="connsiteX2" fmla="*/ 0 w 5376410"/>
                <a:gd name="connsiteY2" fmla="*/ 910869 h 910869"/>
                <a:gd name="connsiteX3" fmla="*/ 729810 w 5376410"/>
                <a:gd name="connsiteY3" fmla="*/ 0 h 910869"/>
                <a:gd name="connsiteX0" fmla="*/ 714570 w 5376410"/>
                <a:gd name="connsiteY0" fmla="*/ 0 h 918489"/>
                <a:gd name="connsiteX1" fmla="*/ 5376410 w 5376410"/>
                <a:gd name="connsiteY1" fmla="*/ 915501 h 918489"/>
                <a:gd name="connsiteX2" fmla="*/ 0 w 5376410"/>
                <a:gd name="connsiteY2" fmla="*/ 918489 h 918489"/>
                <a:gd name="connsiteX3" fmla="*/ 714570 w 5376410"/>
                <a:gd name="connsiteY3" fmla="*/ 0 h 918489"/>
                <a:gd name="connsiteX0" fmla="*/ 809820 w 5376410"/>
                <a:gd name="connsiteY0" fmla="*/ 0 h 758469"/>
                <a:gd name="connsiteX1" fmla="*/ 5376410 w 5376410"/>
                <a:gd name="connsiteY1" fmla="*/ 755481 h 758469"/>
                <a:gd name="connsiteX2" fmla="*/ 0 w 5376410"/>
                <a:gd name="connsiteY2" fmla="*/ 758469 h 758469"/>
                <a:gd name="connsiteX3" fmla="*/ 809820 w 5376410"/>
                <a:gd name="connsiteY3" fmla="*/ 0 h 758469"/>
                <a:gd name="connsiteX0" fmla="*/ 710760 w 5376410"/>
                <a:gd name="connsiteY0" fmla="*/ 0 h 918489"/>
                <a:gd name="connsiteX1" fmla="*/ 5376410 w 5376410"/>
                <a:gd name="connsiteY1" fmla="*/ 915501 h 918489"/>
                <a:gd name="connsiteX2" fmla="*/ 0 w 5376410"/>
                <a:gd name="connsiteY2" fmla="*/ 918489 h 918489"/>
                <a:gd name="connsiteX3" fmla="*/ 710760 w 5376410"/>
                <a:gd name="connsiteY3" fmla="*/ 0 h 918489"/>
                <a:gd name="connsiteX0" fmla="*/ 722190 w 5376410"/>
                <a:gd name="connsiteY0" fmla="*/ 0 h 914679"/>
                <a:gd name="connsiteX1" fmla="*/ 5376410 w 5376410"/>
                <a:gd name="connsiteY1" fmla="*/ 911691 h 914679"/>
                <a:gd name="connsiteX2" fmla="*/ 0 w 5376410"/>
                <a:gd name="connsiteY2" fmla="*/ 914679 h 914679"/>
                <a:gd name="connsiteX3" fmla="*/ 722190 w 5376410"/>
                <a:gd name="connsiteY3" fmla="*/ 0 h 914679"/>
                <a:gd name="connsiteX0" fmla="*/ 735069 w 5389289"/>
                <a:gd name="connsiteY0" fmla="*/ 0 h 912104"/>
                <a:gd name="connsiteX1" fmla="*/ 5389289 w 5389289"/>
                <a:gd name="connsiteY1" fmla="*/ 911691 h 912104"/>
                <a:gd name="connsiteX2" fmla="*/ 0 w 5389289"/>
                <a:gd name="connsiteY2" fmla="*/ 912104 h 912104"/>
                <a:gd name="connsiteX3" fmla="*/ 735069 w 5389289"/>
                <a:gd name="connsiteY3" fmla="*/ 0 h 912104"/>
                <a:gd name="connsiteX0" fmla="*/ 735069 w 5389289"/>
                <a:gd name="connsiteY0" fmla="*/ 0 h 925339"/>
                <a:gd name="connsiteX1" fmla="*/ 5389289 w 5389289"/>
                <a:gd name="connsiteY1" fmla="*/ 925339 h 925339"/>
                <a:gd name="connsiteX2" fmla="*/ 0 w 5389289"/>
                <a:gd name="connsiteY2" fmla="*/ 912104 h 925339"/>
                <a:gd name="connsiteX3" fmla="*/ 735069 w 5389289"/>
                <a:gd name="connsiteY3" fmla="*/ 0 h 925339"/>
                <a:gd name="connsiteX0" fmla="*/ 762364 w 5416584"/>
                <a:gd name="connsiteY0" fmla="*/ 0 h 939400"/>
                <a:gd name="connsiteX1" fmla="*/ 5416584 w 5416584"/>
                <a:gd name="connsiteY1" fmla="*/ 925339 h 939400"/>
                <a:gd name="connsiteX2" fmla="*/ 0 w 5416584"/>
                <a:gd name="connsiteY2" fmla="*/ 939400 h 939400"/>
                <a:gd name="connsiteX3" fmla="*/ 762364 w 5416584"/>
                <a:gd name="connsiteY3" fmla="*/ 0 h 939400"/>
                <a:gd name="connsiteX0" fmla="*/ 762364 w 5416584"/>
                <a:gd name="connsiteY0" fmla="*/ 0 h 945010"/>
                <a:gd name="connsiteX1" fmla="*/ 5416584 w 5416584"/>
                <a:gd name="connsiteY1" fmla="*/ 930949 h 945010"/>
                <a:gd name="connsiteX2" fmla="*/ 0 w 5416584"/>
                <a:gd name="connsiteY2" fmla="*/ 945010 h 945010"/>
                <a:gd name="connsiteX3" fmla="*/ 762364 w 5416584"/>
                <a:gd name="connsiteY3" fmla="*/ 0 h 945010"/>
                <a:gd name="connsiteX0" fmla="*/ 762364 w 5416584"/>
                <a:gd name="connsiteY0" fmla="*/ 0 h 930949"/>
                <a:gd name="connsiteX1" fmla="*/ 5416584 w 5416584"/>
                <a:gd name="connsiteY1" fmla="*/ 930949 h 930949"/>
                <a:gd name="connsiteX2" fmla="*/ 0 w 5416584"/>
                <a:gd name="connsiteY2" fmla="*/ 921156 h 930949"/>
                <a:gd name="connsiteX3" fmla="*/ 762364 w 5416584"/>
                <a:gd name="connsiteY3" fmla="*/ 0 h 93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6584" h="930949">
                  <a:moveTo>
                    <a:pt x="762364" y="0"/>
                  </a:moveTo>
                  <a:lnTo>
                    <a:pt x="5416584" y="930949"/>
                  </a:lnTo>
                  <a:lnTo>
                    <a:pt x="0" y="921156"/>
                  </a:lnTo>
                  <a:lnTo>
                    <a:pt x="762364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10991243" y="3784864"/>
              <a:ext cx="1208056" cy="3092080"/>
            </a:xfrm>
            <a:custGeom>
              <a:avLst/>
              <a:gdLst>
                <a:gd name="connsiteX0" fmla="*/ 0 w 1182718"/>
                <a:gd name="connsiteY0" fmla="*/ 0 h 3032701"/>
                <a:gd name="connsiteX1" fmla="*/ 497800 w 1182718"/>
                <a:gd name="connsiteY1" fmla="*/ 3032701 h 3032701"/>
                <a:gd name="connsiteX2" fmla="*/ 1182718 w 1182718"/>
                <a:gd name="connsiteY2" fmla="*/ 515453 h 3032701"/>
                <a:gd name="connsiteX3" fmla="*/ 0 w 1182718"/>
                <a:gd name="connsiteY3" fmla="*/ 0 h 3032701"/>
                <a:gd name="connsiteX0" fmla="*/ 0 w 1179187"/>
                <a:gd name="connsiteY0" fmla="*/ 0 h 3029170"/>
                <a:gd name="connsiteX1" fmla="*/ 494269 w 1179187"/>
                <a:gd name="connsiteY1" fmla="*/ 3029170 h 3029170"/>
                <a:gd name="connsiteX2" fmla="*/ 1179187 w 1179187"/>
                <a:gd name="connsiteY2" fmla="*/ 511922 h 3029170"/>
                <a:gd name="connsiteX3" fmla="*/ 0 w 1179187"/>
                <a:gd name="connsiteY3" fmla="*/ 0 h 3029170"/>
                <a:gd name="connsiteX0" fmla="*/ 0 w 1179187"/>
                <a:gd name="connsiteY0" fmla="*/ 0 h 3039761"/>
                <a:gd name="connsiteX1" fmla="*/ 483677 w 1179187"/>
                <a:gd name="connsiteY1" fmla="*/ 3039761 h 3039761"/>
                <a:gd name="connsiteX2" fmla="*/ 1179187 w 1179187"/>
                <a:gd name="connsiteY2" fmla="*/ 511922 h 3039761"/>
                <a:gd name="connsiteX3" fmla="*/ 0 w 1179187"/>
                <a:gd name="connsiteY3" fmla="*/ 0 h 3039761"/>
                <a:gd name="connsiteX0" fmla="*/ 0 w 1190407"/>
                <a:gd name="connsiteY0" fmla="*/ 0 h 3039761"/>
                <a:gd name="connsiteX1" fmla="*/ 494897 w 1190407"/>
                <a:gd name="connsiteY1" fmla="*/ 3039761 h 3039761"/>
                <a:gd name="connsiteX2" fmla="*/ 1190407 w 1190407"/>
                <a:gd name="connsiteY2" fmla="*/ 511922 h 3039761"/>
                <a:gd name="connsiteX3" fmla="*/ 0 w 1190407"/>
                <a:gd name="connsiteY3" fmla="*/ 0 h 3039761"/>
                <a:gd name="connsiteX0" fmla="*/ 0 w 1203107"/>
                <a:gd name="connsiteY0" fmla="*/ 0 h 3065161"/>
                <a:gd name="connsiteX1" fmla="*/ 507597 w 1203107"/>
                <a:gd name="connsiteY1" fmla="*/ 3065161 h 3065161"/>
                <a:gd name="connsiteX2" fmla="*/ 1203107 w 1203107"/>
                <a:gd name="connsiteY2" fmla="*/ 537322 h 3065161"/>
                <a:gd name="connsiteX3" fmla="*/ 0 w 1203107"/>
                <a:gd name="connsiteY3" fmla="*/ 0 h 3065161"/>
                <a:gd name="connsiteX0" fmla="*/ 0 w 1209457"/>
                <a:gd name="connsiteY0" fmla="*/ 0 h 3065161"/>
                <a:gd name="connsiteX1" fmla="*/ 507597 w 1209457"/>
                <a:gd name="connsiteY1" fmla="*/ 3065161 h 3065161"/>
                <a:gd name="connsiteX2" fmla="*/ 1209457 w 1209457"/>
                <a:gd name="connsiteY2" fmla="*/ 543672 h 3065161"/>
                <a:gd name="connsiteX3" fmla="*/ 0 w 1209457"/>
                <a:gd name="connsiteY3" fmla="*/ 0 h 3065161"/>
                <a:gd name="connsiteX0" fmla="*/ 0 w 1215807"/>
                <a:gd name="connsiteY0" fmla="*/ 0 h 3065161"/>
                <a:gd name="connsiteX1" fmla="*/ 507597 w 1215807"/>
                <a:gd name="connsiteY1" fmla="*/ 3065161 h 3065161"/>
                <a:gd name="connsiteX2" fmla="*/ 1215807 w 1215807"/>
                <a:gd name="connsiteY2" fmla="*/ 537322 h 3065161"/>
                <a:gd name="connsiteX3" fmla="*/ 0 w 1215807"/>
                <a:gd name="connsiteY3" fmla="*/ 0 h 3065161"/>
                <a:gd name="connsiteX0" fmla="*/ 0 w 1209457"/>
                <a:gd name="connsiteY0" fmla="*/ 0 h 3077861"/>
                <a:gd name="connsiteX1" fmla="*/ 501247 w 1209457"/>
                <a:gd name="connsiteY1" fmla="*/ 3077861 h 3077861"/>
                <a:gd name="connsiteX2" fmla="*/ 1209457 w 1209457"/>
                <a:gd name="connsiteY2" fmla="*/ 550022 h 3077861"/>
                <a:gd name="connsiteX3" fmla="*/ 0 w 1209457"/>
                <a:gd name="connsiteY3" fmla="*/ 0 h 3077861"/>
                <a:gd name="connsiteX0" fmla="*/ 0 w 1209457"/>
                <a:gd name="connsiteY0" fmla="*/ 0 h 3091509"/>
                <a:gd name="connsiteX1" fmla="*/ 501247 w 1209457"/>
                <a:gd name="connsiteY1" fmla="*/ 3091509 h 3091509"/>
                <a:gd name="connsiteX2" fmla="*/ 1209457 w 1209457"/>
                <a:gd name="connsiteY2" fmla="*/ 550022 h 3091509"/>
                <a:gd name="connsiteX3" fmla="*/ 0 w 1209457"/>
                <a:gd name="connsiteY3" fmla="*/ 0 h 309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457" h="3091509">
                  <a:moveTo>
                    <a:pt x="0" y="0"/>
                  </a:moveTo>
                  <a:lnTo>
                    <a:pt x="501247" y="3091509"/>
                  </a:lnTo>
                  <a:lnTo>
                    <a:pt x="1209457" y="55002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488118" y="4321375"/>
              <a:ext cx="708007" cy="2552395"/>
            </a:xfrm>
            <a:custGeom>
              <a:avLst/>
              <a:gdLst>
                <a:gd name="connsiteX0" fmla="*/ 691978 w 697728"/>
                <a:gd name="connsiteY0" fmla="*/ 0 h 2520778"/>
                <a:gd name="connsiteX1" fmla="*/ 0 w 697728"/>
                <a:gd name="connsiteY1" fmla="*/ 2520778 h 2520778"/>
                <a:gd name="connsiteX2" fmla="*/ 695509 w 697728"/>
                <a:gd name="connsiteY2" fmla="*/ 2517248 h 2520778"/>
                <a:gd name="connsiteX3" fmla="*/ 691978 w 697728"/>
                <a:gd name="connsiteY3" fmla="*/ 0 h 2520778"/>
                <a:gd name="connsiteX0" fmla="*/ 691978 w 697728"/>
                <a:gd name="connsiteY0" fmla="*/ 0 h 2531370"/>
                <a:gd name="connsiteX1" fmla="*/ 0 w 697728"/>
                <a:gd name="connsiteY1" fmla="*/ 2531370 h 2531370"/>
                <a:gd name="connsiteX2" fmla="*/ 695509 w 697728"/>
                <a:gd name="connsiteY2" fmla="*/ 2517248 h 2531370"/>
                <a:gd name="connsiteX3" fmla="*/ 691978 w 697728"/>
                <a:gd name="connsiteY3" fmla="*/ 0 h 2531370"/>
                <a:gd name="connsiteX0" fmla="*/ 691978 w 703175"/>
                <a:gd name="connsiteY0" fmla="*/ 0 h 2531370"/>
                <a:gd name="connsiteX1" fmla="*/ 0 w 703175"/>
                <a:gd name="connsiteY1" fmla="*/ 2531370 h 2531370"/>
                <a:gd name="connsiteX2" fmla="*/ 702570 w 703175"/>
                <a:gd name="connsiteY2" fmla="*/ 2527839 h 2531370"/>
                <a:gd name="connsiteX3" fmla="*/ 691978 w 703175"/>
                <a:gd name="connsiteY3" fmla="*/ 0 h 2531370"/>
                <a:gd name="connsiteX0" fmla="*/ 691978 w 703175"/>
                <a:gd name="connsiteY0" fmla="*/ 0 h 2531370"/>
                <a:gd name="connsiteX1" fmla="*/ 0 w 703175"/>
                <a:gd name="connsiteY1" fmla="*/ 2531370 h 2531370"/>
                <a:gd name="connsiteX2" fmla="*/ 702570 w 703175"/>
                <a:gd name="connsiteY2" fmla="*/ 2527839 h 2531370"/>
                <a:gd name="connsiteX3" fmla="*/ 691978 w 703175"/>
                <a:gd name="connsiteY3" fmla="*/ 0 h 2531370"/>
                <a:gd name="connsiteX0" fmla="*/ 699039 w 704789"/>
                <a:gd name="connsiteY0" fmla="*/ 0 h 2541962"/>
                <a:gd name="connsiteX1" fmla="*/ 0 w 704789"/>
                <a:gd name="connsiteY1" fmla="*/ 2541962 h 2541962"/>
                <a:gd name="connsiteX2" fmla="*/ 702570 w 704789"/>
                <a:gd name="connsiteY2" fmla="*/ 2538431 h 2541962"/>
                <a:gd name="connsiteX3" fmla="*/ 699039 w 704789"/>
                <a:gd name="connsiteY3" fmla="*/ 0 h 2541962"/>
                <a:gd name="connsiteX0" fmla="*/ 702569 w 708319"/>
                <a:gd name="connsiteY0" fmla="*/ 0 h 2538431"/>
                <a:gd name="connsiteX1" fmla="*/ 0 w 708319"/>
                <a:gd name="connsiteY1" fmla="*/ 2538431 h 2538431"/>
                <a:gd name="connsiteX2" fmla="*/ 706100 w 708319"/>
                <a:gd name="connsiteY2" fmla="*/ 2538431 h 2538431"/>
                <a:gd name="connsiteX3" fmla="*/ 702569 w 708319"/>
                <a:gd name="connsiteY3" fmla="*/ 0 h 2538431"/>
                <a:gd name="connsiteX0" fmla="*/ 667264 w 673014"/>
                <a:gd name="connsiteY0" fmla="*/ 0 h 2538431"/>
                <a:gd name="connsiteX1" fmla="*/ 0 w 673014"/>
                <a:gd name="connsiteY1" fmla="*/ 2252460 h 2538431"/>
                <a:gd name="connsiteX2" fmla="*/ 670795 w 673014"/>
                <a:gd name="connsiteY2" fmla="*/ 2538431 h 2538431"/>
                <a:gd name="connsiteX3" fmla="*/ 667264 w 673014"/>
                <a:gd name="connsiteY3" fmla="*/ 0 h 2538431"/>
                <a:gd name="connsiteX0" fmla="*/ 702569 w 708319"/>
                <a:gd name="connsiteY0" fmla="*/ 0 h 2541961"/>
                <a:gd name="connsiteX1" fmla="*/ 0 w 708319"/>
                <a:gd name="connsiteY1" fmla="*/ 2541961 h 2541961"/>
                <a:gd name="connsiteX2" fmla="*/ 706100 w 708319"/>
                <a:gd name="connsiteY2" fmla="*/ 2538431 h 2541961"/>
                <a:gd name="connsiteX3" fmla="*/ 702569 w 708319"/>
                <a:gd name="connsiteY3" fmla="*/ 0 h 2541961"/>
                <a:gd name="connsiteX0" fmla="*/ 702569 w 708319"/>
                <a:gd name="connsiteY0" fmla="*/ 0 h 2538431"/>
                <a:gd name="connsiteX1" fmla="*/ 0 w 708319"/>
                <a:gd name="connsiteY1" fmla="*/ 2534900 h 2538431"/>
                <a:gd name="connsiteX2" fmla="*/ 706100 w 708319"/>
                <a:gd name="connsiteY2" fmla="*/ 2538431 h 2538431"/>
                <a:gd name="connsiteX3" fmla="*/ 702569 w 708319"/>
                <a:gd name="connsiteY3" fmla="*/ 0 h 2538431"/>
                <a:gd name="connsiteX0" fmla="*/ 702569 w 708319"/>
                <a:gd name="connsiteY0" fmla="*/ 0 h 2548548"/>
                <a:gd name="connsiteX1" fmla="*/ 0 w 708319"/>
                <a:gd name="connsiteY1" fmla="*/ 2548548 h 2548548"/>
                <a:gd name="connsiteX2" fmla="*/ 706100 w 708319"/>
                <a:gd name="connsiteY2" fmla="*/ 2538431 h 2548548"/>
                <a:gd name="connsiteX3" fmla="*/ 702569 w 708319"/>
                <a:gd name="connsiteY3" fmla="*/ 0 h 2548548"/>
                <a:gd name="connsiteX0" fmla="*/ 702569 w 704906"/>
                <a:gd name="connsiteY0" fmla="*/ 0 h 2548548"/>
                <a:gd name="connsiteX1" fmla="*/ 0 w 704906"/>
                <a:gd name="connsiteY1" fmla="*/ 2548548 h 2548548"/>
                <a:gd name="connsiteX2" fmla="*/ 692452 w 704906"/>
                <a:gd name="connsiteY2" fmla="*/ 2538431 h 2548548"/>
                <a:gd name="connsiteX3" fmla="*/ 702569 w 704906"/>
                <a:gd name="connsiteY3" fmla="*/ 0 h 2548548"/>
                <a:gd name="connsiteX0" fmla="*/ 702569 w 708319"/>
                <a:gd name="connsiteY0" fmla="*/ 0 h 2565726"/>
                <a:gd name="connsiteX1" fmla="*/ 0 w 708319"/>
                <a:gd name="connsiteY1" fmla="*/ 2548548 h 2565726"/>
                <a:gd name="connsiteX2" fmla="*/ 706100 w 708319"/>
                <a:gd name="connsiteY2" fmla="*/ 2565726 h 2565726"/>
                <a:gd name="connsiteX3" fmla="*/ 702569 w 708319"/>
                <a:gd name="connsiteY3" fmla="*/ 0 h 2565726"/>
                <a:gd name="connsiteX0" fmla="*/ 702569 w 708319"/>
                <a:gd name="connsiteY0" fmla="*/ 0 h 2552078"/>
                <a:gd name="connsiteX1" fmla="*/ 0 w 708319"/>
                <a:gd name="connsiteY1" fmla="*/ 2548548 h 2552078"/>
                <a:gd name="connsiteX2" fmla="*/ 706100 w 708319"/>
                <a:gd name="connsiteY2" fmla="*/ 2552078 h 2552078"/>
                <a:gd name="connsiteX3" fmla="*/ 702569 w 708319"/>
                <a:gd name="connsiteY3" fmla="*/ 0 h 255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8319" h="2552078">
                  <a:moveTo>
                    <a:pt x="702569" y="0"/>
                  </a:moveTo>
                  <a:lnTo>
                    <a:pt x="0" y="2548548"/>
                  </a:lnTo>
                  <a:lnTo>
                    <a:pt x="706100" y="2552078"/>
                  </a:lnTo>
                  <a:cubicBezTo>
                    <a:pt x="708454" y="1710642"/>
                    <a:pt x="710807" y="834375"/>
                    <a:pt x="702569" y="0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8746576" y="2426126"/>
              <a:ext cx="2263716" cy="4423834"/>
            </a:xfrm>
            <a:custGeom>
              <a:avLst/>
              <a:gdLst>
                <a:gd name="connsiteX0" fmla="*/ 958645 w 2263877"/>
                <a:gd name="connsiteY0" fmla="*/ 0 h 4424516"/>
                <a:gd name="connsiteX1" fmla="*/ 2263877 w 2263877"/>
                <a:gd name="connsiteY1" fmla="*/ 1393722 h 4424516"/>
                <a:gd name="connsiteX2" fmla="*/ 0 w 2263877"/>
                <a:gd name="connsiteY2" fmla="*/ 4424516 h 4424516"/>
                <a:gd name="connsiteX3" fmla="*/ 958645 w 2263877"/>
                <a:gd name="connsiteY3" fmla="*/ 0 h 442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3877" h="4424516">
                  <a:moveTo>
                    <a:pt x="958645" y="0"/>
                  </a:moveTo>
                  <a:lnTo>
                    <a:pt x="2263877" y="1393722"/>
                  </a:lnTo>
                  <a:lnTo>
                    <a:pt x="0" y="4424516"/>
                  </a:lnTo>
                  <a:lnTo>
                    <a:pt x="95864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320" y="716"/>
              <a:ext cx="3154281" cy="1773026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153403"/>
                <a:gd name="connsiteY0" fmla="*/ 0 h 1771137"/>
                <a:gd name="connsiteX1" fmla="*/ 1036790 w 3153403"/>
                <a:gd name="connsiteY1" fmla="*/ 1768953 h 1771137"/>
                <a:gd name="connsiteX2" fmla="*/ 3153403 w 3153403"/>
                <a:gd name="connsiteY2" fmla="*/ 1771137 h 1771137"/>
                <a:gd name="connsiteX3" fmla="*/ 0 w 3153403"/>
                <a:gd name="connsiteY3" fmla="*/ 0 h 1771137"/>
                <a:gd name="connsiteX0" fmla="*/ 0 w 3153403"/>
                <a:gd name="connsiteY0" fmla="*/ 0 h 1773715"/>
                <a:gd name="connsiteX1" fmla="*/ 1036790 w 3153403"/>
                <a:gd name="connsiteY1" fmla="*/ 1773715 h 1773715"/>
                <a:gd name="connsiteX2" fmla="*/ 3153403 w 3153403"/>
                <a:gd name="connsiteY2" fmla="*/ 1771137 h 1773715"/>
                <a:gd name="connsiteX3" fmla="*/ 0 w 3153403"/>
                <a:gd name="connsiteY3" fmla="*/ 0 h 177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3403" h="1773715">
                  <a:moveTo>
                    <a:pt x="0" y="0"/>
                  </a:moveTo>
                  <a:lnTo>
                    <a:pt x="1036790" y="1773715"/>
                  </a:lnTo>
                  <a:lnTo>
                    <a:pt x="3153403" y="177113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-9845" y="-7221"/>
              <a:ext cx="3120943" cy="1793662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153403"/>
                <a:gd name="connsiteY0" fmla="*/ 0 h 1771137"/>
                <a:gd name="connsiteX1" fmla="*/ 1036790 w 3153403"/>
                <a:gd name="connsiteY1" fmla="*/ 1768953 h 1771137"/>
                <a:gd name="connsiteX2" fmla="*/ 3153403 w 3153403"/>
                <a:gd name="connsiteY2" fmla="*/ 1771137 h 1771137"/>
                <a:gd name="connsiteX3" fmla="*/ 0 w 3153403"/>
                <a:gd name="connsiteY3" fmla="*/ 0 h 1771137"/>
                <a:gd name="connsiteX0" fmla="*/ 0 w 3153403"/>
                <a:gd name="connsiteY0" fmla="*/ 0 h 1773715"/>
                <a:gd name="connsiteX1" fmla="*/ 1036790 w 3153403"/>
                <a:gd name="connsiteY1" fmla="*/ 1773715 h 1773715"/>
                <a:gd name="connsiteX2" fmla="*/ 3153403 w 3153403"/>
                <a:gd name="connsiteY2" fmla="*/ 1771137 h 1773715"/>
                <a:gd name="connsiteX3" fmla="*/ 0 w 3153403"/>
                <a:gd name="connsiteY3" fmla="*/ 0 h 1773715"/>
                <a:gd name="connsiteX0" fmla="*/ 0 w 3081965"/>
                <a:gd name="connsiteY0" fmla="*/ 0 h 1775900"/>
                <a:gd name="connsiteX1" fmla="*/ 1036790 w 3081965"/>
                <a:gd name="connsiteY1" fmla="*/ 1773715 h 1775900"/>
                <a:gd name="connsiteX2" fmla="*/ 3081965 w 3081965"/>
                <a:gd name="connsiteY2" fmla="*/ 1775900 h 1775900"/>
                <a:gd name="connsiteX3" fmla="*/ 0 w 3081965"/>
                <a:gd name="connsiteY3" fmla="*/ 0 h 1775900"/>
                <a:gd name="connsiteX0" fmla="*/ 0 w 3086728"/>
                <a:gd name="connsiteY0" fmla="*/ 0 h 1775900"/>
                <a:gd name="connsiteX1" fmla="*/ 1036790 w 3086728"/>
                <a:gd name="connsiteY1" fmla="*/ 1773715 h 1775900"/>
                <a:gd name="connsiteX2" fmla="*/ 3086728 w 3086728"/>
                <a:gd name="connsiteY2" fmla="*/ 1775900 h 1775900"/>
                <a:gd name="connsiteX3" fmla="*/ 0 w 3086728"/>
                <a:gd name="connsiteY3" fmla="*/ 0 h 1775900"/>
                <a:gd name="connsiteX0" fmla="*/ 0 w 3091491"/>
                <a:gd name="connsiteY0" fmla="*/ 0 h 1799713"/>
                <a:gd name="connsiteX1" fmla="*/ 1036790 w 3091491"/>
                <a:gd name="connsiteY1" fmla="*/ 1773715 h 1799713"/>
                <a:gd name="connsiteX2" fmla="*/ 3091491 w 3091491"/>
                <a:gd name="connsiteY2" fmla="*/ 1799713 h 1799713"/>
                <a:gd name="connsiteX3" fmla="*/ 0 w 3091491"/>
                <a:gd name="connsiteY3" fmla="*/ 0 h 1799713"/>
                <a:gd name="connsiteX0" fmla="*/ 0 w 3120066"/>
                <a:gd name="connsiteY0" fmla="*/ 0 h 1799713"/>
                <a:gd name="connsiteX1" fmla="*/ 1036790 w 3120066"/>
                <a:gd name="connsiteY1" fmla="*/ 1773715 h 1799713"/>
                <a:gd name="connsiteX2" fmla="*/ 3120066 w 3120066"/>
                <a:gd name="connsiteY2" fmla="*/ 1799713 h 1799713"/>
                <a:gd name="connsiteX3" fmla="*/ 0 w 3120066"/>
                <a:gd name="connsiteY3" fmla="*/ 0 h 1799713"/>
                <a:gd name="connsiteX0" fmla="*/ 0 w 3120066"/>
                <a:gd name="connsiteY0" fmla="*/ 0 h 1799713"/>
                <a:gd name="connsiteX1" fmla="*/ 1019730 w 3120066"/>
                <a:gd name="connsiteY1" fmla="*/ 1773715 h 1799713"/>
                <a:gd name="connsiteX2" fmla="*/ 3120066 w 3120066"/>
                <a:gd name="connsiteY2" fmla="*/ 1799713 h 1799713"/>
                <a:gd name="connsiteX3" fmla="*/ 0 w 3120066"/>
                <a:gd name="connsiteY3" fmla="*/ 0 h 1799713"/>
                <a:gd name="connsiteX0" fmla="*/ 0 w 3133714"/>
                <a:gd name="connsiteY0" fmla="*/ 0 h 1799713"/>
                <a:gd name="connsiteX1" fmla="*/ 1033378 w 3133714"/>
                <a:gd name="connsiteY1" fmla="*/ 1773715 h 1799713"/>
                <a:gd name="connsiteX2" fmla="*/ 3133714 w 3133714"/>
                <a:gd name="connsiteY2" fmla="*/ 1799713 h 1799713"/>
                <a:gd name="connsiteX3" fmla="*/ 0 w 3133714"/>
                <a:gd name="connsiteY3" fmla="*/ 0 h 1799713"/>
                <a:gd name="connsiteX0" fmla="*/ 0 w 3140538"/>
                <a:gd name="connsiteY0" fmla="*/ 0 h 1799713"/>
                <a:gd name="connsiteX1" fmla="*/ 1040202 w 3140538"/>
                <a:gd name="connsiteY1" fmla="*/ 1773715 h 1799713"/>
                <a:gd name="connsiteX2" fmla="*/ 3140538 w 3140538"/>
                <a:gd name="connsiteY2" fmla="*/ 1799713 h 1799713"/>
                <a:gd name="connsiteX3" fmla="*/ 0 w 3140538"/>
                <a:gd name="connsiteY3" fmla="*/ 0 h 1799713"/>
                <a:gd name="connsiteX0" fmla="*/ 0 w 3126890"/>
                <a:gd name="connsiteY0" fmla="*/ 0 h 1786065"/>
                <a:gd name="connsiteX1" fmla="*/ 1040202 w 3126890"/>
                <a:gd name="connsiteY1" fmla="*/ 1773715 h 1786065"/>
                <a:gd name="connsiteX2" fmla="*/ 3126890 w 3126890"/>
                <a:gd name="connsiteY2" fmla="*/ 1786065 h 1786065"/>
                <a:gd name="connsiteX3" fmla="*/ 0 w 3126890"/>
                <a:gd name="connsiteY3" fmla="*/ 0 h 1786065"/>
                <a:gd name="connsiteX0" fmla="*/ 0 w 3113242"/>
                <a:gd name="connsiteY0" fmla="*/ 0 h 1782653"/>
                <a:gd name="connsiteX1" fmla="*/ 1026554 w 3113242"/>
                <a:gd name="connsiteY1" fmla="*/ 1770303 h 1782653"/>
                <a:gd name="connsiteX2" fmla="*/ 3113242 w 3113242"/>
                <a:gd name="connsiteY2" fmla="*/ 1782653 h 1782653"/>
                <a:gd name="connsiteX3" fmla="*/ 0 w 3113242"/>
                <a:gd name="connsiteY3" fmla="*/ 0 h 1782653"/>
                <a:gd name="connsiteX0" fmla="*/ 0 w 3123478"/>
                <a:gd name="connsiteY0" fmla="*/ 0 h 1782653"/>
                <a:gd name="connsiteX1" fmla="*/ 1036790 w 3123478"/>
                <a:gd name="connsiteY1" fmla="*/ 1770303 h 1782653"/>
                <a:gd name="connsiteX2" fmla="*/ 3123478 w 3123478"/>
                <a:gd name="connsiteY2" fmla="*/ 1782653 h 1782653"/>
                <a:gd name="connsiteX3" fmla="*/ 0 w 3123478"/>
                <a:gd name="connsiteY3" fmla="*/ 0 h 1782653"/>
                <a:gd name="connsiteX0" fmla="*/ 0 w 3109830"/>
                <a:gd name="connsiteY0" fmla="*/ 0 h 1782653"/>
                <a:gd name="connsiteX1" fmla="*/ 1036790 w 3109830"/>
                <a:gd name="connsiteY1" fmla="*/ 1770303 h 1782653"/>
                <a:gd name="connsiteX2" fmla="*/ 3109830 w 3109830"/>
                <a:gd name="connsiteY2" fmla="*/ 1782653 h 1782653"/>
                <a:gd name="connsiteX3" fmla="*/ 0 w 3109830"/>
                <a:gd name="connsiteY3" fmla="*/ 0 h 1782653"/>
                <a:gd name="connsiteX0" fmla="*/ 0 w 3120462"/>
                <a:gd name="connsiteY0" fmla="*/ 0 h 1793286"/>
                <a:gd name="connsiteX1" fmla="*/ 1047422 w 3120462"/>
                <a:gd name="connsiteY1" fmla="*/ 1780936 h 1793286"/>
                <a:gd name="connsiteX2" fmla="*/ 3120462 w 3120462"/>
                <a:gd name="connsiteY2" fmla="*/ 1793286 h 1793286"/>
                <a:gd name="connsiteX3" fmla="*/ 0 w 3120462"/>
                <a:gd name="connsiteY3" fmla="*/ 0 h 179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0462" h="1793286">
                  <a:moveTo>
                    <a:pt x="0" y="0"/>
                  </a:moveTo>
                  <a:lnTo>
                    <a:pt x="1047422" y="1780936"/>
                  </a:lnTo>
                  <a:lnTo>
                    <a:pt x="3120462" y="17932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62000">
                  <a:schemeClr val="accent3"/>
                </a:gs>
                <a:gs pos="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-3495" y="1770567"/>
              <a:ext cx="1408076" cy="5098440"/>
            </a:xfrm>
            <a:custGeom>
              <a:avLst/>
              <a:gdLst>
                <a:gd name="connsiteX0" fmla="*/ 1026488 w 1398147"/>
                <a:gd name="connsiteY0" fmla="*/ 0 h 5073445"/>
                <a:gd name="connsiteX1" fmla="*/ 1398147 w 1398147"/>
                <a:gd name="connsiteY1" fmla="*/ 1875995 h 5073445"/>
                <a:gd name="connsiteX2" fmla="*/ 0 w 1398147"/>
                <a:gd name="connsiteY2" fmla="*/ 5073445 h 5073445"/>
                <a:gd name="connsiteX3" fmla="*/ 1026488 w 1398147"/>
                <a:gd name="connsiteY3" fmla="*/ 0 h 5073445"/>
                <a:gd name="connsiteX0" fmla="*/ 1032388 w 1398147"/>
                <a:gd name="connsiteY0" fmla="*/ 0 h 5055747"/>
                <a:gd name="connsiteX1" fmla="*/ 1398147 w 1398147"/>
                <a:gd name="connsiteY1" fmla="*/ 1858297 h 5055747"/>
                <a:gd name="connsiteX2" fmla="*/ 0 w 1398147"/>
                <a:gd name="connsiteY2" fmla="*/ 5055747 h 5055747"/>
                <a:gd name="connsiteX3" fmla="*/ 1032388 w 1398147"/>
                <a:gd name="connsiteY3" fmla="*/ 0 h 5055747"/>
                <a:gd name="connsiteX0" fmla="*/ 1032388 w 1398147"/>
                <a:gd name="connsiteY0" fmla="*/ 0 h 5061646"/>
                <a:gd name="connsiteX1" fmla="*/ 1398147 w 1398147"/>
                <a:gd name="connsiteY1" fmla="*/ 1864196 h 5061646"/>
                <a:gd name="connsiteX2" fmla="*/ 0 w 1398147"/>
                <a:gd name="connsiteY2" fmla="*/ 5061646 h 5061646"/>
                <a:gd name="connsiteX3" fmla="*/ 1032388 w 1398147"/>
                <a:gd name="connsiteY3" fmla="*/ 0 h 5061646"/>
                <a:gd name="connsiteX0" fmla="*/ 1032388 w 1398147"/>
                <a:gd name="connsiteY0" fmla="*/ 0 h 5079344"/>
                <a:gd name="connsiteX1" fmla="*/ 1398147 w 1398147"/>
                <a:gd name="connsiteY1" fmla="*/ 1881894 h 5079344"/>
                <a:gd name="connsiteX2" fmla="*/ 0 w 1398147"/>
                <a:gd name="connsiteY2" fmla="*/ 5079344 h 5079344"/>
                <a:gd name="connsiteX3" fmla="*/ 1032388 w 1398147"/>
                <a:gd name="connsiteY3" fmla="*/ 0 h 5079344"/>
                <a:gd name="connsiteX0" fmla="*/ 1032388 w 1398147"/>
                <a:gd name="connsiteY0" fmla="*/ 0 h 5089936"/>
                <a:gd name="connsiteX1" fmla="*/ 1398147 w 1398147"/>
                <a:gd name="connsiteY1" fmla="*/ 1881894 h 5089936"/>
                <a:gd name="connsiteX2" fmla="*/ 0 w 1398147"/>
                <a:gd name="connsiteY2" fmla="*/ 5089936 h 5089936"/>
                <a:gd name="connsiteX3" fmla="*/ 1032388 w 1398147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81894 h 5089936"/>
                <a:gd name="connsiteX2" fmla="*/ 0 w 1405209"/>
                <a:gd name="connsiteY2" fmla="*/ 5089936 h 5089936"/>
                <a:gd name="connsiteX3" fmla="*/ 1039450 w 1405209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91419 h 5089936"/>
                <a:gd name="connsiteX2" fmla="*/ 0 w 1405209"/>
                <a:gd name="connsiteY2" fmla="*/ 5089936 h 5089936"/>
                <a:gd name="connsiteX3" fmla="*/ 1039450 w 1405209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91419 h 5089936"/>
                <a:gd name="connsiteX2" fmla="*/ 0 w 1405209"/>
                <a:gd name="connsiteY2" fmla="*/ 5089936 h 5089936"/>
                <a:gd name="connsiteX3" fmla="*/ 8890 w 1405209"/>
                <a:gd name="connsiteY3" fmla="*/ 5081754 h 5089936"/>
                <a:gd name="connsiteX4" fmla="*/ 1039450 w 1405209"/>
                <a:gd name="connsiteY4" fmla="*/ 0 h 5089936"/>
                <a:gd name="connsiteX0" fmla="*/ 1041582 w 1407341"/>
                <a:gd name="connsiteY0" fmla="*/ 0 h 5098422"/>
                <a:gd name="connsiteX1" fmla="*/ 1407341 w 1407341"/>
                <a:gd name="connsiteY1" fmla="*/ 1891419 h 5098422"/>
                <a:gd name="connsiteX2" fmla="*/ 2132 w 1407341"/>
                <a:gd name="connsiteY2" fmla="*/ 5089936 h 5098422"/>
                <a:gd name="connsiteX3" fmla="*/ 719 w 1407341"/>
                <a:gd name="connsiteY3" fmla="*/ 5097208 h 5098422"/>
                <a:gd name="connsiteX4" fmla="*/ 1041582 w 1407341"/>
                <a:gd name="connsiteY4" fmla="*/ 0 h 5098422"/>
                <a:gd name="connsiteX0" fmla="*/ 1034758 w 1407341"/>
                <a:gd name="connsiteY0" fmla="*/ 0 h 5098422"/>
                <a:gd name="connsiteX1" fmla="*/ 1407341 w 1407341"/>
                <a:gd name="connsiteY1" fmla="*/ 1891419 h 5098422"/>
                <a:gd name="connsiteX2" fmla="*/ 2132 w 1407341"/>
                <a:gd name="connsiteY2" fmla="*/ 5089936 h 5098422"/>
                <a:gd name="connsiteX3" fmla="*/ 719 w 1407341"/>
                <a:gd name="connsiteY3" fmla="*/ 5097208 h 5098422"/>
                <a:gd name="connsiteX4" fmla="*/ 1034758 w 1407341"/>
                <a:gd name="connsiteY4" fmla="*/ 0 h 5098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7341" h="5098422">
                  <a:moveTo>
                    <a:pt x="1034758" y="0"/>
                  </a:moveTo>
                  <a:lnTo>
                    <a:pt x="1407341" y="1891419"/>
                  </a:lnTo>
                  <a:lnTo>
                    <a:pt x="2132" y="5089936"/>
                  </a:lnTo>
                  <a:cubicBezTo>
                    <a:pt x="5095" y="5083774"/>
                    <a:pt x="-2244" y="5103370"/>
                    <a:pt x="719" y="5097208"/>
                  </a:cubicBezTo>
                  <a:lnTo>
                    <a:pt x="103475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8694191" y="2426126"/>
              <a:ext cx="2293877" cy="4439707"/>
            </a:xfrm>
            <a:custGeom>
              <a:avLst/>
              <a:gdLst>
                <a:gd name="connsiteX0" fmla="*/ 958645 w 2263877"/>
                <a:gd name="connsiteY0" fmla="*/ 0 h 4424516"/>
                <a:gd name="connsiteX1" fmla="*/ 2263877 w 2263877"/>
                <a:gd name="connsiteY1" fmla="*/ 1393722 h 4424516"/>
                <a:gd name="connsiteX2" fmla="*/ 0 w 2263877"/>
                <a:gd name="connsiteY2" fmla="*/ 4424516 h 4424516"/>
                <a:gd name="connsiteX3" fmla="*/ 958645 w 2263877"/>
                <a:gd name="connsiteY3" fmla="*/ 0 h 4424516"/>
                <a:gd name="connsiteX0" fmla="*/ 958645 w 2269487"/>
                <a:gd name="connsiteY0" fmla="*/ 0 h 4424516"/>
                <a:gd name="connsiteX1" fmla="*/ 2269487 w 2269487"/>
                <a:gd name="connsiteY1" fmla="*/ 1388112 h 4424516"/>
                <a:gd name="connsiteX2" fmla="*/ 0 w 2269487"/>
                <a:gd name="connsiteY2" fmla="*/ 4424516 h 4424516"/>
                <a:gd name="connsiteX3" fmla="*/ 958645 w 2269487"/>
                <a:gd name="connsiteY3" fmla="*/ 0 h 4424516"/>
                <a:gd name="connsiteX0" fmla="*/ 982499 w 2293341"/>
                <a:gd name="connsiteY0" fmla="*/ 0 h 4440419"/>
                <a:gd name="connsiteX1" fmla="*/ 2293341 w 2293341"/>
                <a:gd name="connsiteY1" fmla="*/ 1388112 h 4440419"/>
                <a:gd name="connsiteX2" fmla="*/ 0 w 2293341"/>
                <a:gd name="connsiteY2" fmla="*/ 4440419 h 4440419"/>
                <a:gd name="connsiteX3" fmla="*/ 982499 w 2293341"/>
                <a:gd name="connsiteY3" fmla="*/ 0 h 44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3341" h="4440419">
                  <a:moveTo>
                    <a:pt x="982499" y="0"/>
                  </a:moveTo>
                  <a:lnTo>
                    <a:pt x="2293341" y="1388112"/>
                  </a:lnTo>
                  <a:lnTo>
                    <a:pt x="0" y="4440419"/>
                  </a:lnTo>
                  <a:lnTo>
                    <a:pt x="982499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29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9668890" y="1067389"/>
              <a:ext cx="2530409" cy="2761920"/>
            </a:xfrm>
            <a:custGeom>
              <a:avLst/>
              <a:gdLst>
                <a:gd name="connsiteX0" fmla="*/ 2481262 w 2481262"/>
                <a:gd name="connsiteY0" fmla="*/ 0 h 2762250"/>
                <a:gd name="connsiteX1" fmla="*/ 0 w 2481262"/>
                <a:gd name="connsiteY1" fmla="*/ 1371600 h 2762250"/>
                <a:gd name="connsiteX2" fmla="*/ 1309687 w 2481262"/>
                <a:gd name="connsiteY2" fmla="*/ 2762250 h 2762250"/>
                <a:gd name="connsiteX3" fmla="*/ 2481262 w 2481262"/>
                <a:gd name="connsiteY3" fmla="*/ 0 h 2762250"/>
                <a:gd name="connsiteX0" fmla="*/ 2481262 w 2481262"/>
                <a:gd name="connsiteY0" fmla="*/ 0 h 2762250"/>
                <a:gd name="connsiteX1" fmla="*/ 0 w 2481262"/>
                <a:gd name="connsiteY1" fmla="*/ 1371600 h 2762250"/>
                <a:gd name="connsiteX2" fmla="*/ 1292857 w 2481262"/>
                <a:gd name="connsiteY2" fmla="*/ 2762250 h 2762250"/>
                <a:gd name="connsiteX3" fmla="*/ 2481262 w 2481262"/>
                <a:gd name="connsiteY3" fmla="*/ 0 h 2762250"/>
                <a:gd name="connsiteX0" fmla="*/ 2509311 w 2509311"/>
                <a:gd name="connsiteY0" fmla="*/ 0 h 2762250"/>
                <a:gd name="connsiteX1" fmla="*/ 0 w 2509311"/>
                <a:gd name="connsiteY1" fmla="*/ 1354771 h 2762250"/>
                <a:gd name="connsiteX2" fmla="*/ 1320906 w 2509311"/>
                <a:gd name="connsiteY2" fmla="*/ 2762250 h 2762250"/>
                <a:gd name="connsiteX3" fmla="*/ 2509311 w 2509311"/>
                <a:gd name="connsiteY3" fmla="*/ 0 h 2762250"/>
                <a:gd name="connsiteX0" fmla="*/ 2519943 w 2519943"/>
                <a:gd name="connsiteY0" fmla="*/ 0 h 2762250"/>
                <a:gd name="connsiteX1" fmla="*/ 0 w 2519943"/>
                <a:gd name="connsiteY1" fmla="*/ 1354771 h 2762250"/>
                <a:gd name="connsiteX2" fmla="*/ 1320906 w 2519943"/>
                <a:gd name="connsiteY2" fmla="*/ 2762250 h 2762250"/>
                <a:gd name="connsiteX3" fmla="*/ 2519943 w 2519943"/>
                <a:gd name="connsiteY3" fmla="*/ 0 h 2762250"/>
                <a:gd name="connsiteX0" fmla="*/ 2530575 w 2530575"/>
                <a:gd name="connsiteY0" fmla="*/ 0 h 2762250"/>
                <a:gd name="connsiteX1" fmla="*/ 0 w 2530575"/>
                <a:gd name="connsiteY1" fmla="*/ 1354771 h 2762250"/>
                <a:gd name="connsiteX2" fmla="*/ 1320906 w 2530575"/>
                <a:gd name="connsiteY2" fmla="*/ 2762250 h 2762250"/>
                <a:gd name="connsiteX3" fmla="*/ 2530575 w 2530575"/>
                <a:gd name="connsiteY3" fmla="*/ 0 h 276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0575" h="2762250">
                  <a:moveTo>
                    <a:pt x="2530575" y="0"/>
                  </a:moveTo>
                  <a:lnTo>
                    <a:pt x="0" y="1354771"/>
                  </a:lnTo>
                  <a:lnTo>
                    <a:pt x="1320906" y="2762250"/>
                  </a:lnTo>
                  <a:lnTo>
                    <a:pt x="253057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3317468" y="-5633"/>
              <a:ext cx="4354399" cy="1223817"/>
            </a:xfrm>
            <a:custGeom>
              <a:avLst/>
              <a:gdLst>
                <a:gd name="connsiteX0" fmla="*/ 0 w 4354033"/>
                <a:gd name="connsiteY0" fmla="*/ 0 h 1217428"/>
                <a:gd name="connsiteX1" fmla="*/ 3067493 w 4354033"/>
                <a:gd name="connsiteY1" fmla="*/ 10632 h 1217428"/>
                <a:gd name="connsiteX2" fmla="*/ 4354033 w 4354033"/>
                <a:gd name="connsiteY2" fmla="*/ 1217428 h 1217428"/>
                <a:gd name="connsiteX3" fmla="*/ 0 w 4354033"/>
                <a:gd name="connsiteY3" fmla="*/ 0 h 1217428"/>
                <a:gd name="connsiteX0" fmla="*/ 0 w 4354033"/>
                <a:gd name="connsiteY0" fmla="*/ 0 h 1217428"/>
                <a:gd name="connsiteX1" fmla="*/ 3088758 w 4354033"/>
                <a:gd name="connsiteY1" fmla="*/ 10632 h 1217428"/>
                <a:gd name="connsiteX2" fmla="*/ 4354033 w 4354033"/>
                <a:gd name="connsiteY2" fmla="*/ 1217428 h 1217428"/>
                <a:gd name="connsiteX3" fmla="*/ 0 w 4354033"/>
                <a:gd name="connsiteY3" fmla="*/ 0 h 1217428"/>
                <a:gd name="connsiteX0" fmla="*/ 0 w 4375298"/>
                <a:gd name="connsiteY0" fmla="*/ 0 h 1217428"/>
                <a:gd name="connsiteX1" fmla="*/ 3088758 w 4375298"/>
                <a:gd name="connsiteY1" fmla="*/ 10632 h 1217428"/>
                <a:gd name="connsiteX2" fmla="*/ 4375298 w 4375298"/>
                <a:gd name="connsiteY2" fmla="*/ 1217428 h 1217428"/>
                <a:gd name="connsiteX3" fmla="*/ 0 w 4375298"/>
                <a:gd name="connsiteY3" fmla="*/ 0 h 1217428"/>
                <a:gd name="connsiteX0" fmla="*/ 0 w 4364666"/>
                <a:gd name="connsiteY0" fmla="*/ 0 h 1217428"/>
                <a:gd name="connsiteX1" fmla="*/ 3088758 w 4364666"/>
                <a:gd name="connsiteY1" fmla="*/ 10632 h 1217428"/>
                <a:gd name="connsiteX2" fmla="*/ 4364666 w 4364666"/>
                <a:gd name="connsiteY2" fmla="*/ 1217428 h 1217428"/>
                <a:gd name="connsiteX3" fmla="*/ 0 w 4364666"/>
                <a:gd name="connsiteY3" fmla="*/ 0 h 1217428"/>
                <a:gd name="connsiteX0" fmla="*/ 0 w 4354033"/>
                <a:gd name="connsiteY0" fmla="*/ 0 h 1222744"/>
                <a:gd name="connsiteX1" fmla="*/ 3088758 w 4354033"/>
                <a:gd name="connsiteY1" fmla="*/ 10632 h 1222744"/>
                <a:gd name="connsiteX2" fmla="*/ 4354033 w 4354033"/>
                <a:gd name="connsiteY2" fmla="*/ 1222744 h 1222744"/>
                <a:gd name="connsiteX3" fmla="*/ 0 w 4354033"/>
                <a:gd name="connsiteY3" fmla="*/ 0 h 1222744"/>
                <a:gd name="connsiteX0" fmla="*/ 0 w 4354033"/>
                <a:gd name="connsiteY0" fmla="*/ 5317 h 1228061"/>
                <a:gd name="connsiteX1" fmla="*/ 3083442 w 4354033"/>
                <a:gd name="connsiteY1" fmla="*/ 0 h 1228061"/>
                <a:gd name="connsiteX2" fmla="*/ 4354033 w 4354033"/>
                <a:gd name="connsiteY2" fmla="*/ 1228061 h 1228061"/>
                <a:gd name="connsiteX3" fmla="*/ 0 w 4354033"/>
                <a:gd name="connsiteY3" fmla="*/ 5317 h 1228061"/>
                <a:gd name="connsiteX0" fmla="*/ 0 w 4354033"/>
                <a:gd name="connsiteY0" fmla="*/ 0 h 1222744"/>
                <a:gd name="connsiteX1" fmla="*/ 3094074 w 4354033"/>
                <a:gd name="connsiteY1" fmla="*/ 5315 h 1222744"/>
                <a:gd name="connsiteX2" fmla="*/ 4354033 w 4354033"/>
                <a:gd name="connsiteY2" fmla="*/ 1222744 h 1222744"/>
                <a:gd name="connsiteX3" fmla="*/ 0 w 4354033"/>
                <a:gd name="connsiteY3" fmla="*/ 0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033" h="1222744">
                  <a:moveTo>
                    <a:pt x="0" y="0"/>
                  </a:moveTo>
                  <a:lnTo>
                    <a:pt x="3094074" y="5315"/>
                  </a:lnTo>
                  <a:lnTo>
                    <a:pt x="4354033" y="122274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8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8691016" y="3781689"/>
              <a:ext cx="2817738" cy="3088906"/>
            </a:xfrm>
            <a:custGeom>
              <a:avLst/>
              <a:gdLst>
                <a:gd name="connsiteX0" fmla="*/ 2270113 w 2753791"/>
                <a:gd name="connsiteY0" fmla="*/ 0 h 3029171"/>
                <a:gd name="connsiteX1" fmla="*/ 0 w 2753791"/>
                <a:gd name="connsiteY1" fmla="*/ 3025640 h 3029171"/>
                <a:gd name="connsiteX2" fmla="*/ 2753791 w 2753791"/>
                <a:gd name="connsiteY2" fmla="*/ 3029171 h 3029171"/>
                <a:gd name="connsiteX3" fmla="*/ 2270113 w 2753791"/>
                <a:gd name="connsiteY3" fmla="*/ 0 h 3029171"/>
                <a:gd name="connsiteX0" fmla="*/ 2247810 w 2753791"/>
                <a:gd name="connsiteY0" fmla="*/ 0 h 3073776"/>
                <a:gd name="connsiteX1" fmla="*/ 0 w 2753791"/>
                <a:gd name="connsiteY1" fmla="*/ 3070245 h 3073776"/>
                <a:gd name="connsiteX2" fmla="*/ 2753791 w 2753791"/>
                <a:gd name="connsiteY2" fmla="*/ 3073776 h 3073776"/>
                <a:gd name="connsiteX3" fmla="*/ 2247810 w 2753791"/>
                <a:gd name="connsiteY3" fmla="*/ 0 h 3073776"/>
                <a:gd name="connsiteX0" fmla="*/ 2311420 w 2817401"/>
                <a:gd name="connsiteY0" fmla="*/ 0 h 3073776"/>
                <a:gd name="connsiteX1" fmla="*/ 0 w 2817401"/>
                <a:gd name="connsiteY1" fmla="*/ 3062294 h 3073776"/>
                <a:gd name="connsiteX2" fmla="*/ 2817401 w 2817401"/>
                <a:gd name="connsiteY2" fmla="*/ 3073776 h 3073776"/>
                <a:gd name="connsiteX3" fmla="*/ 2311420 w 2817401"/>
                <a:gd name="connsiteY3" fmla="*/ 0 h 3073776"/>
                <a:gd name="connsiteX0" fmla="*/ 2311420 w 2817401"/>
                <a:gd name="connsiteY0" fmla="*/ 0 h 3089589"/>
                <a:gd name="connsiteX1" fmla="*/ 0 w 2817401"/>
                <a:gd name="connsiteY1" fmla="*/ 3089589 h 3089589"/>
                <a:gd name="connsiteX2" fmla="*/ 2817401 w 2817401"/>
                <a:gd name="connsiteY2" fmla="*/ 3073776 h 3089589"/>
                <a:gd name="connsiteX3" fmla="*/ 2311420 w 2817401"/>
                <a:gd name="connsiteY3" fmla="*/ 0 h 3089589"/>
                <a:gd name="connsiteX0" fmla="*/ 2306657 w 2812638"/>
                <a:gd name="connsiteY0" fmla="*/ 0 h 3089589"/>
                <a:gd name="connsiteX1" fmla="*/ 0 w 2812638"/>
                <a:gd name="connsiteY1" fmla="*/ 3089589 h 3089589"/>
                <a:gd name="connsiteX2" fmla="*/ 2812638 w 2812638"/>
                <a:gd name="connsiteY2" fmla="*/ 3073776 h 3089589"/>
                <a:gd name="connsiteX3" fmla="*/ 2306657 w 2812638"/>
                <a:gd name="connsiteY3" fmla="*/ 0 h 3089589"/>
                <a:gd name="connsiteX0" fmla="*/ 2306657 w 2812638"/>
                <a:gd name="connsiteY0" fmla="*/ 0 h 3084826"/>
                <a:gd name="connsiteX1" fmla="*/ 0 w 2812638"/>
                <a:gd name="connsiteY1" fmla="*/ 3084826 h 3084826"/>
                <a:gd name="connsiteX2" fmla="*/ 2812638 w 2812638"/>
                <a:gd name="connsiteY2" fmla="*/ 3073776 h 3084826"/>
                <a:gd name="connsiteX3" fmla="*/ 2306657 w 2812638"/>
                <a:gd name="connsiteY3" fmla="*/ 0 h 3084826"/>
                <a:gd name="connsiteX0" fmla="*/ 2292370 w 2798351"/>
                <a:gd name="connsiteY0" fmla="*/ 0 h 3084826"/>
                <a:gd name="connsiteX1" fmla="*/ 0 w 2798351"/>
                <a:gd name="connsiteY1" fmla="*/ 3084826 h 3084826"/>
                <a:gd name="connsiteX2" fmla="*/ 2798351 w 2798351"/>
                <a:gd name="connsiteY2" fmla="*/ 3073776 h 3084826"/>
                <a:gd name="connsiteX3" fmla="*/ 2292370 w 2798351"/>
                <a:gd name="connsiteY3" fmla="*/ 0 h 3084826"/>
                <a:gd name="connsiteX0" fmla="*/ 22987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298720 w 2804701"/>
                <a:gd name="connsiteY3" fmla="*/ 0 h 3084826"/>
                <a:gd name="connsiteX0" fmla="*/ 22987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298720 w 2804701"/>
                <a:gd name="connsiteY3" fmla="*/ 0 h 3084826"/>
                <a:gd name="connsiteX0" fmla="*/ 23114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311420 w 2804701"/>
                <a:gd name="connsiteY3" fmla="*/ 0 h 3084826"/>
                <a:gd name="connsiteX0" fmla="*/ 2311420 w 2804701"/>
                <a:gd name="connsiteY0" fmla="*/ 0 h 3087424"/>
                <a:gd name="connsiteX1" fmla="*/ 0 w 2804701"/>
                <a:gd name="connsiteY1" fmla="*/ 3084826 h 3087424"/>
                <a:gd name="connsiteX2" fmla="*/ 2804701 w 2804701"/>
                <a:gd name="connsiteY2" fmla="*/ 3087424 h 3087424"/>
                <a:gd name="connsiteX3" fmla="*/ 2311420 w 2804701"/>
                <a:gd name="connsiteY3" fmla="*/ 0 h 3087424"/>
                <a:gd name="connsiteX0" fmla="*/ 2311420 w 2818349"/>
                <a:gd name="connsiteY0" fmla="*/ 0 h 3087424"/>
                <a:gd name="connsiteX1" fmla="*/ 0 w 2818349"/>
                <a:gd name="connsiteY1" fmla="*/ 3084826 h 3087424"/>
                <a:gd name="connsiteX2" fmla="*/ 2818349 w 2818349"/>
                <a:gd name="connsiteY2" fmla="*/ 3087424 h 3087424"/>
                <a:gd name="connsiteX3" fmla="*/ 2311420 w 2818349"/>
                <a:gd name="connsiteY3" fmla="*/ 0 h 308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349" h="3087424">
                  <a:moveTo>
                    <a:pt x="2311420" y="0"/>
                  </a:moveTo>
                  <a:lnTo>
                    <a:pt x="0" y="3084826"/>
                  </a:lnTo>
                  <a:lnTo>
                    <a:pt x="2818349" y="3087424"/>
                  </a:lnTo>
                  <a:lnTo>
                    <a:pt x="231142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2000">
                  <a:schemeClr val="accent2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7660755" y="1094373"/>
              <a:ext cx="4530607" cy="1344451"/>
            </a:xfrm>
            <a:custGeom>
              <a:avLst/>
              <a:gdLst>
                <a:gd name="connsiteX0" fmla="*/ 0 w 4533900"/>
                <a:gd name="connsiteY0" fmla="*/ 142875 h 1371600"/>
                <a:gd name="connsiteX1" fmla="*/ 4533900 w 4533900"/>
                <a:gd name="connsiteY1" fmla="*/ 0 h 1371600"/>
                <a:gd name="connsiteX2" fmla="*/ 2043113 w 4533900"/>
                <a:gd name="connsiteY2" fmla="*/ 1371600 h 1371600"/>
                <a:gd name="connsiteX3" fmla="*/ 0 w 4533900"/>
                <a:gd name="connsiteY3" fmla="*/ 142875 h 1371600"/>
                <a:gd name="connsiteX0" fmla="*/ 0 w 4533900"/>
                <a:gd name="connsiteY0" fmla="*/ 142875 h 1371600"/>
                <a:gd name="connsiteX1" fmla="*/ 4533900 w 4533900"/>
                <a:gd name="connsiteY1" fmla="*/ 0 h 1371600"/>
                <a:gd name="connsiteX2" fmla="*/ 2021848 w 4533900"/>
                <a:gd name="connsiteY2" fmla="*/ 1371600 h 1371600"/>
                <a:gd name="connsiteX3" fmla="*/ 0 w 4533900"/>
                <a:gd name="connsiteY3" fmla="*/ 142875 h 1371600"/>
                <a:gd name="connsiteX0" fmla="*/ 0 w 4544532"/>
                <a:gd name="connsiteY0" fmla="*/ 153508 h 1371600"/>
                <a:gd name="connsiteX1" fmla="*/ 4544532 w 4544532"/>
                <a:gd name="connsiteY1" fmla="*/ 0 h 1371600"/>
                <a:gd name="connsiteX2" fmla="*/ 2032480 w 4544532"/>
                <a:gd name="connsiteY2" fmla="*/ 1371600 h 1371600"/>
                <a:gd name="connsiteX3" fmla="*/ 0 w 4544532"/>
                <a:gd name="connsiteY3" fmla="*/ 153508 h 1371600"/>
                <a:gd name="connsiteX0" fmla="*/ 0 w 4544532"/>
                <a:gd name="connsiteY0" fmla="*/ 142875 h 1371600"/>
                <a:gd name="connsiteX1" fmla="*/ 4544532 w 4544532"/>
                <a:gd name="connsiteY1" fmla="*/ 0 h 1371600"/>
                <a:gd name="connsiteX2" fmla="*/ 2032480 w 4544532"/>
                <a:gd name="connsiteY2" fmla="*/ 1371600 h 1371600"/>
                <a:gd name="connsiteX3" fmla="*/ 0 w 4544532"/>
                <a:gd name="connsiteY3" fmla="*/ 142875 h 1371600"/>
                <a:gd name="connsiteX0" fmla="*/ 0 w 4536805"/>
                <a:gd name="connsiteY0" fmla="*/ 148026 h 1371600"/>
                <a:gd name="connsiteX1" fmla="*/ 4536805 w 4536805"/>
                <a:gd name="connsiteY1" fmla="*/ 0 h 1371600"/>
                <a:gd name="connsiteX2" fmla="*/ 2024753 w 4536805"/>
                <a:gd name="connsiteY2" fmla="*/ 1371600 h 1371600"/>
                <a:gd name="connsiteX3" fmla="*/ 0 w 4536805"/>
                <a:gd name="connsiteY3" fmla="*/ 148026 h 1371600"/>
                <a:gd name="connsiteX0" fmla="*/ 0 w 4531653"/>
                <a:gd name="connsiteY0" fmla="*/ 142874 h 1371600"/>
                <a:gd name="connsiteX1" fmla="*/ 4531653 w 4531653"/>
                <a:gd name="connsiteY1" fmla="*/ 0 h 1371600"/>
                <a:gd name="connsiteX2" fmla="*/ 2019601 w 4531653"/>
                <a:gd name="connsiteY2" fmla="*/ 1371600 h 1371600"/>
                <a:gd name="connsiteX3" fmla="*/ 0 w 4531653"/>
                <a:gd name="connsiteY3" fmla="*/ 142874 h 1371600"/>
                <a:gd name="connsiteX0" fmla="*/ 0 w 3944799"/>
                <a:gd name="connsiteY0" fmla="*/ 33692 h 1262418"/>
                <a:gd name="connsiteX1" fmla="*/ 3944799 w 3944799"/>
                <a:gd name="connsiteY1" fmla="*/ 0 h 1262418"/>
                <a:gd name="connsiteX2" fmla="*/ 2019601 w 3944799"/>
                <a:gd name="connsiteY2" fmla="*/ 1262418 h 1262418"/>
                <a:gd name="connsiteX3" fmla="*/ 0 w 3944799"/>
                <a:gd name="connsiteY3" fmla="*/ 33692 h 1262418"/>
                <a:gd name="connsiteX0" fmla="*/ 0 w 4531653"/>
                <a:gd name="connsiteY0" fmla="*/ 115578 h 1344304"/>
                <a:gd name="connsiteX1" fmla="*/ 4531653 w 4531653"/>
                <a:gd name="connsiteY1" fmla="*/ 0 h 1344304"/>
                <a:gd name="connsiteX2" fmla="*/ 2019601 w 4531653"/>
                <a:gd name="connsiteY2" fmla="*/ 1344304 h 1344304"/>
                <a:gd name="connsiteX3" fmla="*/ 0 w 4531653"/>
                <a:gd name="connsiteY3" fmla="*/ 115578 h 134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1653" h="1344304">
                  <a:moveTo>
                    <a:pt x="0" y="115578"/>
                  </a:moveTo>
                  <a:lnTo>
                    <a:pt x="4531653" y="0"/>
                  </a:lnTo>
                  <a:lnTo>
                    <a:pt x="2019601" y="1344304"/>
                  </a:lnTo>
                  <a:lnTo>
                    <a:pt x="0" y="115578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4066749" y="4700742"/>
              <a:ext cx="4646492" cy="2166678"/>
            </a:xfrm>
            <a:custGeom>
              <a:avLst/>
              <a:gdLst>
                <a:gd name="connsiteX0" fmla="*/ 0 w 4632158"/>
                <a:gd name="connsiteY0" fmla="*/ 1239253 h 2129590"/>
                <a:gd name="connsiteX1" fmla="*/ 3645569 w 4632158"/>
                <a:gd name="connsiteY1" fmla="*/ 0 h 2129590"/>
                <a:gd name="connsiteX2" fmla="*/ 4632158 w 4632158"/>
                <a:gd name="connsiteY2" fmla="*/ 2129590 h 2129590"/>
                <a:gd name="connsiteX3" fmla="*/ 0 w 4632158"/>
                <a:gd name="connsiteY3" fmla="*/ 1239253 h 2129590"/>
                <a:gd name="connsiteX0" fmla="*/ 0 w 4632158"/>
                <a:gd name="connsiteY0" fmla="*/ 1243228 h 2133565"/>
                <a:gd name="connsiteX1" fmla="*/ 3641593 w 4632158"/>
                <a:gd name="connsiteY1" fmla="*/ 0 h 2133565"/>
                <a:gd name="connsiteX2" fmla="*/ 4632158 w 4632158"/>
                <a:gd name="connsiteY2" fmla="*/ 2133565 h 2133565"/>
                <a:gd name="connsiteX3" fmla="*/ 0 w 4632158"/>
                <a:gd name="connsiteY3" fmla="*/ 1243228 h 2133565"/>
                <a:gd name="connsiteX0" fmla="*/ 0 w 4656011"/>
                <a:gd name="connsiteY0" fmla="*/ 1243228 h 2157419"/>
                <a:gd name="connsiteX1" fmla="*/ 3641593 w 4656011"/>
                <a:gd name="connsiteY1" fmla="*/ 0 h 2157419"/>
                <a:gd name="connsiteX2" fmla="*/ 4656011 w 4656011"/>
                <a:gd name="connsiteY2" fmla="*/ 2157419 h 2157419"/>
                <a:gd name="connsiteX3" fmla="*/ 0 w 4656011"/>
                <a:gd name="connsiteY3" fmla="*/ 1243228 h 2157419"/>
                <a:gd name="connsiteX0" fmla="*/ 0 w 4659987"/>
                <a:gd name="connsiteY0" fmla="*/ 1247204 h 2157419"/>
                <a:gd name="connsiteX1" fmla="*/ 3645569 w 4659987"/>
                <a:gd name="connsiteY1" fmla="*/ 0 h 2157419"/>
                <a:gd name="connsiteX2" fmla="*/ 4659987 w 4659987"/>
                <a:gd name="connsiteY2" fmla="*/ 2157419 h 2157419"/>
                <a:gd name="connsiteX3" fmla="*/ 0 w 4659987"/>
                <a:gd name="connsiteY3" fmla="*/ 1247204 h 2157419"/>
                <a:gd name="connsiteX0" fmla="*/ 0 w 4667938"/>
                <a:gd name="connsiteY0" fmla="*/ 1263107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63107 h 2157419"/>
                <a:gd name="connsiteX0" fmla="*/ 0 w 4667938"/>
                <a:gd name="connsiteY0" fmla="*/ 1259132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59132 h 2157419"/>
                <a:gd name="connsiteX0" fmla="*/ 0 w 4667938"/>
                <a:gd name="connsiteY0" fmla="*/ 1259132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59132 h 2157419"/>
                <a:gd name="connsiteX0" fmla="*/ 0 w 4659987"/>
                <a:gd name="connsiteY0" fmla="*/ 1251181 h 2157419"/>
                <a:gd name="connsiteX1" fmla="*/ 3645569 w 4659987"/>
                <a:gd name="connsiteY1" fmla="*/ 0 h 2157419"/>
                <a:gd name="connsiteX2" fmla="*/ 4659987 w 4659987"/>
                <a:gd name="connsiteY2" fmla="*/ 2157419 h 2157419"/>
                <a:gd name="connsiteX3" fmla="*/ 0 w 4659987"/>
                <a:gd name="connsiteY3" fmla="*/ 1251181 h 2157419"/>
                <a:gd name="connsiteX0" fmla="*/ 0 w 4674275"/>
                <a:gd name="connsiteY0" fmla="*/ 1251181 h 2157419"/>
                <a:gd name="connsiteX1" fmla="*/ 3645569 w 4674275"/>
                <a:gd name="connsiteY1" fmla="*/ 0 h 2157419"/>
                <a:gd name="connsiteX2" fmla="*/ 4674275 w 4674275"/>
                <a:gd name="connsiteY2" fmla="*/ 2157419 h 2157419"/>
                <a:gd name="connsiteX3" fmla="*/ 0 w 4674275"/>
                <a:gd name="connsiteY3" fmla="*/ 1251181 h 2157419"/>
                <a:gd name="connsiteX0" fmla="*/ 0 w 4683800"/>
                <a:gd name="connsiteY0" fmla="*/ 1251181 h 2157419"/>
                <a:gd name="connsiteX1" fmla="*/ 3655094 w 4683800"/>
                <a:gd name="connsiteY1" fmla="*/ 0 h 2157419"/>
                <a:gd name="connsiteX2" fmla="*/ 4683800 w 4683800"/>
                <a:gd name="connsiteY2" fmla="*/ 2157419 h 2157419"/>
                <a:gd name="connsiteX3" fmla="*/ 0 w 4683800"/>
                <a:gd name="connsiteY3" fmla="*/ 1251181 h 2157419"/>
                <a:gd name="connsiteX0" fmla="*/ 0 w 4695230"/>
                <a:gd name="connsiteY0" fmla="*/ 1251181 h 2157419"/>
                <a:gd name="connsiteX1" fmla="*/ 3666524 w 4695230"/>
                <a:gd name="connsiteY1" fmla="*/ 0 h 2157419"/>
                <a:gd name="connsiteX2" fmla="*/ 4695230 w 4695230"/>
                <a:gd name="connsiteY2" fmla="*/ 2157419 h 2157419"/>
                <a:gd name="connsiteX3" fmla="*/ 0 w 4695230"/>
                <a:gd name="connsiteY3" fmla="*/ 1251181 h 2157419"/>
                <a:gd name="connsiteX0" fmla="*/ 0 w 4695230"/>
                <a:gd name="connsiteY0" fmla="*/ 1251181 h 2171067"/>
                <a:gd name="connsiteX1" fmla="*/ 3666524 w 4695230"/>
                <a:gd name="connsiteY1" fmla="*/ 0 h 2171067"/>
                <a:gd name="connsiteX2" fmla="*/ 4695230 w 4695230"/>
                <a:gd name="connsiteY2" fmla="*/ 2171067 h 2171067"/>
                <a:gd name="connsiteX3" fmla="*/ 0 w 4695230"/>
                <a:gd name="connsiteY3" fmla="*/ 1251181 h 2171067"/>
                <a:gd name="connsiteX0" fmla="*/ 0 w 4708878"/>
                <a:gd name="connsiteY0" fmla="*/ 1251181 h 2184715"/>
                <a:gd name="connsiteX1" fmla="*/ 3666524 w 4708878"/>
                <a:gd name="connsiteY1" fmla="*/ 0 h 2184715"/>
                <a:gd name="connsiteX2" fmla="*/ 4708878 w 4708878"/>
                <a:gd name="connsiteY2" fmla="*/ 2184715 h 2184715"/>
                <a:gd name="connsiteX3" fmla="*/ 0 w 4708878"/>
                <a:gd name="connsiteY3" fmla="*/ 1251181 h 2184715"/>
                <a:gd name="connsiteX0" fmla="*/ 0 w 4722526"/>
                <a:gd name="connsiteY0" fmla="*/ 1251181 h 2198363"/>
                <a:gd name="connsiteX1" fmla="*/ 3666524 w 4722526"/>
                <a:gd name="connsiteY1" fmla="*/ 0 h 2198363"/>
                <a:gd name="connsiteX2" fmla="*/ 4722526 w 4722526"/>
                <a:gd name="connsiteY2" fmla="*/ 2198363 h 2198363"/>
                <a:gd name="connsiteX3" fmla="*/ 0 w 4722526"/>
                <a:gd name="connsiteY3" fmla="*/ 1251181 h 2198363"/>
                <a:gd name="connsiteX0" fmla="*/ 0 w 4658916"/>
                <a:gd name="connsiteY0" fmla="*/ 1251181 h 2190411"/>
                <a:gd name="connsiteX1" fmla="*/ 3666524 w 4658916"/>
                <a:gd name="connsiteY1" fmla="*/ 0 h 2190411"/>
                <a:gd name="connsiteX2" fmla="*/ 4658916 w 4658916"/>
                <a:gd name="connsiteY2" fmla="*/ 2190411 h 2190411"/>
                <a:gd name="connsiteX3" fmla="*/ 0 w 4658916"/>
                <a:gd name="connsiteY3" fmla="*/ 1251181 h 2190411"/>
                <a:gd name="connsiteX0" fmla="*/ 0 w 4658916"/>
                <a:gd name="connsiteY0" fmla="*/ 1251181 h 2166557"/>
                <a:gd name="connsiteX1" fmla="*/ 3666524 w 4658916"/>
                <a:gd name="connsiteY1" fmla="*/ 0 h 2166557"/>
                <a:gd name="connsiteX2" fmla="*/ 4658916 w 4658916"/>
                <a:gd name="connsiteY2" fmla="*/ 2166557 h 2166557"/>
                <a:gd name="connsiteX3" fmla="*/ 0 w 4658916"/>
                <a:gd name="connsiteY3" fmla="*/ 1251181 h 2166557"/>
                <a:gd name="connsiteX0" fmla="*/ 0 w 4670136"/>
                <a:gd name="connsiteY0" fmla="*/ 1251181 h 2166557"/>
                <a:gd name="connsiteX1" fmla="*/ 3677744 w 4670136"/>
                <a:gd name="connsiteY1" fmla="*/ 0 h 2166557"/>
                <a:gd name="connsiteX2" fmla="*/ 4670136 w 4670136"/>
                <a:gd name="connsiteY2" fmla="*/ 2166557 h 2166557"/>
                <a:gd name="connsiteX3" fmla="*/ 0 w 4670136"/>
                <a:gd name="connsiteY3" fmla="*/ 1251181 h 2166557"/>
                <a:gd name="connsiteX0" fmla="*/ 0 w 4653306"/>
                <a:gd name="connsiteY0" fmla="*/ 1251181 h 2166557"/>
                <a:gd name="connsiteX1" fmla="*/ 3660914 w 4653306"/>
                <a:gd name="connsiteY1" fmla="*/ 0 h 2166557"/>
                <a:gd name="connsiteX2" fmla="*/ 4653306 w 4653306"/>
                <a:gd name="connsiteY2" fmla="*/ 2166557 h 2166557"/>
                <a:gd name="connsiteX3" fmla="*/ 0 w 4653306"/>
                <a:gd name="connsiteY3" fmla="*/ 1251181 h 2166557"/>
                <a:gd name="connsiteX0" fmla="*/ 0 w 4001299"/>
                <a:gd name="connsiteY0" fmla="*/ 869518 h 2166557"/>
                <a:gd name="connsiteX1" fmla="*/ 3008907 w 4001299"/>
                <a:gd name="connsiteY1" fmla="*/ 0 h 2166557"/>
                <a:gd name="connsiteX2" fmla="*/ 4001299 w 4001299"/>
                <a:gd name="connsiteY2" fmla="*/ 2166557 h 2166557"/>
                <a:gd name="connsiteX3" fmla="*/ 0 w 4001299"/>
                <a:gd name="connsiteY3" fmla="*/ 869518 h 2166557"/>
                <a:gd name="connsiteX0" fmla="*/ 0 w 4645354"/>
                <a:gd name="connsiteY0" fmla="*/ 1251181 h 2166557"/>
                <a:gd name="connsiteX1" fmla="*/ 3652962 w 4645354"/>
                <a:gd name="connsiteY1" fmla="*/ 0 h 2166557"/>
                <a:gd name="connsiteX2" fmla="*/ 4645354 w 4645354"/>
                <a:gd name="connsiteY2" fmla="*/ 2166557 h 2166557"/>
                <a:gd name="connsiteX3" fmla="*/ 0 w 4645354"/>
                <a:gd name="connsiteY3" fmla="*/ 1251181 h 2166557"/>
                <a:gd name="connsiteX0" fmla="*/ 0 w 4645354"/>
                <a:gd name="connsiteY0" fmla="*/ 1243230 h 2166557"/>
                <a:gd name="connsiteX1" fmla="*/ 3652962 w 4645354"/>
                <a:gd name="connsiteY1" fmla="*/ 0 h 2166557"/>
                <a:gd name="connsiteX2" fmla="*/ 4645354 w 4645354"/>
                <a:gd name="connsiteY2" fmla="*/ 2166557 h 2166557"/>
                <a:gd name="connsiteX3" fmla="*/ 0 w 4645354"/>
                <a:gd name="connsiteY3" fmla="*/ 1243230 h 2166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5354" h="2166557">
                  <a:moveTo>
                    <a:pt x="0" y="1243230"/>
                  </a:moveTo>
                  <a:lnTo>
                    <a:pt x="3652962" y="0"/>
                  </a:lnTo>
                  <a:lnTo>
                    <a:pt x="4645354" y="2166557"/>
                  </a:lnTo>
                  <a:lnTo>
                    <a:pt x="0" y="124323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6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3541300" y="3008669"/>
              <a:ext cx="2835201" cy="2947635"/>
            </a:xfrm>
            <a:custGeom>
              <a:avLst/>
              <a:gdLst>
                <a:gd name="connsiteX0" fmla="*/ 0 w 2791326"/>
                <a:gd name="connsiteY0" fmla="*/ 1816768 h 2947737"/>
                <a:gd name="connsiteX1" fmla="*/ 493294 w 2791326"/>
                <a:gd name="connsiteY1" fmla="*/ 2947737 h 2947737"/>
                <a:gd name="connsiteX2" fmla="*/ 2791326 w 2791326"/>
                <a:gd name="connsiteY2" fmla="*/ 0 h 2947737"/>
                <a:gd name="connsiteX3" fmla="*/ 0 w 2791326"/>
                <a:gd name="connsiteY3" fmla="*/ 1816768 h 2947737"/>
                <a:gd name="connsiteX0" fmla="*/ 0 w 2799638"/>
                <a:gd name="connsiteY0" fmla="*/ 1845863 h 2947737"/>
                <a:gd name="connsiteX1" fmla="*/ 501606 w 2799638"/>
                <a:gd name="connsiteY1" fmla="*/ 2947737 h 2947737"/>
                <a:gd name="connsiteX2" fmla="*/ 2799638 w 2799638"/>
                <a:gd name="connsiteY2" fmla="*/ 0 h 2947737"/>
                <a:gd name="connsiteX3" fmla="*/ 0 w 2799638"/>
                <a:gd name="connsiteY3" fmla="*/ 1845863 h 2947737"/>
                <a:gd name="connsiteX0" fmla="*/ 0 w 2826933"/>
                <a:gd name="connsiteY0" fmla="*/ 1886806 h 2947737"/>
                <a:gd name="connsiteX1" fmla="*/ 52890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86806 h 2947737"/>
                <a:gd name="connsiteX0" fmla="*/ 0 w 2826933"/>
                <a:gd name="connsiteY0" fmla="*/ 1859510 h 2947737"/>
                <a:gd name="connsiteX1" fmla="*/ 52890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59510 h 2947737"/>
                <a:gd name="connsiteX0" fmla="*/ 0 w 2826933"/>
                <a:gd name="connsiteY0" fmla="*/ 1859510 h 2947737"/>
                <a:gd name="connsiteX1" fmla="*/ 52329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59510 h 2947737"/>
                <a:gd name="connsiteX0" fmla="*/ 0 w 2834884"/>
                <a:gd name="connsiteY0" fmla="*/ 1867462 h 2947737"/>
                <a:gd name="connsiteX1" fmla="*/ 531242 w 2834884"/>
                <a:gd name="connsiteY1" fmla="*/ 2947737 h 2947737"/>
                <a:gd name="connsiteX2" fmla="*/ 2834884 w 2834884"/>
                <a:gd name="connsiteY2" fmla="*/ 0 h 2947737"/>
                <a:gd name="connsiteX3" fmla="*/ 0 w 2834884"/>
                <a:gd name="connsiteY3" fmla="*/ 1867462 h 294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4884" h="2947737">
                  <a:moveTo>
                    <a:pt x="0" y="1867462"/>
                  </a:moveTo>
                  <a:lnTo>
                    <a:pt x="531242" y="2947737"/>
                  </a:lnTo>
                  <a:lnTo>
                    <a:pt x="2834884" y="0"/>
                  </a:lnTo>
                  <a:lnTo>
                    <a:pt x="0" y="1867462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1333500"/>
            <a:ext cx="9521825" cy="4127499"/>
          </a:xfrm>
          <a:noFill/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27311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_2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3175"/>
            <a:ext cx="1218565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"/>
          <p:cNvGrpSpPr>
            <a:grpSpLocks/>
          </p:cNvGrpSpPr>
          <p:nvPr userDrawn="1"/>
        </p:nvGrpSpPr>
        <p:grpSpPr bwMode="auto">
          <a:xfrm>
            <a:off x="0" y="0"/>
            <a:ext cx="8156575" cy="6888163"/>
            <a:chOff x="-36274" y="-15586"/>
            <a:chExt cx="8156349" cy="6888333"/>
          </a:xfrm>
        </p:grpSpPr>
        <p:sp>
          <p:nvSpPr>
            <p:cNvPr id="7" name="Freeform 6"/>
            <p:cNvSpPr/>
            <p:nvPr userDrawn="1"/>
          </p:nvSpPr>
          <p:spPr>
            <a:xfrm>
              <a:off x="14525" y="-2886"/>
              <a:ext cx="8053165" cy="6845469"/>
            </a:xfrm>
            <a:custGeom>
              <a:avLst/>
              <a:gdLst>
                <a:gd name="connsiteX0" fmla="*/ 0 w 8155858"/>
                <a:gd name="connsiteY0" fmla="*/ 0 h 6902245"/>
                <a:gd name="connsiteX1" fmla="*/ 4100052 w 8155858"/>
                <a:gd name="connsiteY1" fmla="*/ 14748 h 6902245"/>
                <a:gd name="connsiteX2" fmla="*/ 8155858 w 8155858"/>
                <a:gd name="connsiteY2" fmla="*/ 6902245 h 6902245"/>
                <a:gd name="connsiteX3" fmla="*/ 0 w 8155858"/>
                <a:gd name="connsiteY3" fmla="*/ 6902245 h 6902245"/>
                <a:gd name="connsiteX4" fmla="*/ 0 w 8155858"/>
                <a:gd name="connsiteY4" fmla="*/ 0 h 6902245"/>
                <a:gd name="connsiteX0" fmla="*/ 0 w 8155858"/>
                <a:gd name="connsiteY0" fmla="*/ 0 h 6902245"/>
                <a:gd name="connsiteX1" fmla="*/ 4026310 w 8155858"/>
                <a:gd name="connsiteY1" fmla="*/ 0 h 6902245"/>
                <a:gd name="connsiteX2" fmla="*/ 8155858 w 8155858"/>
                <a:gd name="connsiteY2" fmla="*/ 6902245 h 6902245"/>
                <a:gd name="connsiteX3" fmla="*/ 0 w 8155858"/>
                <a:gd name="connsiteY3" fmla="*/ 6902245 h 6902245"/>
                <a:gd name="connsiteX4" fmla="*/ 0 w 8155858"/>
                <a:gd name="connsiteY4" fmla="*/ 0 h 6902245"/>
                <a:gd name="connsiteX0" fmla="*/ 353961 w 8155858"/>
                <a:gd name="connsiteY0" fmla="*/ 0 h 6902245"/>
                <a:gd name="connsiteX1" fmla="*/ 4026310 w 8155858"/>
                <a:gd name="connsiteY1" fmla="*/ 0 h 6902245"/>
                <a:gd name="connsiteX2" fmla="*/ 8155858 w 8155858"/>
                <a:gd name="connsiteY2" fmla="*/ 6902245 h 6902245"/>
                <a:gd name="connsiteX3" fmla="*/ 0 w 8155858"/>
                <a:gd name="connsiteY3" fmla="*/ 6902245 h 6902245"/>
                <a:gd name="connsiteX4" fmla="*/ 353961 w 8155858"/>
                <a:gd name="connsiteY4" fmla="*/ 0 h 6902245"/>
                <a:gd name="connsiteX0" fmla="*/ 44245 w 8155858"/>
                <a:gd name="connsiteY0" fmla="*/ 0 h 6902245"/>
                <a:gd name="connsiteX1" fmla="*/ 4026310 w 8155858"/>
                <a:gd name="connsiteY1" fmla="*/ 0 h 6902245"/>
                <a:gd name="connsiteX2" fmla="*/ 8155858 w 8155858"/>
                <a:gd name="connsiteY2" fmla="*/ 6902245 h 6902245"/>
                <a:gd name="connsiteX3" fmla="*/ 0 w 8155858"/>
                <a:gd name="connsiteY3" fmla="*/ 6902245 h 6902245"/>
                <a:gd name="connsiteX4" fmla="*/ 44245 w 8155858"/>
                <a:gd name="connsiteY4" fmla="*/ 0 h 6902245"/>
                <a:gd name="connsiteX0" fmla="*/ 14748 w 8126361"/>
                <a:gd name="connsiteY0" fmla="*/ 0 h 6902245"/>
                <a:gd name="connsiteX1" fmla="*/ 3996813 w 8126361"/>
                <a:gd name="connsiteY1" fmla="*/ 0 h 6902245"/>
                <a:gd name="connsiteX2" fmla="*/ 8126361 w 8126361"/>
                <a:gd name="connsiteY2" fmla="*/ 6902245 h 6902245"/>
                <a:gd name="connsiteX3" fmla="*/ 0 w 8126361"/>
                <a:gd name="connsiteY3" fmla="*/ 6887497 h 6902245"/>
                <a:gd name="connsiteX4" fmla="*/ 14748 w 8126361"/>
                <a:gd name="connsiteY4" fmla="*/ 0 h 6902245"/>
                <a:gd name="connsiteX0" fmla="*/ 0 w 8111613"/>
                <a:gd name="connsiteY0" fmla="*/ 0 h 6902245"/>
                <a:gd name="connsiteX1" fmla="*/ 3982065 w 8111613"/>
                <a:gd name="connsiteY1" fmla="*/ 0 h 6902245"/>
                <a:gd name="connsiteX2" fmla="*/ 8111613 w 8111613"/>
                <a:gd name="connsiteY2" fmla="*/ 6902245 h 6902245"/>
                <a:gd name="connsiteX3" fmla="*/ 855407 w 8111613"/>
                <a:gd name="connsiteY3" fmla="*/ 6297561 h 6902245"/>
                <a:gd name="connsiteX4" fmla="*/ 0 w 8111613"/>
                <a:gd name="connsiteY4" fmla="*/ 0 h 6902245"/>
                <a:gd name="connsiteX0" fmla="*/ 0 w 8111613"/>
                <a:gd name="connsiteY0" fmla="*/ 0 h 6902245"/>
                <a:gd name="connsiteX1" fmla="*/ 3982065 w 8111613"/>
                <a:gd name="connsiteY1" fmla="*/ 0 h 6902245"/>
                <a:gd name="connsiteX2" fmla="*/ 8111613 w 8111613"/>
                <a:gd name="connsiteY2" fmla="*/ 6902245 h 6902245"/>
                <a:gd name="connsiteX3" fmla="*/ 1 w 8111613"/>
                <a:gd name="connsiteY3" fmla="*/ 6858000 h 6902245"/>
                <a:gd name="connsiteX4" fmla="*/ 0 w 8111613"/>
                <a:gd name="connsiteY4" fmla="*/ 0 h 6902245"/>
                <a:gd name="connsiteX0" fmla="*/ 0 w 7934633"/>
                <a:gd name="connsiteY0" fmla="*/ 0 h 6858000"/>
                <a:gd name="connsiteX1" fmla="*/ 3982065 w 7934633"/>
                <a:gd name="connsiteY1" fmla="*/ 0 h 6858000"/>
                <a:gd name="connsiteX2" fmla="*/ 7934633 w 7934633"/>
                <a:gd name="connsiteY2" fmla="*/ 6828503 h 6858000"/>
                <a:gd name="connsiteX3" fmla="*/ 1 w 7934633"/>
                <a:gd name="connsiteY3" fmla="*/ 6858000 h 6858000"/>
                <a:gd name="connsiteX4" fmla="*/ 0 w 7934633"/>
                <a:gd name="connsiteY4" fmla="*/ 0 h 6858000"/>
                <a:gd name="connsiteX0" fmla="*/ 0 w 8052620"/>
                <a:gd name="connsiteY0" fmla="*/ 0 h 6858000"/>
                <a:gd name="connsiteX1" fmla="*/ 3982065 w 8052620"/>
                <a:gd name="connsiteY1" fmla="*/ 0 h 6858000"/>
                <a:gd name="connsiteX2" fmla="*/ 8052620 w 8052620"/>
                <a:gd name="connsiteY2" fmla="*/ 6858000 h 6858000"/>
                <a:gd name="connsiteX3" fmla="*/ 1 w 8052620"/>
                <a:gd name="connsiteY3" fmla="*/ 6858000 h 6858000"/>
                <a:gd name="connsiteX4" fmla="*/ 0 w 805262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2620" h="6858000">
                  <a:moveTo>
                    <a:pt x="0" y="0"/>
                  </a:moveTo>
                  <a:lnTo>
                    <a:pt x="3982065" y="0"/>
                  </a:lnTo>
                  <a:lnTo>
                    <a:pt x="8052620" y="6858000"/>
                  </a:lnTo>
                  <a:lnTo>
                    <a:pt x="1" y="6858000"/>
                  </a:lnTo>
                  <a:cubicBezTo>
                    <a:pt x="1" y="4572000"/>
                    <a:pt x="0" y="228600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 userDrawn="1"/>
          </p:nvGrpSpPr>
          <p:grpSpPr bwMode="auto">
            <a:xfrm>
              <a:off x="-36274" y="-15586"/>
              <a:ext cx="8156349" cy="6888333"/>
              <a:chOff x="-36274" y="-15586"/>
              <a:chExt cx="8156349" cy="6888333"/>
            </a:xfrm>
          </p:grpSpPr>
          <p:sp>
            <p:nvSpPr>
              <p:cNvPr id="9" name="Freeform 8"/>
              <p:cNvSpPr/>
              <p:nvPr userDrawn="1"/>
            </p:nvSpPr>
            <p:spPr>
              <a:xfrm>
                <a:off x="-33099" y="4496200"/>
                <a:ext cx="8116663" cy="2368608"/>
              </a:xfrm>
              <a:custGeom>
                <a:avLst/>
                <a:gdLst>
                  <a:gd name="connsiteX0" fmla="*/ 0 w 7983940"/>
                  <a:gd name="connsiteY0" fmla="*/ 0 h 2470245"/>
                  <a:gd name="connsiteX1" fmla="*/ 0 w 7983940"/>
                  <a:gd name="connsiteY1" fmla="*/ 2470245 h 2470245"/>
                  <a:gd name="connsiteX2" fmla="*/ 7983940 w 7983940"/>
                  <a:gd name="connsiteY2" fmla="*/ 2470245 h 2470245"/>
                  <a:gd name="connsiteX3" fmla="*/ 0 w 7983940"/>
                  <a:gd name="connsiteY3" fmla="*/ 0 h 2470245"/>
                  <a:gd name="connsiteX0" fmla="*/ 0 w 8031732"/>
                  <a:gd name="connsiteY0" fmla="*/ 0 h 2470245"/>
                  <a:gd name="connsiteX1" fmla="*/ 0 w 8031732"/>
                  <a:gd name="connsiteY1" fmla="*/ 2470245 h 2470245"/>
                  <a:gd name="connsiteX2" fmla="*/ 8031732 w 8031732"/>
                  <a:gd name="connsiteY2" fmla="*/ 2470245 h 2470245"/>
                  <a:gd name="connsiteX3" fmla="*/ 0 w 8031732"/>
                  <a:gd name="connsiteY3" fmla="*/ 0 h 2470245"/>
                  <a:gd name="connsiteX0" fmla="*/ 0 w 8144419"/>
                  <a:gd name="connsiteY0" fmla="*/ 0 h 2470245"/>
                  <a:gd name="connsiteX1" fmla="*/ 0 w 8144419"/>
                  <a:gd name="connsiteY1" fmla="*/ 2470245 h 2470245"/>
                  <a:gd name="connsiteX2" fmla="*/ 8144419 w 8144419"/>
                  <a:gd name="connsiteY2" fmla="*/ 2470245 h 2470245"/>
                  <a:gd name="connsiteX3" fmla="*/ 0 w 8144419"/>
                  <a:gd name="connsiteY3" fmla="*/ 0 h 2470245"/>
                  <a:gd name="connsiteX0" fmla="*/ 0 w 8144419"/>
                  <a:gd name="connsiteY0" fmla="*/ 0 h 2561335"/>
                  <a:gd name="connsiteX1" fmla="*/ 0 w 8144419"/>
                  <a:gd name="connsiteY1" fmla="*/ 2561335 h 2561335"/>
                  <a:gd name="connsiteX2" fmla="*/ 8144419 w 8144419"/>
                  <a:gd name="connsiteY2" fmla="*/ 2561335 h 2561335"/>
                  <a:gd name="connsiteX3" fmla="*/ 0 w 8144419"/>
                  <a:gd name="connsiteY3" fmla="*/ 0 h 256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44419" h="2561335">
                    <a:moveTo>
                      <a:pt x="0" y="0"/>
                    </a:moveTo>
                    <a:lnTo>
                      <a:pt x="0" y="2561335"/>
                    </a:lnTo>
                    <a:lnTo>
                      <a:pt x="8144419" y="256133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1000">
                    <a:schemeClr val="accent2"/>
                  </a:gs>
                  <a:gs pos="100000">
                    <a:schemeClr val="accent3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180000" rIns="180000" bIns="180000"/>
              <a:lstStyle/>
              <a:p>
                <a:pPr algn="ctr">
                  <a:defRPr/>
                </a:pPr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9"/>
              <p:cNvSpPr/>
              <p:nvPr userDrawn="1"/>
            </p:nvSpPr>
            <p:spPr>
              <a:xfrm>
                <a:off x="-33099" y="-1298"/>
                <a:ext cx="8153174" cy="6874045"/>
              </a:xfrm>
              <a:custGeom>
                <a:avLst/>
                <a:gdLst>
                  <a:gd name="connsiteX0" fmla="*/ 4217158 w 7942997"/>
                  <a:gd name="connsiteY0" fmla="*/ 0 h 6905768"/>
                  <a:gd name="connsiteX1" fmla="*/ 0 w 7942997"/>
                  <a:gd name="connsiteY1" fmla="*/ 4421875 h 6905768"/>
                  <a:gd name="connsiteX2" fmla="*/ 7942997 w 7942997"/>
                  <a:gd name="connsiteY2" fmla="*/ 6905768 h 6905768"/>
                  <a:gd name="connsiteX3" fmla="*/ 4217158 w 7942997"/>
                  <a:gd name="connsiteY3" fmla="*/ 0 h 6905768"/>
                  <a:gd name="connsiteX0" fmla="*/ 4217158 w 8106770"/>
                  <a:gd name="connsiteY0" fmla="*/ 0 h 6659133"/>
                  <a:gd name="connsiteX1" fmla="*/ 0 w 8106770"/>
                  <a:gd name="connsiteY1" fmla="*/ 4421875 h 6659133"/>
                  <a:gd name="connsiteX2" fmla="*/ 8106770 w 8106770"/>
                  <a:gd name="connsiteY2" fmla="*/ 6659133 h 6659133"/>
                  <a:gd name="connsiteX3" fmla="*/ 4217158 w 8106770"/>
                  <a:gd name="connsiteY3" fmla="*/ 0 h 6659133"/>
                  <a:gd name="connsiteX0" fmla="*/ 4217158 w 7956645"/>
                  <a:gd name="connsiteY0" fmla="*/ 0 h 6892066"/>
                  <a:gd name="connsiteX1" fmla="*/ 0 w 7956645"/>
                  <a:gd name="connsiteY1" fmla="*/ 4421875 h 6892066"/>
                  <a:gd name="connsiteX2" fmla="*/ 7956645 w 7956645"/>
                  <a:gd name="connsiteY2" fmla="*/ 6892066 h 6892066"/>
                  <a:gd name="connsiteX3" fmla="*/ 4217158 w 7956645"/>
                  <a:gd name="connsiteY3" fmla="*/ 0 h 6892066"/>
                  <a:gd name="connsiteX0" fmla="*/ 4217158 w 8290020"/>
                  <a:gd name="connsiteY0" fmla="*/ 0 h 6174856"/>
                  <a:gd name="connsiteX1" fmla="*/ 0 w 8290020"/>
                  <a:gd name="connsiteY1" fmla="*/ 4421875 h 6174856"/>
                  <a:gd name="connsiteX2" fmla="*/ 8290020 w 8290020"/>
                  <a:gd name="connsiteY2" fmla="*/ 6174856 h 6174856"/>
                  <a:gd name="connsiteX3" fmla="*/ 4217158 w 8290020"/>
                  <a:gd name="connsiteY3" fmla="*/ 0 h 6174856"/>
                  <a:gd name="connsiteX0" fmla="*/ 4217158 w 7975695"/>
                  <a:gd name="connsiteY0" fmla="*/ 0 h 6901629"/>
                  <a:gd name="connsiteX1" fmla="*/ 0 w 7975695"/>
                  <a:gd name="connsiteY1" fmla="*/ 4421875 h 6901629"/>
                  <a:gd name="connsiteX2" fmla="*/ 7975695 w 7975695"/>
                  <a:gd name="connsiteY2" fmla="*/ 6901629 h 6901629"/>
                  <a:gd name="connsiteX3" fmla="*/ 4217158 w 7975695"/>
                  <a:gd name="connsiteY3" fmla="*/ 0 h 6901629"/>
                  <a:gd name="connsiteX0" fmla="*/ 4217158 w 8120074"/>
                  <a:gd name="connsiteY0" fmla="*/ 0 h 6933917"/>
                  <a:gd name="connsiteX1" fmla="*/ 0 w 8120074"/>
                  <a:gd name="connsiteY1" fmla="*/ 4421875 h 6933917"/>
                  <a:gd name="connsiteX2" fmla="*/ 8120074 w 8120074"/>
                  <a:gd name="connsiteY2" fmla="*/ 6933917 h 6933917"/>
                  <a:gd name="connsiteX3" fmla="*/ 4217158 w 8120074"/>
                  <a:gd name="connsiteY3" fmla="*/ 0 h 6933917"/>
                  <a:gd name="connsiteX0" fmla="*/ 4034278 w 8120074"/>
                  <a:gd name="connsiteY0" fmla="*/ 0 h 6933917"/>
                  <a:gd name="connsiteX1" fmla="*/ 0 w 8120074"/>
                  <a:gd name="connsiteY1" fmla="*/ 4421875 h 6933917"/>
                  <a:gd name="connsiteX2" fmla="*/ 8120074 w 8120074"/>
                  <a:gd name="connsiteY2" fmla="*/ 6933917 h 6933917"/>
                  <a:gd name="connsiteX3" fmla="*/ 4034278 w 8120074"/>
                  <a:gd name="connsiteY3" fmla="*/ 0 h 6933917"/>
                  <a:gd name="connsiteX0" fmla="*/ 4067528 w 8153324"/>
                  <a:gd name="connsiteY0" fmla="*/ 0 h 6933917"/>
                  <a:gd name="connsiteX1" fmla="*/ 0 w 8153324"/>
                  <a:gd name="connsiteY1" fmla="*/ 4589970 h 6933917"/>
                  <a:gd name="connsiteX2" fmla="*/ 8153324 w 8153324"/>
                  <a:gd name="connsiteY2" fmla="*/ 6933917 h 6933917"/>
                  <a:gd name="connsiteX3" fmla="*/ 4067528 w 8153324"/>
                  <a:gd name="connsiteY3" fmla="*/ 0 h 6933917"/>
                  <a:gd name="connsiteX0" fmla="*/ 4067528 w 8153324"/>
                  <a:gd name="connsiteY0" fmla="*/ 0 h 6950726"/>
                  <a:gd name="connsiteX1" fmla="*/ 0 w 8153324"/>
                  <a:gd name="connsiteY1" fmla="*/ 4606779 h 6950726"/>
                  <a:gd name="connsiteX2" fmla="*/ 8153324 w 8153324"/>
                  <a:gd name="connsiteY2" fmla="*/ 6950726 h 6950726"/>
                  <a:gd name="connsiteX3" fmla="*/ 4067528 w 8153324"/>
                  <a:gd name="connsiteY3" fmla="*/ 0 h 6950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53324" h="6950726">
                    <a:moveTo>
                      <a:pt x="4067528" y="0"/>
                    </a:moveTo>
                    <a:lnTo>
                      <a:pt x="0" y="4606779"/>
                    </a:lnTo>
                    <a:lnTo>
                      <a:pt x="8153324" y="6950726"/>
                    </a:lnTo>
                    <a:lnTo>
                      <a:pt x="406752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180000" rIns="180000" bIns="180000"/>
              <a:lstStyle/>
              <a:p>
                <a:pPr algn="ctr">
                  <a:defRPr/>
                </a:pPr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>
                <a:off x="-36274" y="-15586"/>
                <a:ext cx="4081350" cy="4595926"/>
              </a:xfrm>
              <a:custGeom>
                <a:avLst/>
                <a:gdLst>
                  <a:gd name="connsiteX0" fmla="*/ 0 w 9162535"/>
                  <a:gd name="connsiteY0" fmla="*/ 5146589 h 5146589"/>
                  <a:gd name="connsiteX1" fmla="*/ 5999206 w 9162535"/>
                  <a:gd name="connsiteY1" fmla="*/ 0 h 5146589"/>
                  <a:gd name="connsiteX2" fmla="*/ 9162535 w 9162535"/>
                  <a:gd name="connsiteY2" fmla="*/ 3342502 h 5146589"/>
                  <a:gd name="connsiteX3" fmla="*/ 0 w 9162535"/>
                  <a:gd name="connsiteY3" fmla="*/ 5146589 h 5146589"/>
                  <a:gd name="connsiteX0" fmla="*/ 0 w 6061080"/>
                  <a:gd name="connsiteY0" fmla="*/ 5160885 h 5160885"/>
                  <a:gd name="connsiteX1" fmla="*/ 2897751 w 6061080"/>
                  <a:gd name="connsiteY1" fmla="*/ 0 h 5160885"/>
                  <a:gd name="connsiteX2" fmla="*/ 6061080 w 6061080"/>
                  <a:gd name="connsiteY2" fmla="*/ 3342502 h 5160885"/>
                  <a:gd name="connsiteX3" fmla="*/ 0 w 6061080"/>
                  <a:gd name="connsiteY3" fmla="*/ 5160885 h 5160885"/>
                  <a:gd name="connsiteX0" fmla="*/ 0 w 6075372"/>
                  <a:gd name="connsiteY0" fmla="*/ 5160885 h 5160885"/>
                  <a:gd name="connsiteX1" fmla="*/ 2897751 w 6075372"/>
                  <a:gd name="connsiteY1" fmla="*/ 0 h 5160885"/>
                  <a:gd name="connsiteX2" fmla="*/ 6075372 w 6075372"/>
                  <a:gd name="connsiteY2" fmla="*/ 1755636 h 5160885"/>
                  <a:gd name="connsiteX3" fmla="*/ 0 w 6075372"/>
                  <a:gd name="connsiteY3" fmla="*/ 5160885 h 5160885"/>
                  <a:gd name="connsiteX0" fmla="*/ 3119359 w 9194731"/>
                  <a:gd name="connsiteY0" fmla="*/ 5203773 h 5203773"/>
                  <a:gd name="connsiteX1" fmla="*/ 0 w 9194731"/>
                  <a:gd name="connsiteY1" fmla="*/ 0 h 5203773"/>
                  <a:gd name="connsiteX2" fmla="*/ 9194731 w 9194731"/>
                  <a:gd name="connsiteY2" fmla="*/ 1798524 h 5203773"/>
                  <a:gd name="connsiteX3" fmla="*/ 3119359 w 9194731"/>
                  <a:gd name="connsiteY3" fmla="*/ 5203773 h 5203773"/>
                  <a:gd name="connsiteX0" fmla="*/ 3119359 w 9194731"/>
                  <a:gd name="connsiteY0" fmla="*/ 5147756 h 5147756"/>
                  <a:gd name="connsiteX1" fmla="*/ 0 w 9194731"/>
                  <a:gd name="connsiteY1" fmla="*/ 0 h 5147756"/>
                  <a:gd name="connsiteX2" fmla="*/ 9194731 w 9194731"/>
                  <a:gd name="connsiteY2" fmla="*/ 1742507 h 5147756"/>
                  <a:gd name="connsiteX3" fmla="*/ 3119359 w 9194731"/>
                  <a:gd name="connsiteY3" fmla="*/ 5147756 h 5147756"/>
                  <a:gd name="connsiteX0" fmla="*/ 3151267 w 9226639"/>
                  <a:gd name="connsiteY0" fmla="*/ 5163714 h 5163714"/>
                  <a:gd name="connsiteX1" fmla="*/ 0 w 9226639"/>
                  <a:gd name="connsiteY1" fmla="*/ 0 h 5163714"/>
                  <a:gd name="connsiteX2" fmla="*/ 9226639 w 9226639"/>
                  <a:gd name="connsiteY2" fmla="*/ 1758465 h 5163714"/>
                  <a:gd name="connsiteX3" fmla="*/ 3151267 w 9226639"/>
                  <a:gd name="connsiteY3" fmla="*/ 5163714 h 5163714"/>
                  <a:gd name="connsiteX0" fmla="*/ 3151267 w 9198054"/>
                  <a:gd name="connsiteY0" fmla="*/ 5163714 h 5163714"/>
                  <a:gd name="connsiteX1" fmla="*/ 0 w 9198054"/>
                  <a:gd name="connsiteY1" fmla="*/ 0 h 5163714"/>
                  <a:gd name="connsiteX2" fmla="*/ 9198054 w 9198054"/>
                  <a:gd name="connsiteY2" fmla="*/ 1901426 h 5163714"/>
                  <a:gd name="connsiteX3" fmla="*/ 3151267 w 9198054"/>
                  <a:gd name="connsiteY3" fmla="*/ 5163714 h 5163714"/>
                  <a:gd name="connsiteX0" fmla="*/ 3208437 w 9198054"/>
                  <a:gd name="connsiteY0" fmla="*/ 5163714 h 5163714"/>
                  <a:gd name="connsiteX1" fmla="*/ 0 w 9198054"/>
                  <a:gd name="connsiteY1" fmla="*/ 0 h 5163714"/>
                  <a:gd name="connsiteX2" fmla="*/ 9198054 w 9198054"/>
                  <a:gd name="connsiteY2" fmla="*/ 1901426 h 5163714"/>
                  <a:gd name="connsiteX3" fmla="*/ 3208437 w 9198054"/>
                  <a:gd name="connsiteY3" fmla="*/ 5163714 h 5163714"/>
                  <a:gd name="connsiteX0" fmla="*/ 3160796 w 9198054"/>
                  <a:gd name="connsiteY0" fmla="*/ 5154183 h 5154183"/>
                  <a:gd name="connsiteX1" fmla="*/ 0 w 9198054"/>
                  <a:gd name="connsiteY1" fmla="*/ 0 h 5154183"/>
                  <a:gd name="connsiteX2" fmla="*/ 9198054 w 9198054"/>
                  <a:gd name="connsiteY2" fmla="*/ 1901426 h 5154183"/>
                  <a:gd name="connsiteX3" fmla="*/ 3160796 w 9198054"/>
                  <a:gd name="connsiteY3" fmla="*/ 5154183 h 5154183"/>
                  <a:gd name="connsiteX0" fmla="*/ 3160796 w 9178997"/>
                  <a:gd name="connsiteY0" fmla="*/ 5154183 h 5154183"/>
                  <a:gd name="connsiteX1" fmla="*/ 0 w 9178997"/>
                  <a:gd name="connsiteY1" fmla="*/ 0 h 5154183"/>
                  <a:gd name="connsiteX2" fmla="*/ 9178997 w 9178997"/>
                  <a:gd name="connsiteY2" fmla="*/ 1910957 h 5154183"/>
                  <a:gd name="connsiteX3" fmla="*/ 3160796 w 9178997"/>
                  <a:gd name="connsiteY3" fmla="*/ 5154183 h 5154183"/>
                  <a:gd name="connsiteX0" fmla="*/ 3048116 w 9178997"/>
                  <a:gd name="connsiteY0" fmla="*/ 5154183 h 5154183"/>
                  <a:gd name="connsiteX1" fmla="*/ 0 w 9178997"/>
                  <a:gd name="connsiteY1" fmla="*/ 0 h 5154183"/>
                  <a:gd name="connsiteX2" fmla="*/ 9178997 w 9178997"/>
                  <a:gd name="connsiteY2" fmla="*/ 1910957 h 5154183"/>
                  <a:gd name="connsiteX3" fmla="*/ 3048116 w 9178997"/>
                  <a:gd name="connsiteY3" fmla="*/ 5154183 h 5154183"/>
                  <a:gd name="connsiteX0" fmla="*/ 3048116 w 9178997"/>
                  <a:gd name="connsiteY0" fmla="*/ 5154183 h 5154183"/>
                  <a:gd name="connsiteX1" fmla="*/ 0 w 9178997"/>
                  <a:gd name="connsiteY1" fmla="*/ 0 h 5154183"/>
                  <a:gd name="connsiteX2" fmla="*/ 9178997 w 9178997"/>
                  <a:gd name="connsiteY2" fmla="*/ 1698542 h 5154183"/>
                  <a:gd name="connsiteX3" fmla="*/ 3048116 w 9178997"/>
                  <a:gd name="connsiteY3" fmla="*/ 5154183 h 5154183"/>
                  <a:gd name="connsiteX0" fmla="*/ 1498773 w 9178997"/>
                  <a:gd name="connsiteY0" fmla="*/ 5154183 h 5154183"/>
                  <a:gd name="connsiteX1" fmla="*/ 0 w 9178997"/>
                  <a:gd name="connsiteY1" fmla="*/ 0 h 5154183"/>
                  <a:gd name="connsiteX2" fmla="*/ 9178997 w 9178997"/>
                  <a:gd name="connsiteY2" fmla="*/ 1698542 h 5154183"/>
                  <a:gd name="connsiteX3" fmla="*/ 1498773 w 9178997"/>
                  <a:gd name="connsiteY3" fmla="*/ 5154183 h 5154183"/>
                  <a:gd name="connsiteX0" fmla="*/ 1498773 w 3368960"/>
                  <a:gd name="connsiteY0" fmla="*/ 5173702 h 5173702"/>
                  <a:gd name="connsiteX1" fmla="*/ 0 w 3368960"/>
                  <a:gd name="connsiteY1" fmla="*/ 19519 h 5173702"/>
                  <a:gd name="connsiteX2" fmla="*/ 3368960 w 3368960"/>
                  <a:gd name="connsiteY2" fmla="*/ 0 h 5173702"/>
                  <a:gd name="connsiteX3" fmla="*/ 1498773 w 3368960"/>
                  <a:gd name="connsiteY3" fmla="*/ 5173702 h 5173702"/>
                  <a:gd name="connsiteX0" fmla="*/ 1513119 w 3383306"/>
                  <a:gd name="connsiteY0" fmla="*/ 5173702 h 5173702"/>
                  <a:gd name="connsiteX1" fmla="*/ 0 w 3383306"/>
                  <a:gd name="connsiteY1" fmla="*/ 1730421 h 5173702"/>
                  <a:gd name="connsiteX2" fmla="*/ 3383306 w 3383306"/>
                  <a:gd name="connsiteY2" fmla="*/ 0 h 5173702"/>
                  <a:gd name="connsiteX3" fmla="*/ 1513119 w 3383306"/>
                  <a:gd name="connsiteY3" fmla="*/ 5173702 h 5173702"/>
                  <a:gd name="connsiteX0" fmla="*/ 1524942 w 3395129"/>
                  <a:gd name="connsiteY0" fmla="*/ 5173702 h 5173702"/>
                  <a:gd name="connsiteX1" fmla="*/ 0 w 3395129"/>
                  <a:gd name="connsiteY1" fmla="*/ 3446751 h 5173702"/>
                  <a:gd name="connsiteX2" fmla="*/ 3395129 w 3395129"/>
                  <a:gd name="connsiteY2" fmla="*/ 0 h 5173702"/>
                  <a:gd name="connsiteX3" fmla="*/ 1524942 w 3395129"/>
                  <a:gd name="connsiteY3" fmla="*/ 5173702 h 5173702"/>
                  <a:gd name="connsiteX0" fmla="*/ 2623 w 3395129"/>
                  <a:gd name="connsiteY0" fmla="*/ 652 h 3446751"/>
                  <a:gd name="connsiteX1" fmla="*/ 0 w 3395129"/>
                  <a:gd name="connsiteY1" fmla="*/ 3446751 h 3446751"/>
                  <a:gd name="connsiteX2" fmla="*/ 3395129 w 3395129"/>
                  <a:gd name="connsiteY2" fmla="*/ 0 h 3446751"/>
                  <a:gd name="connsiteX3" fmla="*/ 2623 w 3395129"/>
                  <a:gd name="connsiteY3" fmla="*/ 652 h 3446751"/>
                  <a:gd name="connsiteX0" fmla="*/ 2623 w 3395129"/>
                  <a:gd name="connsiteY0" fmla="*/ 652 h 3498578"/>
                  <a:gd name="connsiteX1" fmla="*/ 0 w 3395129"/>
                  <a:gd name="connsiteY1" fmla="*/ 3498578 h 3498578"/>
                  <a:gd name="connsiteX2" fmla="*/ 3395129 w 3395129"/>
                  <a:gd name="connsiteY2" fmla="*/ 0 h 3498578"/>
                  <a:gd name="connsiteX3" fmla="*/ 2623 w 3395129"/>
                  <a:gd name="connsiteY3" fmla="*/ 652 h 3498578"/>
                  <a:gd name="connsiteX0" fmla="*/ 2623 w 3395129"/>
                  <a:gd name="connsiteY0" fmla="*/ 652 h 3563362"/>
                  <a:gd name="connsiteX1" fmla="*/ 0 w 3395129"/>
                  <a:gd name="connsiteY1" fmla="*/ 3563362 h 3563362"/>
                  <a:gd name="connsiteX2" fmla="*/ 3395129 w 3395129"/>
                  <a:gd name="connsiteY2" fmla="*/ 0 h 3563362"/>
                  <a:gd name="connsiteX3" fmla="*/ 2623 w 3395129"/>
                  <a:gd name="connsiteY3" fmla="*/ 652 h 3563362"/>
                  <a:gd name="connsiteX0" fmla="*/ 2623 w 3395129"/>
                  <a:gd name="connsiteY0" fmla="*/ 652 h 3563362"/>
                  <a:gd name="connsiteX1" fmla="*/ 0 w 3395129"/>
                  <a:gd name="connsiteY1" fmla="*/ 3563362 h 3563362"/>
                  <a:gd name="connsiteX2" fmla="*/ 3395129 w 3395129"/>
                  <a:gd name="connsiteY2" fmla="*/ 0 h 3563362"/>
                  <a:gd name="connsiteX3" fmla="*/ 2623 w 3395129"/>
                  <a:gd name="connsiteY3" fmla="*/ 652 h 3563362"/>
                  <a:gd name="connsiteX0" fmla="*/ 2623 w 3385050"/>
                  <a:gd name="connsiteY0" fmla="*/ 10029 h 3572739"/>
                  <a:gd name="connsiteX1" fmla="*/ 0 w 3385050"/>
                  <a:gd name="connsiteY1" fmla="*/ 3572739 h 3572739"/>
                  <a:gd name="connsiteX2" fmla="*/ 3385050 w 3385050"/>
                  <a:gd name="connsiteY2" fmla="*/ 0 h 3572739"/>
                  <a:gd name="connsiteX3" fmla="*/ 2623 w 3385050"/>
                  <a:gd name="connsiteY3" fmla="*/ 10029 h 3572739"/>
                  <a:gd name="connsiteX0" fmla="*/ 2623 w 3405207"/>
                  <a:gd name="connsiteY0" fmla="*/ 10029 h 3572739"/>
                  <a:gd name="connsiteX1" fmla="*/ 0 w 3405207"/>
                  <a:gd name="connsiteY1" fmla="*/ 3572739 h 3572739"/>
                  <a:gd name="connsiteX2" fmla="*/ 3405207 w 3405207"/>
                  <a:gd name="connsiteY2" fmla="*/ 0 h 3572739"/>
                  <a:gd name="connsiteX3" fmla="*/ 2623 w 3405207"/>
                  <a:gd name="connsiteY3" fmla="*/ 10029 h 3572739"/>
                  <a:gd name="connsiteX0" fmla="*/ 2623 w 3395128"/>
                  <a:gd name="connsiteY0" fmla="*/ 10029 h 3572739"/>
                  <a:gd name="connsiteX1" fmla="*/ 0 w 3395128"/>
                  <a:gd name="connsiteY1" fmla="*/ 3572739 h 3572739"/>
                  <a:gd name="connsiteX2" fmla="*/ 3395128 w 3395128"/>
                  <a:gd name="connsiteY2" fmla="*/ 0 h 3572739"/>
                  <a:gd name="connsiteX3" fmla="*/ 2623 w 3395128"/>
                  <a:gd name="connsiteY3" fmla="*/ 10029 h 3572739"/>
                  <a:gd name="connsiteX0" fmla="*/ 58 w 3402642"/>
                  <a:gd name="connsiteY0" fmla="*/ 0 h 3590839"/>
                  <a:gd name="connsiteX1" fmla="*/ 7514 w 3402642"/>
                  <a:gd name="connsiteY1" fmla="*/ 3590839 h 3590839"/>
                  <a:gd name="connsiteX2" fmla="*/ 3402642 w 3402642"/>
                  <a:gd name="connsiteY2" fmla="*/ 18100 h 3590839"/>
                  <a:gd name="connsiteX3" fmla="*/ 58 w 3402642"/>
                  <a:gd name="connsiteY3" fmla="*/ 0 h 3590839"/>
                  <a:gd name="connsiteX0" fmla="*/ 58 w 3402642"/>
                  <a:gd name="connsiteY0" fmla="*/ 0 h 3590839"/>
                  <a:gd name="connsiteX1" fmla="*/ 7514 w 3402642"/>
                  <a:gd name="connsiteY1" fmla="*/ 3590839 h 3590839"/>
                  <a:gd name="connsiteX2" fmla="*/ 3402642 w 3402642"/>
                  <a:gd name="connsiteY2" fmla="*/ 18100 h 3590839"/>
                  <a:gd name="connsiteX3" fmla="*/ 58 w 3402642"/>
                  <a:gd name="connsiteY3" fmla="*/ 0 h 3590839"/>
                  <a:gd name="connsiteX0" fmla="*/ 58 w 3402642"/>
                  <a:gd name="connsiteY0" fmla="*/ 0 h 3581463"/>
                  <a:gd name="connsiteX1" fmla="*/ 7514 w 3402642"/>
                  <a:gd name="connsiteY1" fmla="*/ 3581463 h 3581463"/>
                  <a:gd name="connsiteX2" fmla="*/ 3402642 w 3402642"/>
                  <a:gd name="connsiteY2" fmla="*/ 8724 h 3581463"/>
                  <a:gd name="connsiteX3" fmla="*/ 58 w 3402642"/>
                  <a:gd name="connsiteY3" fmla="*/ 0 h 3581463"/>
                  <a:gd name="connsiteX0" fmla="*/ 58 w 3402642"/>
                  <a:gd name="connsiteY0" fmla="*/ 653 h 3582116"/>
                  <a:gd name="connsiteX1" fmla="*/ 7514 w 3402642"/>
                  <a:gd name="connsiteY1" fmla="*/ 3582116 h 3582116"/>
                  <a:gd name="connsiteX2" fmla="*/ 3402642 w 3402642"/>
                  <a:gd name="connsiteY2" fmla="*/ 0 h 3582116"/>
                  <a:gd name="connsiteX3" fmla="*/ 58 w 3402642"/>
                  <a:gd name="connsiteY3" fmla="*/ 653 h 3582116"/>
                  <a:gd name="connsiteX0" fmla="*/ 2582 w 3405166"/>
                  <a:gd name="connsiteY0" fmla="*/ 653 h 3582116"/>
                  <a:gd name="connsiteX1" fmla="*/ 0 w 3405166"/>
                  <a:gd name="connsiteY1" fmla="*/ 3582116 h 3582116"/>
                  <a:gd name="connsiteX2" fmla="*/ 3405166 w 3405166"/>
                  <a:gd name="connsiteY2" fmla="*/ 0 h 3582116"/>
                  <a:gd name="connsiteX3" fmla="*/ 2582 w 3405166"/>
                  <a:gd name="connsiteY3" fmla="*/ 653 h 3582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05166" h="3582116">
                    <a:moveTo>
                      <a:pt x="2582" y="653"/>
                    </a:moveTo>
                    <a:cubicBezTo>
                      <a:pt x="1708" y="1149353"/>
                      <a:pt x="874" y="2433416"/>
                      <a:pt x="0" y="3582116"/>
                    </a:cubicBezTo>
                    <a:lnTo>
                      <a:pt x="3405166" y="0"/>
                    </a:lnTo>
                    <a:lnTo>
                      <a:pt x="2582" y="65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89000">
                    <a:schemeClr val="accent2"/>
                  </a:gs>
                </a:gsLst>
                <a:lin ang="18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384175"/>
            <a:ext cx="24241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035" y="2319714"/>
            <a:ext cx="11468909" cy="199439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95736" y="4258917"/>
            <a:ext cx="9472598" cy="864848"/>
          </a:xfrm>
          <a:prstGeom prst="rect">
            <a:avLst/>
          </a:prstGeom>
        </p:spPr>
        <p:txBody>
          <a:bodyPr rIns="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95735" y="5257800"/>
            <a:ext cx="4114800" cy="480462"/>
          </a:xfrm>
          <a:prstGeom prst="rect">
            <a:avLst/>
          </a:prstGeom>
        </p:spPr>
        <p:txBody>
          <a:bodyPr r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768986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3"/>
            <a:ext cx="11425237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531088"/>
            <a:ext cx="11430000" cy="47173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5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</a:t>
            </a:r>
            <a:r>
              <a:rPr lang="en-US" sz="800" kern="0" baseline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 2016. </a:t>
            </a: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1396374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40DE5B9-80EB-4EB1-9399-981C0502306D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9" name="Fußzeilenplatzhalter 37"/>
          <p:cNvSpPr txBox="1">
            <a:spLocks/>
          </p:cNvSpPr>
          <p:nvPr userDrawn="1"/>
        </p:nvSpPr>
        <p:spPr>
          <a:xfrm>
            <a:off x="9113157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</a:rPr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2887856979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 lin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384175"/>
            <a:ext cx="24241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" y="2286000"/>
            <a:ext cx="9521825" cy="105111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84048" y="4257741"/>
            <a:ext cx="1978025" cy="480462"/>
          </a:xfrm>
          <a:prstGeom prst="rect">
            <a:avLst/>
          </a:prstGeom>
        </p:spPr>
        <p:txBody>
          <a:bodyPr r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6152382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 ES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0"/>
          <a:stretch/>
        </p:blipFill>
        <p:spPr>
          <a:xfrm>
            <a:off x="391318" y="428"/>
            <a:ext cx="11800682" cy="6857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318" y="1943277"/>
            <a:ext cx="4553661" cy="3867976"/>
          </a:xfr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ts val="52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6" name="Group 40"/>
          <p:cNvGrpSpPr/>
          <p:nvPr userDrawn="1"/>
        </p:nvGrpSpPr>
        <p:grpSpPr>
          <a:xfrm>
            <a:off x="391318" y="384100"/>
            <a:ext cx="2361407" cy="427748"/>
            <a:chOff x="593725" y="633413"/>
            <a:chExt cx="13435013" cy="2433637"/>
          </a:xfrm>
        </p:grpSpPr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505450" y="695325"/>
              <a:ext cx="614363" cy="866775"/>
            </a:xfrm>
            <a:custGeom>
              <a:avLst/>
              <a:gdLst>
                <a:gd name="T0" fmla="*/ 31 w 41"/>
                <a:gd name="T1" fmla="*/ 17 h 57"/>
                <a:gd name="T2" fmla="*/ 21 w 41"/>
                <a:gd name="T3" fmla="*/ 9 h 57"/>
                <a:gd name="T4" fmla="*/ 12 w 41"/>
                <a:gd name="T5" fmla="*/ 16 h 57"/>
                <a:gd name="T6" fmla="*/ 18 w 41"/>
                <a:gd name="T7" fmla="*/ 23 h 57"/>
                <a:gd name="T8" fmla="*/ 26 w 41"/>
                <a:gd name="T9" fmla="*/ 24 h 57"/>
                <a:gd name="T10" fmla="*/ 41 w 41"/>
                <a:gd name="T11" fmla="*/ 40 h 57"/>
                <a:gd name="T12" fmla="*/ 22 w 41"/>
                <a:gd name="T13" fmla="*/ 57 h 57"/>
                <a:gd name="T14" fmla="*/ 0 w 41"/>
                <a:gd name="T15" fmla="*/ 40 h 57"/>
                <a:gd name="T16" fmla="*/ 10 w 41"/>
                <a:gd name="T17" fmla="*/ 37 h 57"/>
                <a:gd name="T18" fmla="*/ 22 w 41"/>
                <a:gd name="T19" fmla="*/ 48 h 57"/>
                <a:gd name="T20" fmla="*/ 31 w 41"/>
                <a:gd name="T21" fmla="*/ 41 h 57"/>
                <a:gd name="T22" fmla="*/ 24 w 41"/>
                <a:gd name="T23" fmla="*/ 34 h 57"/>
                <a:gd name="T24" fmla="*/ 16 w 41"/>
                <a:gd name="T25" fmla="*/ 33 h 57"/>
                <a:gd name="T26" fmla="*/ 2 w 41"/>
                <a:gd name="T27" fmla="*/ 17 h 57"/>
                <a:gd name="T28" fmla="*/ 21 w 41"/>
                <a:gd name="T29" fmla="*/ 0 h 57"/>
                <a:gd name="T30" fmla="*/ 41 w 41"/>
                <a:gd name="T31" fmla="*/ 14 h 57"/>
                <a:gd name="T32" fmla="*/ 31 w 41"/>
                <a:gd name="T33" fmla="*/ 1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7">
                  <a:moveTo>
                    <a:pt x="31" y="17"/>
                  </a:moveTo>
                  <a:cubicBezTo>
                    <a:pt x="30" y="14"/>
                    <a:pt x="28" y="9"/>
                    <a:pt x="21" y="9"/>
                  </a:cubicBezTo>
                  <a:cubicBezTo>
                    <a:pt x="16" y="9"/>
                    <a:pt x="12" y="13"/>
                    <a:pt x="12" y="16"/>
                  </a:cubicBezTo>
                  <a:cubicBezTo>
                    <a:pt x="12" y="19"/>
                    <a:pt x="14" y="22"/>
                    <a:pt x="18" y="23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6" y="26"/>
                    <a:pt x="41" y="33"/>
                    <a:pt x="41" y="40"/>
                  </a:cubicBezTo>
                  <a:cubicBezTo>
                    <a:pt x="41" y="49"/>
                    <a:pt x="34" y="57"/>
                    <a:pt x="22" y="57"/>
                  </a:cubicBezTo>
                  <a:cubicBezTo>
                    <a:pt x="7" y="57"/>
                    <a:pt x="1" y="48"/>
                    <a:pt x="0" y="40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43"/>
                    <a:pt x="14" y="48"/>
                    <a:pt x="22" y="48"/>
                  </a:cubicBezTo>
                  <a:cubicBezTo>
                    <a:pt x="27" y="48"/>
                    <a:pt x="31" y="45"/>
                    <a:pt x="31" y="41"/>
                  </a:cubicBezTo>
                  <a:cubicBezTo>
                    <a:pt x="31" y="38"/>
                    <a:pt x="28" y="35"/>
                    <a:pt x="24" y="3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7" y="31"/>
                    <a:pt x="2" y="25"/>
                    <a:pt x="2" y="17"/>
                  </a:cubicBezTo>
                  <a:cubicBezTo>
                    <a:pt x="2" y="7"/>
                    <a:pt x="11" y="0"/>
                    <a:pt x="21" y="0"/>
                  </a:cubicBezTo>
                  <a:cubicBezTo>
                    <a:pt x="34" y="0"/>
                    <a:pt x="39" y="8"/>
                    <a:pt x="41" y="14"/>
                  </a:cubicBezTo>
                  <a:lnTo>
                    <a:pt x="3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6194425" y="952500"/>
              <a:ext cx="569913" cy="609600"/>
            </a:xfrm>
            <a:custGeom>
              <a:avLst/>
              <a:gdLst>
                <a:gd name="T0" fmla="*/ 10 w 38"/>
                <a:gd name="T1" fmla="*/ 20 h 40"/>
                <a:gd name="T2" fmla="*/ 20 w 38"/>
                <a:gd name="T3" fmla="*/ 31 h 40"/>
                <a:gd name="T4" fmla="*/ 29 w 38"/>
                <a:gd name="T5" fmla="*/ 24 h 40"/>
                <a:gd name="T6" fmla="*/ 38 w 38"/>
                <a:gd name="T7" fmla="*/ 27 h 40"/>
                <a:gd name="T8" fmla="*/ 20 w 38"/>
                <a:gd name="T9" fmla="*/ 40 h 40"/>
                <a:gd name="T10" fmla="*/ 0 w 38"/>
                <a:gd name="T11" fmla="*/ 20 h 40"/>
                <a:gd name="T12" fmla="*/ 20 w 38"/>
                <a:gd name="T13" fmla="*/ 0 h 40"/>
                <a:gd name="T14" fmla="*/ 38 w 38"/>
                <a:gd name="T15" fmla="*/ 13 h 40"/>
                <a:gd name="T16" fmla="*/ 28 w 38"/>
                <a:gd name="T17" fmla="*/ 16 h 40"/>
                <a:gd name="T18" fmla="*/ 20 w 38"/>
                <a:gd name="T19" fmla="*/ 9 h 40"/>
                <a:gd name="T20" fmla="*/ 10 w 38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40">
                  <a:moveTo>
                    <a:pt x="10" y="20"/>
                  </a:moveTo>
                  <a:cubicBezTo>
                    <a:pt x="10" y="27"/>
                    <a:pt x="15" y="31"/>
                    <a:pt x="20" y="31"/>
                  </a:cubicBezTo>
                  <a:cubicBezTo>
                    <a:pt x="25" y="31"/>
                    <a:pt x="28" y="27"/>
                    <a:pt x="29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6" y="34"/>
                    <a:pt x="30" y="40"/>
                    <a:pt x="20" y="40"/>
                  </a:cubicBezTo>
                  <a:cubicBezTo>
                    <a:pt x="9" y="40"/>
                    <a:pt x="0" y="32"/>
                    <a:pt x="0" y="20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0" y="0"/>
                    <a:pt x="36" y="6"/>
                    <a:pt x="38" y="13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3"/>
                    <a:pt x="25" y="9"/>
                    <a:pt x="20" y="9"/>
                  </a:cubicBezTo>
                  <a:cubicBezTo>
                    <a:pt x="15" y="9"/>
                    <a:pt x="10" y="13"/>
                    <a:pt x="10" y="2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6854825" y="679450"/>
              <a:ext cx="179388" cy="866775"/>
            </a:xfrm>
            <a:custGeom>
              <a:avLst/>
              <a:gdLst>
                <a:gd name="T0" fmla="*/ 1 w 12"/>
                <a:gd name="T1" fmla="*/ 19 h 57"/>
                <a:gd name="T2" fmla="*/ 11 w 12"/>
                <a:gd name="T3" fmla="*/ 19 h 57"/>
                <a:gd name="T4" fmla="*/ 11 w 12"/>
                <a:gd name="T5" fmla="*/ 57 h 57"/>
                <a:gd name="T6" fmla="*/ 1 w 12"/>
                <a:gd name="T7" fmla="*/ 57 h 57"/>
                <a:gd name="T8" fmla="*/ 1 w 12"/>
                <a:gd name="T9" fmla="*/ 19 h 57"/>
                <a:gd name="T10" fmla="*/ 6 w 12"/>
                <a:gd name="T11" fmla="*/ 0 h 57"/>
                <a:gd name="T12" fmla="*/ 12 w 12"/>
                <a:gd name="T13" fmla="*/ 6 h 57"/>
                <a:gd name="T14" fmla="*/ 6 w 12"/>
                <a:gd name="T15" fmla="*/ 13 h 57"/>
                <a:gd name="T16" fmla="*/ 0 w 12"/>
                <a:gd name="T17" fmla="*/ 6 h 57"/>
                <a:gd name="T18" fmla="*/ 6 w 12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57">
                  <a:moveTo>
                    <a:pt x="1" y="1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" y="57"/>
                    <a:pt x="1" y="57"/>
                    <a:pt x="1" y="57"/>
                  </a:cubicBezTo>
                  <a:lnTo>
                    <a:pt x="1" y="19"/>
                  </a:lnTo>
                  <a:close/>
                  <a:moveTo>
                    <a:pt x="6" y="0"/>
                  </a:moveTo>
                  <a:cubicBezTo>
                    <a:pt x="9" y="0"/>
                    <a:pt x="12" y="3"/>
                    <a:pt x="12" y="6"/>
                  </a:cubicBezTo>
                  <a:cubicBezTo>
                    <a:pt x="12" y="10"/>
                    <a:pt x="9" y="13"/>
                    <a:pt x="6" y="13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2"/>
            <p:cNvSpPr>
              <a:spLocks noEditPoints="1"/>
            </p:cNvSpPr>
            <p:nvPr userDrawn="1"/>
          </p:nvSpPr>
          <p:spPr bwMode="auto">
            <a:xfrm>
              <a:off x="7138988" y="952500"/>
              <a:ext cx="554038" cy="609600"/>
            </a:xfrm>
            <a:custGeom>
              <a:avLst/>
              <a:gdLst>
                <a:gd name="T0" fmla="*/ 27 w 37"/>
                <a:gd name="T1" fmla="*/ 16 h 40"/>
                <a:gd name="T2" fmla="*/ 19 w 37"/>
                <a:gd name="T3" fmla="*/ 8 h 40"/>
                <a:gd name="T4" fmla="*/ 10 w 37"/>
                <a:gd name="T5" fmla="*/ 16 h 40"/>
                <a:gd name="T6" fmla="*/ 27 w 37"/>
                <a:gd name="T7" fmla="*/ 16 h 40"/>
                <a:gd name="T8" fmla="*/ 37 w 37"/>
                <a:gd name="T9" fmla="*/ 28 h 40"/>
                <a:gd name="T10" fmla="*/ 20 w 37"/>
                <a:gd name="T11" fmla="*/ 40 h 40"/>
                <a:gd name="T12" fmla="*/ 0 w 37"/>
                <a:gd name="T13" fmla="*/ 20 h 40"/>
                <a:gd name="T14" fmla="*/ 19 w 37"/>
                <a:gd name="T15" fmla="*/ 0 h 40"/>
                <a:gd name="T16" fmla="*/ 37 w 37"/>
                <a:gd name="T17" fmla="*/ 20 h 40"/>
                <a:gd name="T18" fmla="*/ 37 w 37"/>
                <a:gd name="T19" fmla="*/ 23 h 40"/>
                <a:gd name="T20" fmla="*/ 10 w 37"/>
                <a:gd name="T21" fmla="*/ 23 h 40"/>
                <a:gd name="T22" fmla="*/ 20 w 37"/>
                <a:gd name="T23" fmla="*/ 31 h 40"/>
                <a:gd name="T24" fmla="*/ 28 w 37"/>
                <a:gd name="T25" fmla="*/ 26 h 40"/>
                <a:gd name="T26" fmla="*/ 37 w 37"/>
                <a:gd name="T27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40">
                  <a:moveTo>
                    <a:pt x="27" y="16"/>
                  </a:moveTo>
                  <a:cubicBezTo>
                    <a:pt x="27" y="12"/>
                    <a:pt x="25" y="8"/>
                    <a:pt x="19" y="8"/>
                  </a:cubicBezTo>
                  <a:cubicBezTo>
                    <a:pt x="13" y="8"/>
                    <a:pt x="10" y="12"/>
                    <a:pt x="10" y="16"/>
                  </a:cubicBezTo>
                  <a:lnTo>
                    <a:pt x="27" y="16"/>
                  </a:lnTo>
                  <a:close/>
                  <a:moveTo>
                    <a:pt x="37" y="28"/>
                  </a:moveTo>
                  <a:cubicBezTo>
                    <a:pt x="35" y="35"/>
                    <a:pt x="29" y="40"/>
                    <a:pt x="20" y="40"/>
                  </a:cubicBezTo>
                  <a:cubicBezTo>
                    <a:pt x="9" y="40"/>
                    <a:pt x="0" y="33"/>
                    <a:pt x="0" y="20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7" y="7"/>
                    <a:pt x="37" y="20"/>
                  </a:cubicBezTo>
                  <a:cubicBezTo>
                    <a:pt x="37" y="21"/>
                    <a:pt x="37" y="23"/>
                    <a:pt x="37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8"/>
                    <a:pt x="14" y="31"/>
                    <a:pt x="20" y="31"/>
                  </a:cubicBezTo>
                  <a:cubicBezTo>
                    <a:pt x="24" y="31"/>
                    <a:pt x="27" y="29"/>
                    <a:pt x="28" y="26"/>
                  </a:cubicBezTo>
                  <a:lnTo>
                    <a:pt x="3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812088" y="952500"/>
              <a:ext cx="509588" cy="593725"/>
            </a:xfrm>
            <a:custGeom>
              <a:avLst/>
              <a:gdLst>
                <a:gd name="T0" fmla="*/ 10 w 34"/>
                <a:gd name="T1" fmla="*/ 39 h 39"/>
                <a:gd name="T2" fmla="*/ 0 w 34"/>
                <a:gd name="T3" fmla="*/ 39 h 39"/>
                <a:gd name="T4" fmla="*/ 0 w 34"/>
                <a:gd name="T5" fmla="*/ 1 h 39"/>
                <a:gd name="T6" fmla="*/ 10 w 34"/>
                <a:gd name="T7" fmla="*/ 1 h 39"/>
                <a:gd name="T8" fmla="*/ 10 w 34"/>
                <a:gd name="T9" fmla="*/ 6 h 39"/>
                <a:gd name="T10" fmla="*/ 21 w 34"/>
                <a:gd name="T11" fmla="*/ 0 h 39"/>
                <a:gd name="T12" fmla="*/ 34 w 34"/>
                <a:gd name="T13" fmla="*/ 15 h 39"/>
                <a:gd name="T14" fmla="*/ 34 w 34"/>
                <a:gd name="T15" fmla="*/ 39 h 39"/>
                <a:gd name="T16" fmla="*/ 24 w 34"/>
                <a:gd name="T17" fmla="*/ 39 h 39"/>
                <a:gd name="T18" fmla="*/ 24 w 34"/>
                <a:gd name="T19" fmla="*/ 17 h 39"/>
                <a:gd name="T20" fmla="*/ 17 w 34"/>
                <a:gd name="T21" fmla="*/ 9 h 39"/>
                <a:gd name="T22" fmla="*/ 10 w 34"/>
                <a:gd name="T23" fmla="*/ 17 h 39"/>
                <a:gd name="T24" fmla="*/ 10 w 34"/>
                <a:gd name="T2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9">
                  <a:moveTo>
                    <a:pt x="1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2"/>
                    <a:pt x="17" y="0"/>
                    <a:pt x="21" y="0"/>
                  </a:cubicBezTo>
                  <a:cubicBezTo>
                    <a:pt x="30" y="0"/>
                    <a:pt x="34" y="7"/>
                    <a:pt x="34" y="15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3"/>
                    <a:pt x="22" y="9"/>
                    <a:pt x="17" y="9"/>
                  </a:cubicBezTo>
                  <a:cubicBezTo>
                    <a:pt x="13" y="9"/>
                    <a:pt x="10" y="13"/>
                    <a:pt x="10" y="17"/>
                  </a:cubicBezTo>
                  <a:lnTo>
                    <a:pt x="1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8426450" y="952500"/>
              <a:ext cx="569913" cy="609600"/>
            </a:xfrm>
            <a:custGeom>
              <a:avLst/>
              <a:gdLst>
                <a:gd name="T0" fmla="*/ 10 w 38"/>
                <a:gd name="T1" fmla="*/ 20 h 40"/>
                <a:gd name="T2" fmla="*/ 20 w 38"/>
                <a:gd name="T3" fmla="*/ 31 h 40"/>
                <a:gd name="T4" fmla="*/ 29 w 38"/>
                <a:gd name="T5" fmla="*/ 24 h 40"/>
                <a:gd name="T6" fmla="*/ 38 w 38"/>
                <a:gd name="T7" fmla="*/ 27 h 40"/>
                <a:gd name="T8" fmla="*/ 20 w 38"/>
                <a:gd name="T9" fmla="*/ 40 h 40"/>
                <a:gd name="T10" fmla="*/ 0 w 38"/>
                <a:gd name="T11" fmla="*/ 20 h 40"/>
                <a:gd name="T12" fmla="*/ 20 w 38"/>
                <a:gd name="T13" fmla="*/ 0 h 40"/>
                <a:gd name="T14" fmla="*/ 38 w 38"/>
                <a:gd name="T15" fmla="*/ 13 h 40"/>
                <a:gd name="T16" fmla="*/ 28 w 38"/>
                <a:gd name="T17" fmla="*/ 16 h 40"/>
                <a:gd name="T18" fmla="*/ 20 w 38"/>
                <a:gd name="T19" fmla="*/ 9 h 40"/>
                <a:gd name="T20" fmla="*/ 10 w 38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40">
                  <a:moveTo>
                    <a:pt x="10" y="20"/>
                  </a:moveTo>
                  <a:cubicBezTo>
                    <a:pt x="10" y="27"/>
                    <a:pt x="15" y="31"/>
                    <a:pt x="20" y="31"/>
                  </a:cubicBezTo>
                  <a:cubicBezTo>
                    <a:pt x="25" y="31"/>
                    <a:pt x="28" y="27"/>
                    <a:pt x="29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6" y="34"/>
                    <a:pt x="30" y="40"/>
                    <a:pt x="20" y="40"/>
                  </a:cubicBezTo>
                  <a:cubicBezTo>
                    <a:pt x="9" y="40"/>
                    <a:pt x="0" y="32"/>
                    <a:pt x="0" y="20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0" y="0"/>
                    <a:pt x="36" y="6"/>
                    <a:pt x="38" y="13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3"/>
                    <a:pt x="25" y="9"/>
                    <a:pt x="20" y="9"/>
                  </a:cubicBezTo>
                  <a:cubicBezTo>
                    <a:pt x="15" y="9"/>
                    <a:pt x="10" y="13"/>
                    <a:pt x="10" y="2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5"/>
            <p:cNvSpPr>
              <a:spLocks noEditPoints="1"/>
            </p:cNvSpPr>
            <p:nvPr userDrawn="1"/>
          </p:nvSpPr>
          <p:spPr bwMode="auto">
            <a:xfrm>
              <a:off x="9055100" y="952500"/>
              <a:ext cx="555625" cy="609600"/>
            </a:xfrm>
            <a:custGeom>
              <a:avLst/>
              <a:gdLst>
                <a:gd name="T0" fmla="*/ 27 w 37"/>
                <a:gd name="T1" fmla="*/ 16 h 40"/>
                <a:gd name="T2" fmla="*/ 19 w 37"/>
                <a:gd name="T3" fmla="*/ 8 h 40"/>
                <a:gd name="T4" fmla="*/ 10 w 37"/>
                <a:gd name="T5" fmla="*/ 16 h 40"/>
                <a:gd name="T6" fmla="*/ 27 w 37"/>
                <a:gd name="T7" fmla="*/ 16 h 40"/>
                <a:gd name="T8" fmla="*/ 37 w 37"/>
                <a:gd name="T9" fmla="*/ 28 h 40"/>
                <a:gd name="T10" fmla="*/ 19 w 37"/>
                <a:gd name="T11" fmla="*/ 40 h 40"/>
                <a:gd name="T12" fmla="*/ 0 w 37"/>
                <a:gd name="T13" fmla="*/ 20 h 40"/>
                <a:gd name="T14" fmla="*/ 19 w 37"/>
                <a:gd name="T15" fmla="*/ 0 h 40"/>
                <a:gd name="T16" fmla="*/ 37 w 37"/>
                <a:gd name="T17" fmla="*/ 20 h 40"/>
                <a:gd name="T18" fmla="*/ 37 w 37"/>
                <a:gd name="T19" fmla="*/ 23 h 40"/>
                <a:gd name="T20" fmla="*/ 10 w 37"/>
                <a:gd name="T21" fmla="*/ 23 h 40"/>
                <a:gd name="T22" fmla="*/ 20 w 37"/>
                <a:gd name="T23" fmla="*/ 31 h 40"/>
                <a:gd name="T24" fmla="*/ 28 w 37"/>
                <a:gd name="T25" fmla="*/ 26 h 40"/>
                <a:gd name="T26" fmla="*/ 37 w 37"/>
                <a:gd name="T27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40">
                  <a:moveTo>
                    <a:pt x="27" y="16"/>
                  </a:moveTo>
                  <a:cubicBezTo>
                    <a:pt x="27" y="12"/>
                    <a:pt x="25" y="8"/>
                    <a:pt x="19" y="8"/>
                  </a:cubicBezTo>
                  <a:cubicBezTo>
                    <a:pt x="13" y="8"/>
                    <a:pt x="10" y="12"/>
                    <a:pt x="10" y="16"/>
                  </a:cubicBezTo>
                  <a:lnTo>
                    <a:pt x="27" y="16"/>
                  </a:lnTo>
                  <a:close/>
                  <a:moveTo>
                    <a:pt x="37" y="28"/>
                  </a:moveTo>
                  <a:cubicBezTo>
                    <a:pt x="35" y="35"/>
                    <a:pt x="29" y="40"/>
                    <a:pt x="19" y="40"/>
                  </a:cubicBezTo>
                  <a:cubicBezTo>
                    <a:pt x="9" y="40"/>
                    <a:pt x="0" y="33"/>
                    <a:pt x="0" y="20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7" y="7"/>
                    <a:pt x="37" y="20"/>
                  </a:cubicBezTo>
                  <a:cubicBezTo>
                    <a:pt x="37" y="21"/>
                    <a:pt x="37" y="23"/>
                    <a:pt x="37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8"/>
                    <a:pt x="14" y="31"/>
                    <a:pt x="20" y="31"/>
                  </a:cubicBezTo>
                  <a:cubicBezTo>
                    <a:pt x="24" y="31"/>
                    <a:pt x="27" y="29"/>
                    <a:pt x="28" y="26"/>
                  </a:cubicBezTo>
                  <a:lnTo>
                    <a:pt x="3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3" name="Oval 16"/>
            <p:cNvSpPr>
              <a:spLocks noChangeArrowheads="1"/>
            </p:cNvSpPr>
            <p:nvPr userDrawn="1"/>
          </p:nvSpPr>
          <p:spPr bwMode="auto">
            <a:xfrm>
              <a:off x="9715500" y="1333500"/>
              <a:ext cx="209550" cy="2286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5476875" y="2001838"/>
              <a:ext cx="808038" cy="836612"/>
            </a:xfrm>
            <a:custGeom>
              <a:avLst/>
              <a:gdLst>
                <a:gd name="T0" fmla="*/ 188 w 509"/>
                <a:gd name="T1" fmla="*/ 317 h 527"/>
                <a:gd name="T2" fmla="*/ 330 w 509"/>
                <a:gd name="T3" fmla="*/ 317 h 527"/>
                <a:gd name="T4" fmla="*/ 254 w 509"/>
                <a:gd name="T5" fmla="*/ 115 h 527"/>
                <a:gd name="T6" fmla="*/ 188 w 509"/>
                <a:gd name="T7" fmla="*/ 317 h 527"/>
                <a:gd name="T8" fmla="*/ 358 w 509"/>
                <a:gd name="T9" fmla="*/ 412 h 527"/>
                <a:gd name="T10" fmla="*/ 151 w 509"/>
                <a:gd name="T11" fmla="*/ 412 h 527"/>
                <a:gd name="T12" fmla="*/ 103 w 509"/>
                <a:gd name="T13" fmla="*/ 527 h 527"/>
                <a:gd name="T14" fmla="*/ 0 w 509"/>
                <a:gd name="T15" fmla="*/ 527 h 527"/>
                <a:gd name="T16" fmla="*/ 198 w 509"/>
                <a:gd name="T17" fmla="*/ 0 h 527"/>
                <a:gd name="T18" fmla="*/ 320 w 509"/>
                <a:gd name="T19" fmla="*/ 0 h 527"/>
                <a:gd name="T20" fmla="*/ 509 w 509"/>
                <a:gd name="T21" fmla="*/ 527 h 527"/>
                <a:gd name="T22" fmla="*/ 405 w 509"/>
                <a:gd name="T23" fmla="*/ 527 h 527"/>
                <a:gd name="T24" fmla="*/ 358 w 509"/>
                <a:gd name="T25" fmla="*/ 412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9" h="527">
                  <a:moveTo>
                    <a:pt x="188" y="317"/>
                  </a:moveTo>
                  <a:lnTo>
                    <a:pt x="330" y="317"/>
                  </a:lnTo>
                  <a:lnTo>
                    <a:pt x="254" y="115"/>
                  </a:lnTo>
                  <a:lnTo>
                    <a:pt x="188" y="317"/>
                  </a:lnTo>
                  <a:close/>
                  <a:moveTo>
                    <a:pt x="358" y="412"/>
                  </a:moveTo>
                  <a:lnTo>
                    <a:pt x="151" y="412"/>
                  </a:lnTo>
                  <a:lnTo>
                    <a:pt x="103" y="527"/>
                  </a:lnTo>
                  <a:lnTo>
                    <a:pt x="0" y="527"/>
                  </a:lnTo>
                  <a:lnTo>
                    <a:pt x="198" y="0"/>
                  </a:lnTo>
                  <a:lnTo>
                    <a:pt x="320" y="0"/>
                  </a:lnTo>
                  <a:lnTo>
                    <a:pt x="509" y="527"/>
                  </a:lnTo>
                  <a:lnTo>
                    <a:pt x="405" y="527"/>
                  </a:lnTo>
                  <a:lnTo>
                    <a:pt x="358" y="4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18"/>
            <p:cNvSpPr>
              <a:spLocks noEditPoints="1"/>
            </p:cNvSpPr>
            <p:nvPr userDrawn="1"/>
          </p:nvSpPr>
          <p:spPr bwMode="auto">
            <a:xfrm>
              <a:off x="6375400" y="2246313"/>
              <a:ext cx="584200" cy="820737"/>
            </a:xfrm>
            <a:custGeom>
              <a:avLst/>
              <a:gdLst>
                <a:gd name="T0" fmla="*/ 20 w 39"/>
                <a:gd name="T1" fmla="*/ 10 h 54"/>
                <a:gd name="T2" fmla="*/ 10 w 39"/>
                <a:gd name="T3" fmla="*/ 20 h 54"/>
                <a:gd name="T4" fmla="*/ 20 w 39"/>
                <a:gd name="T5" fmla="*/ 31 h 54"/>
                <a:gd name="T6" fmla="*/ 29 w 39"/>
                <a:gd name="T7" fmla="*/ 20 h 54"/>
                <a:gd name="T8" fmla="*/ 20 w 39"/>
                <a:gd name="T9" fmla="*/ 10 h 54"/>
                <a:gd name="T10" fmla="*/ 0 w 39"/>
                <a:gd name="T11" fmla="*/ 54 h 54"/>
                <a:gd name="T12" fmla="*/ 0 w 39"/>
                <a:gd name="T13" fmla="*/ 1 h 54"/>
                <a:gd name="T14" fmla="*/ 10 w 39"/>
                <a:gd name="T15" fmla="*/ 1 h 54"/>
                <a:gd name="T16" fmla="*/ 10 w 39"/>
                <a:gd name="T17" fmla="*/ 6 h 54"/>
                <a:gd name="T18" fmla="*/ 22 w 39"/>
                <a:gd name="T19" fmla="*/ 0 h 54"/>
                <a:gd name="T20" fmla="*/ 39 w 39"/>
                <a:gd name="T21" fmla="*/ 20 h 54"/>
                <a:gd name="T22" fmla="*/ 22 w 39"/>
                <a:gd name="T23" fmla="*/ 40 h 54"/>
                <a:gd name="T24" fmla="*/ 11 w 39"/>
                <a:gd name="T25" fmla="*/ 36 h 54"/>
                <a:gd name="T26" fmla="*/ 11 w 39"/>
                <a:gd name="T27" fmla="*/ 54 h 54"/>
                <a:gd name="T28" fmla="*/ 0 w 39"/>
                <a:gd name="T2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54">
                  <a:moveTo>
                    <a:pt x="20" y="10"/>
                  </a:moveTo>
                  <a:cubicBezTo>
                    <a:pt x="15" y="10"/>
                    <a:pt x="10" y="14"/>
                    <a:pt x="10" y="20"/>
                  </a:cubicBezTo>
                  <a:cubicBezTo>
                    <a:pt x="10" y="27"/>
                    <a:pt x="15" y="31"/>
                    <a:pt x="20" y="31"/>
                  </a:cubicBezTo>
                  <a:cubicBezTo>
                    <a:pt x="25" y="31"/>
                    <a:pt x="29" y="27"/>
                    <a:pt x="29" y="20"/>
                  </a:cubicBezTo>
                  <a:cubicBezTo>
                    <a:pt x="29" y="14"/>
                    <a:pt x="25" y="10"/>
                    <a:pt x="20" y="10"/>
                  </a:cubicBezTo>
                  <a:moveTo>
                    <a:pt x="0" y="5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3"/>
                    <a:pt x="16" y="0"/>
                    <a:pt x="22" y="0"/>
                  </a:cubicBezTo>
                  <a:cubicBezTo>
                    <a:pt x="33" y="0"/>
                    <a:pt x="39" y="9"/>
                    <a:pt x="39" y="20"/>
                  </a:cubicBezTo>
                  <a:cubicBezTo>
                    <a:pt x="39" y="32"/>
                    <a:pt x="32" y="40"/>
                    <a:pt x="22" y="40"/>
                  </a:cubicBezTo>
                  <a:cubicBezTo>
                    <a:pt x="16" y="40"/>
                    <a:pt x="12" y="38"/>
                    <a:pt x="11" y="36"/>
                  </a:cubicBezTo>
                  <a:cubicBezTo>
                    <a:pt x="11" y="54"/>
                    <a:pt x="11" y="54"/>
                    <a:pt x="11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9"/>
            <p:cNvSpPr>
              <a:spLocks noEditPoints="1"/>
            </p:cNvSpPr>
            <p:nvPr userDrawn="1"/>
          </p:nvSpPr>
          <p:spPr bwMode="auto">
            <a:xfrm>
              <a:off x="7064375" y="2246313"/>
              <a:ext cx="598488" cy="820737"/>
            </a:xfrm>
            <a:custGeom>
              <a:avLst/>
              <a:gdLst>
                <a:gd name="T0" fmla="*/ 20 w 40"/>
                <a:gd name="T1" fmla="*/ 10 h 54"/>
                <a:gd name="T2" fmla="*/ 10 w 40"/>
                <a:gd name="T3" fmla="*/ 20 h 54"/>
                <a:gd name="T4" fmla="*/ 20 w 40"/>
                <a:gd name="T5" fmla="*/ 31 h 54"/>
                <a:gd name="T6" fmla="*/ 29 w 40"/>
                <a:gd name="T7" fmla="*/ 20 h 54"/>
                <a:gd name="T8" fmla="*/ 20 w 40"/>
                <a:gd name="T9" fmla="*/ 10 h 54"/>
                <a:gd name="T10" fmla="*/ 0 w 40"/>
                <a:gd name="T11" fmla="*/ 54 h 54"/>
                <a:gd name="T12" fmla="*/ 0 w 40"/>
                <a:gd name="T13" fmla="*/ 1 h 54"/>
                <a:gd name="T14" fmla="*/ 10 w 40"/>
                <a:gd name="T15" fmla="*/ 1 h 54"/>
                <a:gd name="T16" fmla="*/ 10 w 40"/>
                <a:gd name="T17" fmla="*/ 6 h 54"/>
                <a:gd name="T18" fmla="*/ 22 w 40"/>
                <a:gd name="T19" fmla="*/ 0 h 54"/>
                <a:gd name="T20" fmla="*/ 40 w 40"/>
                <a:gd name="T21" fmla="*/ 20 h 54"/>
                <a:gd name="T22" fmla="*/ 22 w 40"/>
                <a:gd name="T23" fmla="*/ 40 h 54"/>
                <a:gd name="T24" fmla="*/ 11 w 40"/>
                <a:gd name="T25" fmla="*/ 36 h 54"/>
                <a:gd name="T26" fmla="*/ 11 w 40"/>
                <a:gd name="T27" fmla="*/ 54 h 54"/>
                <a:gd name="T28" fmla="*/ 0 w 40"/>
                <a:gd name="T2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54">
                  <a:moveTo>
                    <a:pt x="20" y="10"/>
                  </a:moveTo>
                  <a:cubicBezTo>
                    <a:pt x="15" y="10"/>
                    <a:pt x="10" y="14"/>
                    <a:pt x="10" y="20"/>
                  </a:cubicBezTo>
                  <a:cubicBezTo>
                    <a:pt x="10" y="27"/>
                    <a:pt x="15" y="31"/>
                    <a:pt x="20" y="31"/>
                  </a:cubicBezTo>
                  <a:cubicBezTo>
                    <a:pt x="25" y="31"/>
                    <a:pt x="29" y="27"/>
                    <a:pt x="29" y="20"/>
                  </a:cubicBezTo>
                  <a:cubicBezTo>
                    <a:pt x="29" y="14"/>
                    <a:pt x="25" y="10"/>
                    <a:pt x="20" y="10"/>
                  </a:cubicBezTo>
                  <a:moveTo>
                    <a:pt x="0" y="5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3"/>
                    <a:pt x="16" y="0"/>
                    <a:pt x="22" y="0"/>
                  </a:cubicBezTo>
                  <a:cubicBezTo>
                    <a:pt x="33" y="0"/>
                    <a:pt x="40" y="9"/>
                    <a:pt x="40" y="20"/>
                  </a:cubicBezTo>
                  <a:cubicBezTo>
                    <a:pt x="40" y="32"/>
                    <a:pt x="32" y="40"/>
                    <a:pt x="22" y="40"/>
                  </a:cubicBezTo>
                  <a:cubicBezTo>
                    <a:pt x="16" y="40"/>
                    <a:pt x="12" y="38"/>
                    <a:pt x="11" y="36"/>
                  </a:cubicBezTo>
                  <a:cubicBezTo>
                    <a:pt x="11" y="54"/>
                    <a:pt x="11" y="54"/>
                    <a:pt x="11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7" name="Rectangle 20"/>
            <p:cNvSpPr>
              <a:spLocks noChangeArrowheads="1"/>
            </p:cNvSpPr>
            <p:nvPr userDrawn="1"/>
          </p:nvSpPr>
          <p:spPr bwMode="auto">
            <a:xfrm>
              <a:off x="7767638" y="1987550"/>
              <a:ext cx="149225" cy="8509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8051800" y="1971675"/>
              <a:ext cx="195263" cy="866775"/>
            </a:xfrm>
            <a:custGeom>
              <a:avLst/>
              <a:gdLst>
                <a:gd name="T0" fmla="*/ 1 w 13"/>
                <a:gd name="T1" fmla="*/ 19 h 57"/>
                <a:gd name="T2" fmla="*/ 12 w 13"/>
                <a:gd name="T3" fmla="*/ 19 h 57"/>
                <a:gd name="T4" fmla="*/ 12 w 13"/>
                <a:gd name="T5" fmla="*/ 57 h 57"/>
                <a:gd name="T6" fmla="*/ 1 w 13"/>
                <a:gd name="T7" fmla="*/ 57 h 57"/>
                <a:gd name="T8" fmla="*/ 1 w 13"/>
                <a:gd name="T9" fmla="*/ 19 h 57"/>
                <a:gd name="T10" fmla="*/ 7 w 13"/>
                <a:gd name="T11" fmla="*/ 0 h 57"/>
                <a:gd name="T12" fmla="*/ 13 w 13"/>
                <a:gd name="T13" fmla="*/ 7 h 57"/>
                <a:gd name="T14" fmla="*/ 7 w 13"/>
                <a:gd name="T15" fmla="*/ 13 h 57"/>
                <a:gd name="T16" fmla="*/ 0 w 13"/>
                <a:gd name="T17" fmla="*/ 7 h 57"/>
                <a:gd name="T18" fmla="*/ 7 w 13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57">
                  <a:moveTo>
                    <a:pt x="1" y="19"/>
                  </a:moveTo>
                  <a:cubicBezTo>
                    <a:pt x="12" y="19"/>
                    <a:pt x="12" y="19"/>
                    <a:pt x="12" y="19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" y="57"/>
                    <a:pt x="1" y="57"/>
                    <a:pt x="1" y="57"/>
                  </a:cubicBezTo>
                  <a:lnTo>
                    <a:pt x="1" y="19"/>
                  </a:lnTo>
                  <a:close/>
                  <a:moveTo>
                    <a:pt x="7" y="0"/>
                  </a:moveTo>
                  <a:cubicBezTo>
                    <a:pt x="10" y="0"/>
                    <a:pt x="13" y="3"/>
                    <a:pt x="13" y="7"/>
                  </a:cubicBezTo>
                  <a:cubicBezTo>
                    <a:pt x="13" y="10"/>
                    <a:pt x="10" y="13"/>
                    <a:pt x="7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22"/>
            <p:cNvSpPr>
              <a:spLocks noEditPoints="1"/>
            </p:cNvSpPr>
            <p:nvPr userDrawn="1"/>
          </p:nvSpPr>
          <p:spPr bwMode="auto">
            <a:xfrm>
              <a:off x="8351838" y="2246313"/>
              <a:ext cx="554038" cy="608012"/>
            </a:xfrm>
            <a:custGeom>
              <a:avLst/>
              <a:gdLst>
                <a:gd name="T0" fmla="*/ 27 w 37"/>
                <a:gd name="T1" fmla="*/ 16 h 40"/>
                <a:gd name="T2" fmla="*/ 19 w 37"/>
                <a:gd name="T3" fmla="*/ 8 h 40"/>
                <a:gd name="T4" fmla="*/ 10 w 37"/>
                <a:gd name="T5" fmla="*/ 16 h 40"/>
                <a:gd name="T6" fmla="*/ 27 w 37"/>
                <a:gd name="T7" fmla="*/ 16 h 40"/>
                <a:gd name="T8" fmla="*/ 37 w 37"/>
                <a:gd name="T9" fmla="*/ 28 h 40"/>
                <a:gd name="T10" fmla="*/ 19 w 37"/>
                <a:gd name="T11" fmla="*/ 40 h 40"/>
                <a:gd name="T12" fmla="*/ 0 w 37"/>
                <a:gd name="T13" fmla="*/ 20 h 40"/>
                <a:gd name="T14" fmla="*/ 19 w 37"/>
                <a:gd name="T15" fmla="*/ 0 h 40"/>
                <a:gd name="T16" fmla="*/ 37 w 37"/>
                <a:gd name="T17" fmla="*/ 20 h 40"/>
                <a:gd name="T18" fmla="*/ 37 w 37"/>
                <a:gd name="T19" fmla="*/ 23 h 40"/>
                <a:gd name="T20" fmla="*/ 10 w 37"/>
                <a:gd name="T21" fmla="*/ 23 h 40"/>
                <a:gd name="T22" fmla="*/ 20 w 37"/>
                <a:gd name="T23" fmla="*/ 32 h 40"/>
                <a:gd name="T24" fmla="*/ 28 w 37"/>
                <a:gd name="T25" fmla="*/ 26 h 40"/>
                <a:gd name="T26" fmla="*/ 37 w 37"/>
                <a:gd name="T27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40">
                  <a:moveTo>
                    <a:pt x="27" y="16"/>
                  </a:moveTo>
                  <a:cubicBezTo>
                    <a:pt x="27" y="12"/>
                    <a:pt x="25" y="8"/>
                    <a:pt x="19" y="8"/>
                  </a:cubicBezTo>
                  <a:cubicBezTo>
                    <a:pt x="13" y="8"/>
                    <a:pt x="10" y="12"/>
                    <a:pt x="10" y="16"/>
                  </a:cubicBezTo>
                  <a:lnTo>
                    <a:pt x="27" y="16"/>
                  </a:lnTo>
                  <a:close/>
                  <a:moveTo>
                    <a:pt x="37" y="28"/>
                  </a:moveTo>
                  <a:cubicBezTo>
                    <a:pt x="35" y="35"/>
                    <a:pt x="29" y="40"/>
                    <a:pt x="19" y="40"/>
                  </a:cubicBezTo>
                  <a:cubicBezTo>
                    <a:pt x="9" y="40"/>
                    <a:pt x="0" y="33"/>
                    <a:pt x="0" y="20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7" y="8"/>
                    <a:pt x="37" y="20"/>
                  </a:cubicBezTo>
                  <a:cubicBezTo>
                    <a:pt x="37" y="21"/>
                    <a:pt x="37" y="23"/>
                    <a:pt x="37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8"/>
                    <a:pt x="14" y="32"/>
                    <a:pt x="20" y="32"/>
                  </a:cubicBezTo>
                  <a:cubicBezTo>
                    <a:pt x="24" y="32"/>
                    <a:pt x="27" y="29"/>
                    <a:pt x="28" y="26"/>
                  </a:cubicBezTo>
                  <a:lnTo>
                    <a:pt x="3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23"/>
            <p:cNvSpPr>
              <a:spLocks noEditPoints="1"/>
            </p:cNvSpPr>
            <p:nvPr userDrawn="1"/>
          </p:nvSpPr>
          <p:spPr bwMode="auto">
            <a:xfrm>
              <a:off x="8980488" y="1987550"/>
              <a:ext cx="600075" cy="866775"/>
            </a:xfrm>
            <a:custGeom>
              <a:avLst/>
              <a:gdLst>
                <a:gd name="T0" fmla="*/ 20 w 40"/>
                <a:gd name="T1" fmla="*/ 48 h 57"/>
                <a:gd name="T2" fmla="*/ 30 w 40"/>
                <a:gd name="T3" fmla="*/ 37 h 57"/>
                <a:gd name="T4" fmla="*/ 20 w 40"/>
                <a:gd name="T5" fmla="*/ 26 h 57"/>
                <a:gd name="T6" fmla="*/ 11 w 40"/>
                <a:gd name="T7" fmla="*/ 37 h 57"/>
                <a:gd name="T8" fmla="*/ 20 w 40"/>
                <a:gd name="T9" fmla="*/ 48 h 57"/>
                <a:gd name="T10" fmla="*/ 40 w 40"/>
                <a:gd name="T11" fmla="*/ 49 h 57"/>
                <a:gd name="T12" fmla="*/ 40 w 40"/>
                <a:gd name="T13" fmla="*/ 56 h 57"/>
                <a:gd name="T14" fmla="*/ 30 w 40"/>
                <a:gd name="T15" fmla="*/ 56 h 57"/>
                <a:gd name="T16" fmla="*/ 30 w 40"/>
                <a:gd name="T17" fmla="*/ 52 h 57"/>
                <a:gd name="T18" fmla="*/ 19 w 40"/>
                <a:gd name="T19" fmla="*/ 57 h 57"/>
                <a:gd name="T20" fmla="*/ 0 w 40"/>
                <a:gd name="T21" fmla="*/ 37 h 57"/>
                <a:gd name="T22" fmla="*/ 19 w 40"/>
                <a:gd name="T23" fmla="*/ 17 h 57"/>
                <a:gd name="T24" fmla="*/ 30 w 40"/>
                <a:gd name="T25" fmla="*/ 22 h 57"/>
                <a:gd name="T26" fmla="*/ 30 w 40"/>
                <a:gd name="T27" fmla="*/ 0 h 57"/>
                <a:gd name="T28" fmla="*/ 40 w 40"/>
                <a:gd name="T29" fmla="*/ 0 h 57"/>
                <a:gd name="T30" fmla="*/ 40 w 40"/>
                <a:gd name="T31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57">
                  <a:moveTo>
                    <a:pt x="20" y="48"/>
                  </a:moveTo>
                  <a:cubicBezTo>
                    <a:pt x="26" y="48"/>
                    <a:pt x="30" y="44"/>
                    <a:pt x="30" y="37"/>
                  </a:cubicBezTo>
                  <a:cubicBezTo>
                    <a:pt x="30" y="30"/>
                    <a:pt x="26" y="26"/>
                    <a:pt x="20" y="26"/>
                  </a:cubicBezTo>
                  <a:cubicBezTo>
                    <a:pt x="15" y="26"/>
                    <a:pt x="11" y="30"/>
                    <a:pt x="11" y="37"/>
                  </a:cubicBezTo>
                  <a:cubicBezTo>
                    <a:pt x="11" y="44"/>
                    <a:pt x="15" y="48"/>
                    <a:pt x="20" y="48"/>
                  </a:cubicBezTo>
                  <a:moveTo>
                    <a:pt x="40" y="49"/>
                  </a:moveTo>
                  <a:cubicBezTo>
                    <a:pt x="40" y="52"/>
                    <a:pt x="40" y="55"/>
                    <a:pt x="4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4"/>
                    <a:pt x="30" y="52"/>
                  </a:cubicBezTo>
                  <a:cubicBezTo>
                    <a:pt x="28" y="55"/>
                    <a:pt x="24" y="57"/>
                    <a:pt x="19" y="57"/>
                  </a:cubicBezTo>
                  <a:cubicBezTo>
                    <a:pt x="8" y="57"/>
                    <a:pt x="0" y="49"/>
                    <a:pt x="0" y="37"/>
                  </a:cubicBezTo>
                  <a:cubicBezTo>
                    <a:pt x="0" y="26"/>
                    <a:pt x="8" y="17"/>
                    <a:pt x="19" y="17"/>
                  </a:cubicBezTo>
                  <a:cubicBezTo>
                    <a:pt x="25" y="17"/>
                    <a:pt x="28" y="20"/>
                    <a:pt x="30" y="2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4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24"/>
            <p:cNvSpPr>
              <a:spLocks/>
            </p:cNvSpPr>
            <p:nvPr userDrawn="1"/>
          </p:nvSpPr>
          <p:spPr bwMode="auto">
            <a:xfrm>
              <a:off x="9925050" y="2093913"/>
              <a:ext cx="374650" cy="760412"/>
            </a:xfrm>
            <a:custGeom>
              <a:avLst/>
              <a:gdLst>
                <a:gd name="T0" fmla="*/ 17 w 25"/>
                <a:gd name="T1" fmla="*/ 11 h 50"/>
                <a:gd name="T2" fmla="*/ 25 w 25"/>
                <a:gd name="T3" fmla="*/ 11 h 50"/>
                <a:gd name="T4" fmla="*/ 25 w 25"/>
                <a:gd name="T5" fmla="*/ 20 h 50"/>
                <a:gd name="T6" fmla="*/ 17 w 25"/>
                <a:gd name="T7" fmla="*/ 20 h 50"/>
                <a:gd name="T8" fmla="*/ 17 w 25"/>
                <a:gd name="T9" fmla="*/ 36 h 50"/>
                <a:gd name="T10" fmla="*/ 22 w 25"/>
                <a:gd name="T11" fmla="*/ 41 h 50"/>
                <a:gd name="T12" fmla="*/ 25 w 25"/>
                <a:gd name="T13" fmla="*/ 40 h 50"/>
                <a:gd name="T14" fmla="*/ 25 w 25"/>
                <a:gd name="T15" fmla="*/ 49 h 50"/>
                <a:gd name="T16" fmla="*/ 19 w 25"/>
                <a:gd name="T17" fmla="*/ 50 h 50"/>
                <a:gd name="T18" fmla="*/ 7 w 25"/>
                <a:gd name="T19" fmla="*/ 38 h 50"/>
                <a:gd name="T20" fmla="*/ 7 w 25"/>
                <a:gd name="T21" fmla="*/ 20 h 50"/>
                <a:gd name="T22" fmla="*/ 0 w 25"/>
                <a:gd name="T23" fmla="*/ 20 h 50"/>
                <a:gd name="T24" fmla="*/ 0 w 25"/>
                <a:gd name="T25" fmla="*/ 11 h 50"/>
                <a:gd name="T26" fmla="*/ 2 w 25"/>
                <a:gd name="T27" fmla="*/ 11 h 50"/>
                <a:gd name="T28" fmla="*/ 8 w 25"/>
                <a:gd name="T29" fmla="*/ 5 h 50"/>
                <a:gd name="T30" fmla="*/ 8 w 25"/>
                <a:gd name="T31" fmla="*/ 0 h 50"/>
                <a:gd name="T32" fmla="*/ 17 w 25"/>
                <a:gd name="T33" fmla="*/ 0 h 50"/>
                <a:gd name="T34" fmla="*/ 17 w 25"/>
                <a:gd name="T35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50">
                  <a:moveTo>
                    <a:pt x="17" y="11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40"/>
                    <a:pt x="19" y="41"/>
                    <a:pt x="22" y="41"/>
                  </a:cubicBezTo>
                  <a:cubicBezTo>
                    <a:pt x="23" y="41"/>
                    <a:pt x="24" y="41"/>
                    <a:pt x="25" y="40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49"/>
                    <a:pt x="22" y="50"/>
                    <a:pt x="19" y="50"/>
                  </a:cubicBezTo>
                  <a:cubicBezTo>
                    <a:pt x="12" y="50"/>
                    <a:pt x="7" y="45"/>
                    <a:pt x="7" y="38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6" y="11"/>
                    <a:pt x="8" y="9"/>
                    <a:pt x="8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25"/>
            <p:cNvSpPr>
              <a:spLocks noEditPoints="1"/>
            </p:cNvSpPr>
            <p:nvPr userDrawn="1"/>
          </p:nvSpPr>
          <p:spPr bwMode="auto">
            <a:xfrm>
              <a:off x="10374313" y="2246313"/>
              <a:ext cx="598488" cy="608012"/>
            </a:xfrm>
            <a:custGeom>
              <a:avLst/>
              <a:gdLst>
                <a:gd name="T0" fmla="*/ 30 w 40"/>
                <a:gd name="T1" fmla="*/ 20 h 40"/>
                <a:gd name="T2" fmla="*/ 20 w 40"/>
                <a:gd name="T3" fmla="*/ 9 h 40"/>
                <a:gd name="T4" fmla="*/ 10 w 40"/>
                <a:gd name="T5" fmla="*/ 20 h 40"/>
                <a:gd name="T6" fmla="*/ 20 w 40"/>
                <a:gd name="T7" fmla="*/ 31 h 40"/>
                <a:gd name="T8" fmla="*/ 30 w 40"/>
                <a:gd name="T9" fmla="*/ 20 h 40"/>
                <a:gd name="T10" fmla="*/ 40 w 40"/>
                <a:gd name="T11" fmla="*/ 20 h 40"/>
                <a:gd name="T12" fmla="*/ 20 w 40"/>
                <a:gd name="T13" fmla="*/ 40 h 40"/>
                <a:gd name="T14" fmla="*/ 0 w 40"/>
                <a:gd name="T15" fmla="*/ 20 h 40"/>
                <a:gd name="T16" fmla="*/ 20 w 40"/>
                <a:gd name="T17" fmla="*/ 0 h 40"/>
                <a:gd name="T18" fmla="*/ 40 w 40"/>
                <a:gd name="T1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30" y="20"/>
                  </a:moveTo>
                  <a:cubicBezTo>
                    <a:pt x="30" y="13"/>
                    <a:pt x="25" y="9"/>
                    <a:pt x="20" y="9"/>
                  </a:cubicBezTo>
                  <a:cubicBezTo>
                    <a:pt x="15" y="9"/>
                    <a:pt x="10" y="13"/>
                    <a:pt x="10" y="20"/>
                  </a:cubicBezTo>
                  <a:cubicBezTo>
                    <a:pt x="10" y="27"/>
                    <a:pt x="15" y="31"/>
                    <a:pt x="20" y="31"/>
                  </a:cubicBezTo>
                  <a:cubicBezTo>
                    <a:pt x="25" y="31"/>
                    <a:pt x="30" y="27"/>
                    <a:pt x="30" y="20"/>
                  </a:cubicBezTo>
                  <a:moveTo>
                    <a:pt x="40" y="20"/>
                  </a:moveTo>
                  <a:cubicBezTo>
                    <a:pt x="40" y="32"/>
                    <a:pt x="31" y="40"/>
                    <a:pt x="20" y="40"/>
                  </a:cubicBezTo>
                  <a:cubicBezTo>
                    <a:pt x="9" y="40"/>
                    <a:pt x="0" y="32"/>
                    <a:pt x="0" y="20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40" y="8"/>
                    <a:pt x="40" y="2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26"/>
            <p:cNvSpPr>
              <a:spLocks/>
            </p:cNvSpPr>
            <p:nvPr userDrawn="1"/>
          </p:nvSpPr>
          <p:spPr bwMode="auto">
            <a:xfrm>
              <a:off x="11303000" y="2001838"/>
              <a:ext cx="538163" cy="836612"/>
            </a:xfrm>
            <a:custGeom>
              <a:avLst/>
              <a:gdLst>
                <a:gd name="T0" fmla="*/ 0 w 339"/>
                <a:gd name="T1" fmla="*/ 527 h 527"/>
                <a:gd name="T2" fmla="*/ 0 w 339"/>
                <a:gd name="T3" fmla="*/ 0 h 527"/>
                <a:gd name="T4" fmla="*/ 103 w 339"/>
                <a:gd name="T5" fmla="*/ 0 h 527"/>
                <a:gd name="T6" fmla="*/ 103 w 339"/>
                <a:gd name="T7" fmla="*/ 431 h 527"/>
                <a:gd name="T8" fmla="*/ 339 w 339"/>
                <a:gd name="T9" fmla="*/ 431 h 527"/>
                <a:gd name="T10" fmla="*/ 339 w 339"/>
                <a:gd name="T11" fmla="*/ 527 h 527"/>
                <a:gd name="T12" fmla="*/ 0 w 339"/>
                <a:gd name="T13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527">
                  <a:moveTo>
                    <a:pt x="0" y="527"/>
                  </a:moveTo>
                  <a:lnTo>
                    <a:pt x="0" y="0"/>
                  </a:lnTo>
                  <a:lnTo>
                    <a:pt x="103" y="0"/>
                  </a:lnTo>
                  <a:lnTo>
                    <a:pt x="103" y="431"/>
                  </a:lnTo>
                  <a:lnTo>
                    <a:pt x="339" y="431"/>
                  </a:lnTo>
                  <a:lnTo>
                    <a:pt x="339" y="527"/>
                  </a:lnTo>
                  <a:lnTo>
                    <a:pt x="0" y="5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27"/>
            <p:cNvSpPr>
              <a:spLocks noEditPoints="1"/>
            </p:cNvSpPr>
            <p:nvPr userDrawn="1"/>
          </p:nvSpPr>
          <p:spPr bwMode="auto">
            <a:xfrm>
              <a:off x="11915775" y="1971675"/>
              <a:ext cx="195263" cy="866775"/>
            </a:xfrm>
            <a:custGeom>
              <a:avLst/>
              <a:gdLst>
                <a:gd name="T0" fmla="*/ 2 w 13"/>
                <a:gd name="T1" fmla="*/ 19 h 57"/>
                <a:gd name="T2" fmla="*/ 12 w 13"/>
                <a:gd name="T3" fmla="*/ 19 h 57"/>
                <a:gd name="T4" fmla="*/ 12 w 13"/>
                <a:gd name="T5" fmla="*/ 57 h 57"/>
                <a:gd name="T6" fmla="*/ 2 w 13"/>
                <a:gd name="T7" fmla="*/ 57 h 57"/>
                <a:gd name="T8" fmla="*/ 2 w 13"/>
                <a:gd name="T9" fmla="*/ 19 h 57"/>
                <a:gd name="T10" fmla="*/ 7 w 13"/>
                <a:gd name="T11" fmla="*/ 0 h 57"/>
                <a:gd name="T12" fmla="*/ 13 w 13"/>
                <a:gd name="T13" fmla="*/ 7 h 57"/>
                <a:gd name="T14" fmla="*/ 7 w 13"/>
                <a:gd name="T15" fmla="*/ 13 h 57"/>
                <a:gd name="T16" fmla="*/ 0 w 13"/>
                <a:gd name="T17" fmla="*/ 7 h 57"/>
                <a:gd name="T18" fmla="*/ 7 w 13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57">
                  <a:moveTo>
                    <a:pt x="2" y="19"/>
                  </a:moveTo>
                  <a:cubicBezTo>
                    <a:pt x="12" y="19"/>
                    <a:pt x="12" y="19"/>
                    <a:pt x="12" y="19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2" y="57"/>
                    <a:pt x="2" y="57"/>
                    <a:pt x="2" y="57"/>
                  </a:cubicBezTo>
                  <a:lnTo>
                    <a:pt x="2" y="19"/>
                  </a:lnTo>
                  <a:close/>
                  <a:moveTo>
                    <a:pt x="7" y="0"/>
                  </a:moveTo>
                  <a:cubicBezTo>
                    <a:pt x="10" y="0"/>
                    <a:pt x="13" y="3"/>
                    <a:pt x="13" y="7"/>
                  </a:cubicBezTo>
                  <a:cubicBezTo>
                    <a:pt x="13" y="10"/>
                    <a:pt x="10" y="13"/>
                    <a:pt x="7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28"/>
            <p:cNvSpPr>
              <a:spLocks/>
            </p:cNvSpPr>
            <p:nvPr userDrawn="1"/>
          </p:nvSpPr>
          <p:spPr bwMode="auto">
            <a:xfrm>
              <a:off x="12215813" y="1987550"/>
              <a:ext cx="374650" cy="850900"/>
            </a:xfrm>
            <a:custGeom>
              <a:avLst/>
              <a:gdLst>
                <a:gd name="T0" fmla="*/ 16 w 25"/>
                <a:gd name="T1" fmla="*/ 14 h 56"/>
                <a:gd name="T2" fmla="*/ 16 w 25"/>
                <a:gd name="T3" fmla="*/ 18 h 56"/>
                <a:gd name="T4" fmla="*/ 25 w 25"/>
                <a:gd name="T5" fmla="*/ 18 h 56"/>
                <a:gd name="T6" fmla="*/ 25 w 25"/>
                <a:gd name="T7" fmla="*/ 27 h 56"/>
                <a:gd name="T8" fmla="*/ 16 w 25"/>
                <a:gd name="T9" fmla="*/ 27 h 56"/>
                <a:gd name="T10" fmla="*/ 16 w 25"/>
                <a:gd name="T11" fmla="*/ 56 h 56"/>
                <a:gd name="T12" fmla="*/ 6 w 25"/>
                <a:gd name="T13" fmla="*/ 56 h 56"/>
                <a:gd name="T14" fmla="*/ 6 w 25"/>
                <a:gd name="T15" fmla="*/ 27 h 56"/>
                <a:gd name="T16" fmla="*/ 0 w 25"/>
                <a:gd name="T17" fmla="*/ 27 h 56"/>
                <a:gd name="T18" fmla="*/ 0 w 25"/>
                <a:gd name="T19" fmla="*/ 18 h 56"/>
                <a:gd name="T20" fmla="*/ 6 w 25"/>
                <a:gd name="T21" fmla="*/ 18 h 56"/>
                <a:gd name="T22" fmla="*/ 6 w 25"/>
                <a:gd name="T23" fmla="*/ 14 h 56"/>
                <a:gd name="T24" fmla="*/ 20 w 25"/>
                <a:gd name="T25" fmla="*/ 0 h 56"/>
                <a:gd name="T26" fmla="*/ 25 w 25"/>
                <a:gd name="T27" fmla="*/ 0 h 56"/>
                <a:gd name="T28" fmla="*/ 25 w 25"/>
                <a:gd name="T29" fmla="*/ 9 h 56"/>
                <a:gd name="T30" fmla="*/ 22 w 25"/>
                <a:gd name="T31" fmla="*/ 9 h 56"/>
                <a:gd name="T32" fmla="*/ 16 w 25"/>
                <a:gd name="T33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56">
                  <a:moveTo>
                    <a:pt x="16" y="14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5"/>
                    <a:pt x="11" y="0"/>
                    <a:pt x="20" y="0"/>
                  </a:cubicBezTo>
                  <a:cubicBezTo>
                    <a:pt x="22" y="0"/>
                    <a:pt x="24" y="0"/>
                    <a:pt x="25" y="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3" y="9"/>
                    <a:pt x="22" y="9"/>
                  </a:cubicBezTo>
                  <a:cubicBezTo>
                    <a:pt x="19" y="9"/>
                    <a:pt x="16" y="10"/>
                    <a:pt x="16" y="1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29"/>
            <p:cNvSpPr>
              <a:spLocks noEditPoints="1"/>
            </p:cNvSpPr>
            <p:nvPr userDrawn="1"/>
          </p:nvSpPr>
          <p:spPr bwMode="auto">
            <a:xfrm>
              <a:off x="12620625" y="2246313"/>
              <a:ext cx="568325" cy="608012"/>
            </a:xfrm>
            <a:custGeom>
              <a:avLst/>
              <a:gdLst>
                <a:gd name="T0" fmla="*/ 28 w 38"/>
                <a:gd name="T1" fmla="*/ 16 h 40"/>
                <a:gd name="T2" fmla="*/ 19 w 38"/>
                <a:gd name="T3" fmla="*/ 8 h 40"/>
                <a:gd name="T4" fmla="*/ 11 w 38"/>
                <a:gd name="T5" fmla="*/ 16 h 40"/>
                <a:gd name="T6" fmla="*/ 28 w 38"/>
                <a:gd name="T7" fmla="*/ 16 h 40"/>
                <a:gd name="T8" fmla="*/ 37 w 38"/>
                <a:gd name="T9" fmla="*/ 28 h 40"/>
                <a:gd name="T10" fmla="*/ 20 w 38"/>
                <a:gd name="T11" fmla="*/ 40 h 40"/>
                <a:gd name="T12" fmla="*/ 0 w 38"/>
                <a:gd name="T13" fmla="*/ 20 h 40"/>
                <a:gd name="T14" fmla="*/ 19 w 38"/>
                <a:gd name="T15" fmla="*/ 0 h 40"/>
                <a:gd name="T16" fmla="*/ 38 w 38"/>
                <a:gd name="T17" fmla="*/ 20 h 40"/>
                <a:gd name="T18" fmla="*/ 38 w 38"/>
                <a:gd name="T19" fmla="*/ 23 h 40"/>
                <a:gd name="T20" fmla="*/ 10 w 38"/>
                <a:gd name="T21" fmla="*/ 23 h 40"/>
                <a:gd name="T22" fmla="*/ 20 w 38"/>
                <a:gd name="T23" fmla="*/ 32 h 40"/>
                <a:gd name="T24" fmla="*/ 29 w 38"/>
                <a:gd name="T25" fmla="*/ 26 h 40"/>
                <a:gd name="T26" fmla="*/ 37 w 38"/>
                <a:gd name="T27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0">
                  <a:moveTo>
                    <a:pt x="28" y="16"/>
                  </a:moveTo>
                  <a:cubicBezTo>
                    <a:pt x="28" y="12"/>
                    <a:pt x="25" y="8"/>
                    <a:pt x="19" y="8"/>
                  </a:cubicBezTo>
                  <a:cubicBezTo>
                    <a:pt x="14" y="8"/>
                    <a:pt x="11" y="12"/>
                    <a:pt x="11" y="16"/>
                  </a:cubicBezTo>
                  <a:lnTo>
                    <a:pt x="28" y="16"/>
                  </a:lnTo>
                  <a:close/>
                  <a:moveTo>
                    <a:pt x="37" y="28"/>
                  </a:moveTo>
                  <a:cubicBezTo>
                    <a:pt x="35" y="35"/>
                    <a:pt x="29" y="40"/>
                    <a:pt x="20" y="40"/>
                  </a:cubicBezTo>
                  <a:cubicBezTo>
                    <a:pt x="9" y="40"/>
                    <a:pt x="0" y="33"/>
                    <a:pt x="0" y="20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1" y="0"/>
                    <a:pt x="38" y="8"/>
                    <a:pt x="38" y="20"/>
                  </a:cubicBezTo>
                  <a:cubicBezTo>
                    <a:pt x="38" y="21"/>
                    <a:pt x="38" y="23"/>
                    <a:pt x="38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8"/>
                    <a:pt x="15" y="32"/>
                    <a:pt x="20" y="32"/>
                  </a:cubicBezTo>
                  <a:cubicBezTo>
                    <a:pt x="25" y="32"/>
                    <a:pt x="27" y="29"/>
                    <a:pt x="29" y="26"/>
                  </a:cubicBezTo>
                  <a:lnTo>
                    <a:pt x="3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7" name="Oval 30"/>
            <p:cNvSpPr>
              <a:spLocks noChangeArrowheads="1"/>
            </p:cNvSpPr>
            <p:nvPr userDrawn="1"/>
          </p:nvSpPr>
          <p:spPr bwMode="auto">
            <a:xfrm>
              <a:off x="13279438" y="2641600"/>
              <a:ext cx="209550" cy="212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31"/>
            <p:cNvSpPr>
              <a:spLocks noEditPoints="1"/>
            </p:cNvSpPr>
            <p:nvPr userDrawn="1"/>
          </p:nvSpPr>
          <p:spPr bwMode="auto">
            <a:xfrm>
              <a:off x="593725" y="633413"/>
              <a:ext cx="4238625" cy="2266950"/>
            </a:xfrm>
            <a:custGeom>
              <a:avLst/>
              <a:gdLst>
                <a:gd name="T0" fmla="*/ 124 w 283"/>
                <a:gd name="T1" fmla="*/ 86 h 149"/>
                <a:gd name="T2" fmla="*/ 108 w 283"/>
                <a:gd name="T3" fmla="*/ 70 h 149"/>
                <a:gd name="T4" fmla="*/ 124 w 283"/>
                <a:gd name="T5" fmla="*/ 51 h 149"/>
                <a:gd name="T6" fmla="*/ 124 w 283"/>
                <a:gd name="T7" fmla="*/ 86 h 149"/>
                <a:gd name="T8" fmla="*/ 223 w 283"/>
                <a:gd name="T9" fmla="*/ 4 h 149"/>
                <a:gd name="T10" fmla="*/ 203 w 283"/>
                <a:gd name="T11" fmla="*/ 87 h 149"/>
                <a:gd name="T12" fmla="*/ 182 w 283"/>
                <a:gd name="T13" fmla="*/ 4 h 149"/>
                <a:gd name="T14" fmla="*/ 124 w 283"/>
                <a:gd name="T15" fmla="*/ 4 h 149"/>
                <a:gd name="T16" fmla="*/ 124 w 283"/>
                <a:gd name="T17" fmla="*/ 35 h 149"/>
                <a:gd name="T18" fmla="*/ 67 w 283"/>
                <a:gd name="T19" fmla="*/ 1 h 149"/>
                <a:gd name="T20" fmla="*/ 5 w 283"/>
                <a:gd name="T21" fmla="*/ 51 h 149"/>
                <a:gd name="T22" fmla="*/ 45 w 283"/>
                <a:gd name="T23" fmla="*/ 51 h 149"/>
                <a:gd name="T24" fmla="*/ 65 w 283"/>
                <a:gd name="T25" fmla="*/ 33 h 149"/>
                <a:gd name="T26" fmla="*/ 83 w 283"/>
                <a:gd name="T27" fmla="*/ 46 h 149"/>
                <a:gd name="T28" fmla="*/ 65 w 283"/>
                <a:gd name="T29" fmla="*/ 58 h 149"/>
                <a:gd name="T30" fmla="*/ 52 w 283"/>
                <a:gd name="T31" fmla="*/ 58 h 149"/>
                <a:gd name="T32" fmla="*/ 52 w 283"/>
                <a:gd name="T33" fmla="*/ 85 h 149"/>
                <a:gd name="T34" fmla="*/ 64 w 283"/>
                <a:gd name="T35" fmla="*/ 85 h 149"/>
                <a:gd name="T36" fmla="*/ 81 w 283"/>
                <a:gd name="T37" fmla="*/ 99 h 149"/>
                <a:gd name="T38" fmla="*/ 63 w 283"/>
                <a:gd name="T39" fmla="*/ 115 h 149"/>
                <a:gd name="T40" fmla="*/ 41 w 283"/>
                <a:gd name="T41" fmla="*/ 89 h 149"/>
                <a:gd name="T42" fmla="*/ 0 w 283"/>
                <a:gd name="T43" fmla="*/ 89 h 149"/>
                <a:gd name="T44" fmla="*/ 64 w 283"/>
                <a:gd name="T45" fmla="*/ 148 h 149"/>
                <a:gd name="T46" fmla="*/ 124 w 283"/>
                <a:gd name="T47" fmla="*/ 118 h 149"/>
                <a:gd name="T48" fmla="*/ 124 w 283"/>
                <a:gd name="T49" fmla="*/ 145 h 149"/>
                <a:gd name="T50" fmla="*/ 163 w 283"/>
                <a:gd name="T51" fmla="*/ 145 h 149"/>
                <a:gd name="T52" fmla="*/ 163 w 283"/>
                <a:gd name="T53" fmla="*/ 56 h 149"/>
                <a:gd name="T54" fmla="*/ 185 w 283"/>
                <a:gd name="T55" fmla="*/ 145 h 149"/>
                <a:gd name="T56" fmla="*/ 220 w 283"/>
                <a:gd name="T57" fmla="*/ 145 h 149"/>
                <a:gd name="T58" fmla="*/ 242 w 283"/>
                <a:gd name="T59" fmla="*/ 56 h 149"/>
                <a:gd name="T60" fmla="*/ 242 w 283"/>
                <a:gd name="T61" fmla="*/ 145 h 149"/>
                <a:gd name="T62" fmla="*/ 283 w 283"/>
                <a:gd name="T63" fmla="*/ 145 h 149"/>
                <a:gd name="T64" fmla="*/ 283 w 283"/>
                <a:gd name="T65" fmla="*/ 4 h 149"/>
                <a:gd name="T66" fmla="*/ 223 w 283"/>
                <a:gd name="T67" fmla="*/ 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3" h="149">
                  <a:moveTo>
                    <a:pt x="124" y="86"/>
                  </a:moveTo>
                  <a:cubicBezTo>
                    <a:pt x="119" y="76"/>
                    <a:pt x="112" y="71"/>
                    <a:pt x="108" y="70"/>
                  </a:cubicBezTo>
                  <a:cubicBezTo>
                    <a:pt x="116" y="66"/>
                    <a:pt x="120" y="61"/>
                    <a:pt x="124" y="51"/>
                  </a:cubicBezTo>
                  <a:lnTo>
                    <a:pt x="124" y="86"/>
                  </a:lnTo>
                  <a:close/>
                  <a:moveTo>
                    <a:pt x="223" y="4"/>
                  </a:moveTo>
                  <a:cubicBezTo>
                    <a:pt x="203" y="87"/>
                    <a:pt x="203" y="87"/>
                    <a:pt x="203" y="87"/>
                  </a:cubicBezTo>
                  <a:cubicBezTo>
                    <a:pt x="182" y="4"/>
                    <a:pt x="182" y="4"/>
                    <a:pt x="182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6" y="8"/>
                    <a:pt x="90" y="1"/>
                    <a:pt x="67" y="1"/>
                  </a:cubicBezTo>
                  <a:cubicBezTo>
                    <a:pt x="38" y="0"/>
                    <a:pt x="7" y="13"/>
                    <a:pt x="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5" y="39"/>
                    <a:pt x="55" y="33"/>
                    <a:pt x="65" y="33"/>
                  </a:cubicBezTo>
                  <a:cubicBezTo>
                    <a:pt x="77" y="33"/>
                    <a:pt x="83" y="38"/>
                    <a:pt x="83" y="46"/>
                  </a:cubicBezTo>
                  <a:cubicBezTo>
                    <a:pt x="83" y="53"/>
                    <a:pt x="79" y="58"/>
                    <a:pt x="65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71" y="85"/>
                    <a:pt x="81" y="89"/>
                    <a:pt x="81" y="99"/>
                  </a:cubicBezTo>
                  <a:cubicBezTo>
                    <a:pt x="81" y="110"/>
                    <a:pt x="73" y="115"/>
                    <a:pt x="63" y="115"/>
                  </a:cubicBezTo>
                  <a:cubicBezTo>
                    <a:pt x="46" y="115"/>
                    <a:pt x="41" y="101"/>
                    <a:pt x="41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7"/>
                    <a:pt x="0" y="149"/>
                    <a:pt x="64" y="148"/>
                  </a:cubicBezTo>
                  <a:cubicBezTo>
                    <a:pt x="95" y="149"/>
                    <a:pt x="117" y="136"/>
                    <a:pt x="124" y="118"/>
                  </a:cubicBezTo>
                  <a:cubicBezTo>
                    <a:pt x="124" y="145"/>
                    <a:pt x="124" y="145"/>
                    <a:pt x="124" y="145"/>
                  </a:cubicBezTo>
                  <a:cubicBezTo>
                    <a:pt x="163" y="145"/>
                    <a:pt x="163" y="145"/>
                    <a:pt x="163" y="145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85" y="145"/>
                    <a:pt x="185" y="145"/>
                    <a:pt x="185" y="145"/>
                  </a:cubicBezTo>
                  <a:cubicBezTo>
                    <a:pt x="220" y="145"/>
                    <a:pt x="220" y="145"/>
                    <a:pt x="220" y="145"/>
                  </a:cubicBezTo>
                  <a:cubicBezTo>
                    <a:pt x="242" y="56"/>
                    <a:pt x="242" y="56"/>
                    <a:pt x="242" y="56"/>
                  </a:cubicBezTo>
                  <a:cubicBezTo>
                    <a:pt x="242" y="145"/>
                    <a:pt x="242" y="145"/>
                    <a:pt x="242" y="145"/>
                  </a:cubicBezTo>
                  <a:cubicBezTo>
                    <a:pt x="283" y="145"/>
                    <a:pt x="283" y="145"/>
                    <a:pt x="283" y="145"/>
                  </a:cubicBezTo>
                  <a:cubicBezTo>
                    <a:pt x="283" y="4"/>
                    <a:pt x="283" y="4"/>
                    <a:pt x="283" y="4"/>
                  </a:cubicBezTo>
                  <a:lnTo>
                    <a:pt x="223" y="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32"/>
            <p:cNvSpPr>
              <a:spLocks/>
            </p:cNvSpPr>
            <p:nvPr userDrawn="1"/>
          </p:nvSpPr>
          <p:spPr bwMode="auto">
            <a:xfrm>
              <a:off x="13742988" y="2001838"/>
              <a:ext cx="285750" cy="258762"/>
            </a:xfrm>
            <a:custGeom>
              <a:avLst/>
              <a:gdLst>
                <a:gd name="T0" fmla="*/ 133 w 180"/>
                <a:gd name="T1" fmla="*/ 0 h 163"/>
                <a:gd name="T2" fmla="*/ 95 w 180"/>
                <a:gd name="T3" fmla="*/ 125 h 163"/>
                <a:gd name="T4" fmla="*/ 48 w 180"/>
                <a:gd name="T5" fmla="*/ 0 h 163"/>
                <a:gd name="T6" fmla="*/ 0 w 180"/>
                <a:gd name="T7" fmla="*/ 0 h 163"/>
                <a:gd name="T8" fmla="*/ 0 w 180"/>
                <a:gd name="T9" fmla="*/ 163 h 163"/>
                <a:gd name="T10" fmla="*/ 29 w 180"/>
                <a:gd name="T11" fmla="*/ 163 h 163"/>
                <a:gd name="T12" fmla="*/ 29 w 180"/>
                <a:gd name="T13" fmla="*/ 58 h 163"/>
                <a:gd name="T14" fmla="*/ 76 w 180"/>
                <a:gd name="T15" fmla="*/ 163 h 163"/>
                <a:gd name="T16" fmla="*/ 104 w 180"/>
                <a:gd name="T17" fmla="*/ 163 h 163"/>
                <a:gd name="T18" fmla="*/ 151 w 180"/>
                <a:gd name="T19" fmla="*/ 58 h 163"/>
                <a:gd name="T20" fmla="*/ 151 w 180"/>
                <a:gd name="T21" fmla="*/ 163 h 163"/>
                <a:gd name="T22" fmla="*/ 180 w 180"/>
                <a:gd name="T23" fmla="*/ 163 h 163"/>
                <a:gd name="T24" fmla="*/ 180 w 180"/>
                <a:gd name="T25" fmla="*/ 0 h 163"/>
                <a:gd name="T26" fmla="*/ 133 w 180"/>
                <a:gd name="T2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" h="163">
                  <a:moveTo>
                    <a:pt x="133" y="0"/>
                  </a:moveTo>
                  <a:lnTo>
                    <a:pt x="95" y="125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163"/>
                  </a:lnTo>
                  <a:lnTo>
                    <a:pt x="29" y="163"/>
                  </a:lnTo>
                  <a:lnTo>
                    <a:pt x="29" y="58"/>
                  </a:lnTo>
                  <a:lnTo>
                    <a:pt x="76" y="163"/>
                  </a:lnTo>
                  <a:lnTo>
                    <a:pt x="104" y="163"/>
                  </a:lnTo>
                  <a:lnTo>
                    <a:pt x="151" y="58"/>
                  </a:lnTo>
                  <a:lnTo>
                    <a:pt x="151" y="163"/>
                  </a:lnTo>
                  <a:lnTo>
                    <a:pt x="180" y="163"/>
                  </a:lnTo>
                  <a:lnTo>
                    <a:pt x="180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33"/>
            <p:cNvSpPr>
              <a:spLocks/>
            </p:cNvSpPr>
            <p:nvPr userDrawn="1"/>
          </p:nvSpPr>
          <p:spPr bwMode="auto">
            <a:xfrm>
              <a:off x="13488988" y="2001838"/>
              <a:ext cx="209550" cy="258762"/>
            </a:xfrm>
            <a:custGeom>
              <a:avLst/>
              <a:gdLst>
                <a:gd name="T0" fmla="*/ 0 w 132"/>
                <a:gd name="T1" fmla="*/ 0 h 163"/>
                <a:gd name="T2" fmla="*/ 132 w 132"/>
                <a:gd name="T3" fmla="*/ 0 h 163"/>
                <a:gd name="T4" fmla="*/ 132 w 132"/>
                <a:gd name="T5" fmla="*/ 39 h 163"/>
                <a:gd name="T6" fmla="*/ 85 w 132"/>
                <a:gd name="T7" fmla="*/ 39 h 163"/>
                <a:gd name="T8" fmla="*/ 85 w 132"/>
                <a:gd name="T9" fmla="*/ 163 h 163"/>
                <a:gd name="T10" fmla="*/ 57 w 132"/>
                <a:gd name="T11" fmla="*/ 163 h 163"/>
                <a:gd name="T12" fmla="*/ 57 w 132"/>
                <a:gd name="T13" fmla="*/ 39 h 163"/>
                <a:gd name="T14" fmla="*/ 0 w 132"/>
                <a:gd name="T15" fmla="*/ 39 h 163"/>
                <a:gd name="T16" fmla="*/ 0 w 132"/>
                <a:gd name="T1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163">
                  <a:moveTo>
                    <a:pt x="0" y="0"/>
                  </a:moveTo>
                  <a:lnTo>
                    <a:pt x="132" y="0"/>
                  </a:lnTo>
                  <a:lnTo>
                    <a:pt x="132" y="39"/>
                  </a:lnTo>
                  <a:lnTo>
                    <a:pt x="85" y="39"/>
                  </a:lnTo>
                  <a:lnTo>
                    <a:pt x="85" y="163"/>
                  </a:lnTo>
                  <a:lnTo>
                    <a:pt x="57" y="163"/>
                  </a:lnTo>
                  <a:lnTo>
                    <a:pt x="57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598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1590338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D54EC6A-13E0-4DF7-A8EB-FE558315A782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3"/>
            <a:ext cx="11425237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5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 2016. 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6" name="Fußzeilenplatzhalter 37"/>
          <p:cNvSpPr txBox="1">
            <a:spLocks/>
          </p:cNvSpPr>
          <p:nvPr userDrawn="1"/>
        </p:nvSpPr>
        <p:spPr>
          <a:xfrm>
            <a:off x="9307121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288835501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1590338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D54EC6A-13E0-4DF7-A8EB-FE558315A782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3"/>
            <a:ext cx="11425237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531088"/>
            <a:ext cx="11430000" cy="47173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5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 2016. 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6" name="Fußzeilenplatzhalter 37"/>
          <p:cNvSpPr txBox="1">
            <a:spLocks/>
          </p:cNvSpPr>
          <p:nvPr userDrawn="1"/>
        </p:nvSpPr>
        <p:spPr>
          <a:xfrm>
            <a:off x="9307121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2763345610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1590338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3ED3FDF-9AF9-4A8F-9758-0653775DA324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 2016. 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1" name="Fußzeilenplatzhalter 37"/>
          <p:cNvSpPr txBox="1">
            <a:spLocks/>
          </p:cNvSpPr>
          <p:nvPr userDrawn="1"/>
        </p:nvSpPr>
        <p:spPr>
          <a:xfrm>
            <a:off x="9307121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4037461988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1590338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4280D3E-C7F0-4694-98B6-94CA7372496E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 2016. 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5" name="Fußzeilenplatzhalter 37"/>
          <p:cNvSpPr txBox="1">
            <a:spLocks/>
          </p:cNvSpPr>
          <p:nvPr userDrawn="1"/>
        </p:nvSpPr>
        <p:spPr>
          <a:xfrm>
            <a:off x="9307121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450357262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1590338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0DFA07F-C436-4759-A40D-1E8018E0D773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11425237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 2016. 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7" name="Fußzeilenplatzhalter 37"/>
          <p:cNvSpPr txBox="1">
            <a:spLocks/>
          </p:cNvSpPr>
          <p:nvPr userDrawn="1"/>
        </p:nvSpPr>
        <p:spPr>
          <a:xfrm>
            <a:off x="9307121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1502182242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1590338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C69B78BA-948A-4276-B2A4-EBCC45B663FF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8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 2016. 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9" name="Fußzeilenplatzhalter 37"/>
          <p:cNvSpPr txBox="1">
            <a:spLocks/>
          </p:cNvSpPr>
          <p:nvPr userDrawn="1"/>
        </p:nvSpPr>
        <p:spPr>
          <a:xfrm>
            <a:off x="9307121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196942950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1590338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0B6DB66-D492-4652-B117-DE10595A964C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 2016. 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0" name="Fußzeilenplatzhalter 37"/>
          <p:cNvSpPr txBox="1">
            <a:spLocks/>
          </p:cNvSpPr>
          <p:nvPr userDrawn="1"/>
        </p:nvSpPr>
        <p:spPr>
          <a:xfrm>
            <a:off x="9307121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3134025076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1590338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F9049EA9-0203-4E5E-B4DD-B601D4C0F146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80999"/>
            <a:ext cx="11425237" cy="8213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95401"/>
            <a:ext cx="379476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95401"/>
            <a:ext cx="3803904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295401"/>
            <a:ext cx="3794760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 2016. 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0" name="Fußzeilenplatzhalter 37"/>
          <p:cNvSpPr txBox="1">
            <a:spLocks/>
          </p:cNvSpPr>
          <p:nvPr userDrawn="1"/>
        </p:nvSpPr>
        <p:spPr>
          <a:xfrm>
            <a:off x="9307121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404356423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</a:t>
            </a:r>
            <a:r>
              <a:rPr lang="en-US" sz="800" kern="0" baseline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 2016. </a:t>
            </a: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1396374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40DE5B9-80EB-4EB1-9399-981C0502306D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10" name="Fußzeilenplatzhalter 37"/>
          <p:cNvSpPr txBox="1">
            <a:spLocks/>
          </p:cNvSpPr>
          <p:nvPr userDrawn="1"/>
        </p:nvSpPr>
        <p:spPr>
          <a:xfrm>
            <a:off x="9113157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</a:rPr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30145866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11590338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1C40939-7177-48B7-99ED-9B264913CB2B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80999"/>
            <a:ext cx="11425237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4048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95401"/>
            <a:ext cx="379476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95401"/>
            <a:ext cx="3803904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295401"/>
            <a:ext cx="3794760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 2016. 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2" name="Fußzeilenplatzhalter 37"/>
          <p:cNvSpPr txBox="1">
            <a:spLocks/>
          </p:cNvSpPr>
          <p:nvPr userDrawn="1"/>
        </p:nvSpPr>
        <p:spPr>
          <a:xfrm>
            <a:off x="9307121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1371614536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1590338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00527597-837D-4FA2-A097-0D20A7A10885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8448"/>
            <a:ext cx="11431590" cy="4956048"/>
          </a:xfrm>
        </p:spPr>
        <p:txBody>
          <a:bodyPr/>
          <a:lstStyle>
            <a:lvl1pPr>
              <a:lnSpc>
                <a:spcPct val="90000"/>
              </a:lnSpc>
              <a:defRPr sz="4800"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0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200">
                <a:latin typeface="+mj-lt"/>
              </a:defRPr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5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 2016. 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6" name="Fußzeilenplatzhalter 37"/>
          <p:cNvSpPr txBox="1">
            <a:spLocks/>
          </p:cNvSpPr>
          <p:nvPr userDrawn="1"/>
        </p:nvSpPr>
        <p:spPr>
          <a:xfrm>
            <a:off x="9307121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2782789269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1590338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02E8A38-DE93-4181-8EC4-A778F57E9094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384048"/>
            <a:ext cx="11430000" cy="5864352"/>
          </a:xfrm>
        </p:spPr>
        <p:txBody>
          <a:bodyPr rIns="0"/>
          <a:lstStyle>
            <a:lvl1pPr>
              <a:lnSpc>
                <a:spcPct val="90000"/>
              </a:lnSpc>
              <a:defRPr sz="3200">
                <a:latin typeface="+mj-lt"/>
              </a:defRPr>
            </a:lvl1pPr>
            <a:lvl2pPr marL="0" indent="0">
              <a:spcAft>
                <a:spcPts val="1200"/>
              </a:spcAft>
              <a:buNone/>
              <a:defRPr sz="2200"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 2016. 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6" name="Fußzeilenplatzhalter 37"/>
          <p:cNvSpPr txBox="1">
            <a:spLocks/>
          </p:cNvSpPr>
          <p:nvPr userDrawn="1"/>
        </p:nvSpPr>
        <p:spPr>
          <a:xfrm>
            <a:off x="9307121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1117538013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1590338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5F73755-38E1-406A-A890-F45D564F7F30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384048"/>
            <a:ext cx="11426952" cy="5861304"/>
          </a:xfrm>
        </p:spPr>
        <p:txBody>
          <a:bodyPr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 2016. 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5" name="Fußzeilenplatzhalter 37"/>
          <p:cNvSpPr txBox="1">
            <a:spLocks/>
          </p:cNvSpPr>
          <p:nvPr userDrawn="1"/>
        </p:nvSpPr>
        <p:spPr>
          <a:xfrm>
            <a:off x="9307121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3392288367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Only_ 1/3 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1590338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471DCDC-BC2A-4F24-93E1-E2D011A4F2F5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384048"/>
            <a:ext cx="3794760" cy="586130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384048"/>
            <a:ext cx="7623048" cy="5861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 2016. 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8" name="Fußzeilenplatzhalter 37"/>
          <p:cNvSpPr txBox="1">
            <a:spLocks/>
          </p:cNvSpPr>
          <p:nvPr userDrawn="1"/>
        </p:nvSpPr>
        <p:spPr>
          <a:xfrm>
            <a:off x="9307121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4264363039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1590338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16589BB-57D7-44A3-AFDF-06229487317E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384048"/>
            <a:ext cx="3794760" cy="586130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384048"/>
            <a:ext cx="3803904" cy="5861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384048"/>
            <a:ext cx="3794760" cy="5861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 2016. 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0" name="Fußzeilenplatzhalter 37"/>
          <p:cNvSpPr txBox="1">
            <a:spLocks/>
          </p:cNvSpPr>
          <p:nvPr userDrawn="1"/>
        </p:nvSpPr>
        <p:spPr>
          <a:xfrm>
            <a:off x="9307121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317224820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1590338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50E62F0-317D-494C-8787-F9075C1A5BAA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3"/>
          </p:nvPr>
        </p:nvSpPr>
        <p:spPr>
          <a:xfrm>
            <a:off x="384048" y="383675"/>
            <a:ext cx="7616952" cy="5861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019288" y="381000"/>
            <a:ext cx="3794760" cy="58642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6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 2016. 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7" name="Fußzeilenplatzhalter 37"/>
          <p:cNvSpPr txBox="1">
            <a:spLocks/>
          </p:cNvSpPr>
          <p:nvPr userDrawn="1"/>
        </p:nvSpPr>
        <p:spPr>
          <a:xfrm>
            <a:off x="9307121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2686728038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1590338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2C52FA2-B1DE-4A58-AAC9-DBD6F30D8A61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84048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rIns="0"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84048" y="3314646"/>
            <a:ext cx="3816000" cy="2935224"/>
          </a:xfrm>
          <a:solidFill>
            <a:schemeClr val="bg1">
              <a:lumMod val="85000"/>
            </a:schemeClr>
          </a:solidFill>
        </p:spPr>
        <p:txBody>
          <a:bodyPr rIns="0"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87310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rIns="0"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187310" y="3314646"/>
            <a:ext cx="3816000" cy="2938462"/>
          </a:xfrm>
          <a:solidFill>
            <a:schemeClr val="bg1">
              <a:lumMod val="85000"/>
            </a:schemeClr>
          </a:solidFill>
        </p:spPr>
        <p:txBody>
          <a:bodyPr rIns="0"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001000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rIns="0"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8001000" y="3314646"/>
            <a:ext cx="3816000" cy="2938462"/>
          </a:xfrm>
          <a:solidFill>
            <a:schemeClr val="bg1">
              <a:lumMod val="85000"/>
            </a:schemeClr>
          </a:solidFill>
        </p:spPr>
        <p:txBody>
          <a:bodyPr rIns="0"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5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 2016. 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6" name="Fußzeilenplatzhalter 37"/>
          <p:cNvSpPr txBox="1">
            <a:spLocks/>
          </p:cNvSpPr>
          <p:nvPr userDrawn="1"/>
        </p:nvSpPr>
        <p:spPr>
          <a:xfrm>
            <a:off x="9307121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2047371122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1590338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40DE5B9-80EB-4EB1-9399-981C0502306D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13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 2016. 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4" name="Fußzeilenplatzhalter 37"/>
          <p:cNvSpPr txBox="1">
            <a:spLocks/>
          </p:cNvSpPr>
          <p:nvPr userDrawn="1"/>
        </p:nvSpPr>
        <p:spPr>
          <a:xfrm>
            <a:off x="9307121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1303323550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/>
          <a:lstStyle/>
          <a:p>
            <a:pPr algn="ctr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-9525" y="-7938"/>
            <a:ext cx="12211050" cy="6884988"/>
            <a:chOff x="-9845" y="-7221"/>
            <a:chExt cx="12210731" cy="6884165"/>
          </a:xfrm>
        </p:grpSpPr>
        <p:sp>
          <p:nvSpPr>
            <p:cNvPr id="5" name="Freeform 4"/>
            <p:cNvSpPr/>
            <p:nvPr/>
          </p:nvSpPr>
          <p:spPr>
            <a:xfrm>
              <a:off x="-6670" y="3602323"/>
              <a:ext cx="3594006" cy="3268271"/>
            </a:xfrm>
            <a:custGeom>
              <a:avLst/>
              <a:gdLst>
                <a:gd name="connsiteX0" fmla="*/ 1392248 w 3580909"/>
                <a:gd name="connsiteY0" fmla="*/ 0 h 3209249"/>
                <a:gd name="connsiteX1" fmla="*/ 0 w 3580909"/>
                <a:gd name="connsiteY1" fmla="*/ 3209249 h 3209249"/>
                <a:gd name="connsiteX2" fmla="*/ 3580909 w 3580909"/>
                <a:gd name="connsiteY2" fmla="*/ 1215267 h 3209249"/>
                <a:gd name="connsiteX3" fmla="*/ 1392248 w 3580909"/>
                <a:gd name="connsiteY3" fmla="*/ 0 h 3209249"/>
                <a:gd name="connsiteX0" fmla="*/ 1406371 w 3595032"/>
                <a:gd name="connsiteY0" fmla="*/ 0 h 3209249"/>
                <a:gd name="connsiteX1" fmla="*/ 0 w 3595032"/>
                <a:gd name="connsiteY1" fmla="*/ 3209249 h 3209249"/>
                <a:gd name="connsiteX2" fmla="*/ 3595032 w 3595032"/>
                <a:gd name="connsiteY2" fmla="*/ 1215267 h 3209249"/>
                <a:gd name="connsiteX3" fmla="*/ 1406371 w 3595032"/>
                <a:gd name="connsiteY3" fmla="*/ 0 h 3209249"/>
                <a:gd name="connsiteX0" fmla="*/ 1399310 w 3587971"/>
                <a:gd name="connsiteY0" fmla="*/ 0 h 3209249"/>
                <a:gd name="connsiteX1" fmla="*/ 0 w 3587971"/>
                <a:gd name="connsiteY1" fmla="*/ 3209249 h 3209249"/>
                <a:gd name="connsiteX2" fmla="*/ 3587971 w 3587971"/>
                <a:gd name="connsiteY2" fmla="*/ 1215267 h 3209249"/>
                <a:gd name="connsiteX3" fmla="*/ 1399310 w 3587971"/>
                <a:gd name="connsiteY3" fmla="*/ 0 h 3209249"/>
                <a:gd name="connsiteX0" fmla="*/ 1399310 w 3587971"/>
                <a:gd name="connsiteY0" fmla="*/ 0 h 3252111"/>
                <a:gd name="connsiteX1" fmla="*/ 0 w 3587971"/>
                <a:gd name="connsiteY1" fmla="*/ 3252111 h 3252111"/>
                <a:gd name="connsiteX2" fmla="*/ 3587971 w 3587971"/>
                <a:gd name="connsiteY2" fmla="*/ 1258129 h 3252111"/>
                <a:gd name="connsiteX3" fmla="*/ 1399310 w 3587971"/>
                <a:gd name="connsiteY3" fmla="*/ 0 h 3252111"/>
                <a:gd name="connsiteX0" fmla="*/ 1396734 w 3585395"/>
                <a:gd name="connsiteY0" fmla="*/ 0 h 3264990"/>
                <a:gd name="connsiteX1" fmla="*/ 0 w 3585395"/>
                <a:gd name="connsiteY1" fmla="*/ 3264990 h 3264990"/>
                <a:gd name="connsiteX2" fmla="*/ 3585395 w 3585395"/>
                <a:gd name="connsiteY2" fmla="*/ 1258129 h 3264990"/>
                <a:gd name="connsiteX3" fmla="*/ 1396734 w 3585395"/>
                <a:gd name="connsiteY3" fmla="*/ 0 h 3264990"/>
                <a:gd name="connsiteX0" fmla="*/ 1404461 w 3593122"/>
                <a:gd name="connsiteY0" fmla="*/ 0 h 3267566"/>
                <a:gd name="connsiteX1" fmla="*/ 0 w 3593122"/>
                <a:gd name="connsiteY1" fmla="*/ 3267566 h 3267566"/>
                <a:gd name="connsiteX2" fmla="*/ 3593122 w 3593122"/>
                <a:gd name="connsiteY2" fmla="*/ 1258129 h 3267566"/>
                <a:gd name="connsiteX3" fmla="*/ 1404461 w 3593122"/>
                <a:gd name="connsiteY3" fmla="*/ 0 h 3267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3122" h="3267566">
                  <a:moveTo>
                    <a:pt x="1404461" y="0"/>
                  </a:moveTo>
                  <a:lnTo>
                    <a:pt x="0" y="3267566"/>
                  </a:lnTo>
                  <a:lnTo>
                    <a:pt x="3593122" y="1258129"/>
                  </a:lnTo>
                  <a:lnTo>
                    <a:pt x="1404461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1390293" y="1741996"/>
              <a:ext cx="2200218" cy="3163509"/>
            </a:xfrm>
            <a:custGeom>
              <a:avLst/>
              <a:gdLst>
                <a:gd name="connsiteX0" fmla="*/ 1739462 w 2186152"/>
                <a:gd name="connsiteY0" fmla="*/ 0 h 3095296"/>
                <a:gd name="connsiteX1" fmla="*/ 0 w 2186152"/>
                <a:gd name="connsiteY1" fmla="*/ 1891862 h 3095296"/>
                <a:gd name="connsiteX2" fmla="*/ 2186152 w 2186152"/>
                <a:gd name="connsiteY2" fmla="*/ 3095296 h 3095296"/>
                <a:gd name="connsiteX3" fmla="*/ 1739462 w 2186152"/>
                <a:gd name="connsiteY3" fmla="*/ 0 h 3095296"/>
                <a:gd name="connsiteX0" fmla="*/ 1733563 w 2186152"/>
                <a:gd name="connsiteY0" fmla="*/ 0 h 3112994"/>
                <a:gd name="connsiteX1" fmla="*/ 0 w 2186152"/>
                <a:gd name="connsiteY1" fmla="*/ 1909560 h 3112994"/>
                <a:gd name="connsiteX2" fmla="*/ 2186152 w 2186152"/>
                <a:gd name="connsiteY2" fmla="*/ 3112994 h 3112994"/>
                <a:gd name="connsiteX3" fmla="*/ 1733563 w 2186152"/>
                <a:gd name="connsiteY3" fmla="*/ 0 h 3112994"/>
                <a:gd name="connsiteX0" fmla="*/ 1752613 w 2186152"/>
                <a:gd name="connsiteY0" fmla="*/ 0 h 3108232"/>
                <a:gd name="connsiteX1" fmla="*/ 0 w 2186152"/>
                <a:gd name="connsiteY1" fmla="*/ 1904798 h 3108232"/>
                <a:gd name="connsiteX2" fmla="*/ 2186152 w 2186152"/>
                <a:gd name="connsiteY2" fmla="*/ 3108232 h 3108232"/>
                <a:gd name="connsiteX3" fmla="*/ 1752613 w 2186152"/>
                <a:gd name="connsiteY3" fmla="*/ 0 h 3108232"/>
                <a:gd name="connsiteX0" fmla="*/ 1738326 w 2186152"/>
                <a:gd name="connsiteY0" fmla="*/ 0 h 3108232"/>
                <a:gd name="connsiteX1" fmla="*/ 0 w 2186152"/>
                <a:gd name="connsiteY1" fmla="*/ 1904798 h 3108232"/>
                <a:gd name="connsiteX2" fmla="*/ 2186152 w 2186152"/>
                <a:gd name="connsiteY2" fmla="*/ 3108232 h 3108232"/>
                <a:gd name="connsiteX3" fmla="*/ 1738326 w 2186152"/>
                <a:gd name="connsiteY3" fmla="*/ 0 h 3108232"/>
                <a:gd name="connsiteX0" fmla="*/ 1724039 w 2186152"/>
                <a:gd name="connsiteY0" fmla="*/ 0 h 3089182"/>
                <a:gd name="connsiteX1" fmla="*/ 0 w 2186152"/>
                <a:gd name="connsiteY1" fmla="*/ 1885748 h 3089182"/>
                <a:gd name="connsiteX2" fmla="*/ 2186152 w 2186152"/>
                <a:gd name="connsiteY2" fmla="*/ 3089182 h 3089182"/>
                <a:gd name="connsiteX3" fmla="*/ 1724039 w 2186152"/>
                <a:gd name="connsiteY3" fmla="*/ 0 h 3089182"/>
                <a:gd name="connsiteX0" fmla="*/ 1743089 w 2205202"/>
                <a:gd name="connsiteY0" fmla="*/ 0 h 3089182"/>
                <a:gd name="connsiteX1" fmla="*/ 0 w 2205202"/>
                <a:gd name="connsiteY1" fmla="*/ 1861935 h 3089182"/>
                <a:gd name="connsiteX2" fmla="*/ 2205202 w 2205202"/>
                <a:gd name="connsiteY2" fmla="*/ 3089182 h 3089182"/>
                <a:gd name="connsiteX3" fmla="*/ 1743089 w 2205202"/>
                <a:gd name="connsiteY3" fmla="*/ 0 h 3089182"/>
                <a:gd name="connsiteX0" fmla="*/ 1733564 w 2205202"/>
                <a:gd name="connsiteY0" fmla="*/ 0 h 3079657"/>
                <a:gd name="connsiteX1" fmla="*/ 0 w 2205202"/>
                <a:gd name="connsiteY1" fmla="*/ 1852410 h 3079657"/>
                <a:gd name="connsiteX2" fmla="*/ 2205202 w 2205202"/>
                <a:gd name="connsiteY2" fmla="*/ 3079657 h 3079657"/>
                <a:gd name="connsiteX3" fmla="*/ 1733564 w 2205202"/>
                <a:gd name="connsiteY3" fmla="*/ 0 h 3079657"/>
                <a:gd name="connsiteX0" fmla="*/ 1695464 w 2167102"/>
                <a:gd name="connsiteY0" fmla="*/ 0 h 3079657"/>
                <a:gd name="connsiteX1" fmla="*/ 0 w 2167102"/>
                <a:gd name="connsiteY1" fmla="*/ 1871460 h 3079657"/>
                <a:gd name="connsiteX2" fmla="*/ 2167102 w 2167102"/>
                <a:gd name="connsiteY2" fmla="*/ 3079657 h 3079657"/>
                <a:gd name="connsiteX3" fmla="*/ 1695464 w 2167102"/>
                <a:gd name="connsiteY3" fmla="*/ 0 h 3079657"/>
                <a:gd name="connsiteX0" fmla="*/ 1724039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24039 w 2195677"/>
                <a:gd name="connsiteY3" fmla="*/ 0 h 3079657"/>
                <a:gd name="connsiteX0" fmla="*/ 1746073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46073 w 2195677"/>
                <a:gd name="connsiteY3" fmla="*/ 0 h 3079657"/>
                <a:gd name="connsiteX0" fmla="*/ 1714323 w 2195677"/>
                <a:gd name="connsiteY0" fmla="*/ 0 h 3098707"/>
                <a:gd name="connsiteX1" fmla="*/ 0 w 2195677"/>
                <a:gd name="connsiteY1" fmla="*/ 1885748 h 3098707"/>
                <a:gd name="connsiteX2" fmla="*/ 2195677 w 2195677"/>
                <a:gd name="connsiteY2" fmla="*/ 3098707 h 3098707"/>
                <a:gd name="connsiteX3" fmla="*/ 1714323 w 2195677"/>
                <a:gd name="connsiteY3" fmla="*/ 0 h 3098707"/>
                <a:gd name="connsiteX0" fmla="*/ 1720673 w 2195677"/>
                <a:gd name="connsiteY0" fmla="*/ 0 h 3092357"/>
                <a:gd name="connsiteX1" fmla="*/ 0 w 2195677"/>
                <a:gd name="connsiteY1" fmla="*/ 1879398 h 3092357"/>
                <a:gd name="connsiteX2" fmla="*/ 2195677 w 2195677"/>
                <a:gd name="connsiteY2" fmla="*/ 3092357 h 3092357"/>
                <a:gd name="connsiteX3" fmla="*/ 1720673 w 2195677"/>
                <a:gd name="connsiteY3" fmla="*/ 0 h 3092357"/>
                <a:gd name="connsiteX0" fmla="*/ 1739723 w 2195677"/>
                <a:gd name="connsiteY0" fmla="*/ 0 h 3086007"/>
                <a:gd name="connsiteX1" fmla="*/ 0 w 2195677"/>
                <a:gd name="connsiteY1" fmla="*/ 1873048 h 3086007"/>
                <a:gd name="connsiteX2" fmla="*/ 2195677 w 2195677"/>
                <a:gd name="connsiteY2" fmla="*/ 3086007 h 3086007"/>
                <a:gd name="connsiteX3" fmla="*/ 1739723 w 2195677"/>
                <a:gd name="connsiteY3" fmla="*/ 0 h 3086007"/>
                <a:gd name="connsiteX0" fmla="*/ 1720673 w 2195677"/>
                <a:gd name="connsiteY0" fmla="*/ 0 h 3155857"/>
                <a:gd name="connsiteX1" fmla="*/ 0 w 2195677"/>
                <a:gd name="connsiteY1" fmla="*/ 1942898 h 3155857"/>
                <a:gd name="connsiteX2" fmla="*/ 2195677 w 2195677"/>
                <a:gd name="connsiteY2" fmla="*/ 3155857 h 3155857"/>
                <a:gd name="connsiteX3" fmla="*/ 1720673 w 2195677"/>
                <a:gd name="connsiteY3" fmla="*/ 0 h 3155857"/>
                <a:gd name="connsiteX0" fmla="*/ 1720673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20673 w 2195677"/>
                <a:gd name="connsiteY3" fmla="*/ 0 h 3079657"/>
                <a:gd name="connsiteX0" fmla="*/ 1720673 w 2195677"/>
                <a:gd name="connsiteY0" fmla="*/ 0 h 3149507"/>
                <a:gd name="connsiteX1" fmla="*/ 0 w 2195677"/>
                <a:gd name="connsiteY1" fmla="*/ 1936548 h 3149507"/>
                <a:gd name="connsiteX2" fmla="*/ 2195677 w 2195677"/>
                <a:gd name="connsiteY2" fmla="*/ 3149507 h 3149507"/>
                <a:gd name="connsiteX3" fmla="*/ 1720673 w 2195677"/>
                <a:gd name="connsiteY3" fmla="*/ 0 h 3149507"/>
                <a:gd name="connsiteX0" fmla="*/ 1739723 w 2214727"/>
                <a:gd name="connsiteY0" fmla="*/ 0 h 3149507"/>
                <a:gd name="connsiteX1" fmla="*/ 0 w 2214727"/>
                <a:gd name="connsiteY1" fmla="*/ 1936548 h 3149507"/>
                <a:gd name="connsiteX2" fmla="*/ 2214727 w 2214727"/>
                <a:gd name="connsiteY2" fmla="*/ 3149507 h 3149507"/>
                <a:gd name="connsiteX3" fmla="*/ 1739723 w 2214727"/>
                <a:gd name="connsiteY3" fmla="*/ 0 h 3149507"/>
                <a:gd name="connsiteX0" fmla="*/ 1739723 w 2214727"/>
                <a:gd name="connsiteY0" fmla="*/ 0 h 3149507"/>
                <a:gd name="connsiteX1" fmla="*/ 0 w 2214727"/>
                <a:gd name="connsiteY1" fmla="*/ 1936548 h 3149507"/>
                <a:gd name="connsiteX2" fmla="*/ 2214727 w 2214727"/>
                <a:gd name="connsiteY2" fmla="*/ 3149507 h 3149507"/>
                <a:gd name="connsiteX3" fmla="*/ 1739723 w 2214727"/>
                <a:gd name="connsiteY3" fmla="*/ 0 h 3149507"/>
                <a:gd name="connsiteX0" fmla="*/ 1724975 w 2199979"/>
                <a:gd name="connsiteY0" fmla="*/ 0 h 3149507"/>
                <a:gd name="connsiteX1" fmla="*/ 0 w 2199979"/>
                <a:gd name="connsiteY1" fmla="*/ 1921800 h 3149507"/>
                <a:gd name="connsiteX2" fmla="*/ 2199979 w 2199979"/>
                <a:gd name="connsiteY2" fmla="*/ 3149507 h 3149507"/>
                <a:gd name="connsiteX3" fmla="*/ 1724975 w 2199979"/>
                <a:gd name="connsiteY3" fmla="*/ 0 h 3149507"/>
                <a:gd name="connsiteX0" fmla="*/ 1722399 w 2199979"/>
                <a:gd name="connsiteY0" fmla="*/ 0 h 3072234"/>
                <a:gd name="connsiteX1" fmla="*/ 0 w 2199979"/>
                <a:gd name="connsiteY1" fmla="*/ 1844527 h 3072234"/>
                <a:gd name="connsiteX2" fmla="*/ 2199979 w 2199979"/>
                <a:gd name="connsiteY2" fmla="*/ 3072234 h 3072234"/>
                <a:gd name="connsiteX3" fmla="*/ 1722399 w 2199979"/>
                <a:gd name="connsiteY3" fmla="*/ 0 h 3072234"/>
                <a:gd name="connsiteX0" fmla="*/ 1722399 w 2199979"/>
                <a:gd name="connsiteY0" fmla="*/ 0 h 3123750"/>
                <a:gd name="connsiteX1" fmla="*/ 0 w 2199979"/>
                <a:gd name="connsiteY1" fmla="*/ 1896043 h 3123750"/>
                <a:gd name="connsiteX2" fmla="*/ 2199979 w 2199979"/>
                <a:gd name="connsiteY2" fmla="*/ 3123750 h 3123750"/>
                <a:gd name="connsiteX3" fmla="*/ 1722399 w 2199979"/>
                <a:gd name="connsiteY3" fmla="*/ 0 h 3123750"/>
                <a:gd name="connsiteX0" fmla="*/ 1736047 w 2199979"/>
                <a:gd name="connsiteY0" fmla="*/ 0 h 3164694"/>
                <a:gd name="connsiteX1" fmla="*/ 0 w 2199979"/>
                <a:gd name="connsiteY1" fmla="*/ 1936987 h 3164694"/>
                <a:gd name="connsiteX2" fmla="*/ 2199979 w 2199979"/>
                <a:gd name="connsiteY2" fmla="*/ 3164694 h 3164694"/>
                <a:gd name="connsiteX3" fmla="*/ 1736047 w 2199979"/>
                <a:gd name="connsiteY3" fmla="*/ 0 h 316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979" h="3164694">
                  <a:moveTo>
                    <a:pt x="1736047" y="0"/>
                  </a:moveTo>
                  <a:lnTo>
                    <a:pt x="0" y="1936987"/>
                  </a:lnTo>
                  <a:lnTo>
                    <a:pt x="2199979" y="3164694"/>
                  </a:lnTo>
                  <a:lnTo>
                    <a:pt x="1736047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6376501" y="716"/>
              <a:ext cx="4643316" cy="1222229"/>
            </a:xfrm>
            <a:custGeom>
              <a:avLst/>
              <a:gdLst>
                <a:gd name="connsiteX0" fmla="*/ 0 w 4550735"/>
                <a:gd name="connsiteY0" fmla="*/ 0 h 1222745"/>
                <a:gd name="connsiteX1" fmla="*/ 1222744 w 4550735"/>
                <a:gd name="connsiteY1" fmla="*/ 1222745 h 1222745"/>
                <a:gd name="connsiteX2" fmla="*/ 4550735 w 4550735"/>
                <a:gd name="connsiteY2" fmla="*/ 10633 h 1222745"/>
                <a:gd name="connsiteX3" fmla="*/ 0 w 4550735"/>
                <a:gd name="connsiteY3" fmla="*/ 0 h 1222745"/>
                <a:gd name="connsiteX0" fmla="*/ 0 w 4582633"/>
                <a:gd name="connsiteY0" fmla="*/ 10633 h 1212112"/>
                <a:gd name="connsiteX1" fmla="*/ 1254642 w 4582633"/>
                <a:gd name="connsiteY1" fmla="*/ 1212112 h 1212112"/>
                <a:gd name="connsiteX2" fmla="*/ 4582633 w 4582633"/>
                <a:gd name="connsiteY2" fmla="*/ 0 h 1212112"/>
                <a:gd name="connsiteX3" fmla="*/ 0 w 4582633"/>
                <a:gd name="connsiteY3" fmla="*/ 10633 h 1212112"/>
                <a:gd name="connsiteX0" fmla="*/ 0 w 4566685"/>
                <a:gd name="connsiteY0" fmla="*/ 0 h 1228061"/>
                <a:gd name="connsiteX1" fmla="*/ 1238694 w 4566685"/>
                <a:gd name="connsiteY1" fmla="*/ 1228061 h 1228061"/>
                <a:gd name="connsiteX2" fmla="*/ 4566685 w 4566685"/>
                <a:gd name="connsiteY2" fmla="*/ 15949 h 1228061"/>
                <a:gd name="connsiteX3" fmla="*/ 0 w 4566685"/>
                <a:gd name="connsiteY3" fmla="*/ 0 h 1228061"/>
                <a:gd name="connsiteX0" fmla="*/ 0 w 4566685"/>
                <a:gd name="connsiteY0" fmla="*/ 0 h 1217428"/>
                <a:gd name="connsiteX1" fmla="*/ 1238694 w 4566685"/>
                <a:gd name="connsiteY1" fmla="*/ 1217428 h 1217428"/>
                <a:gd name="connsiteX2" fmla="*/ 4566685 w 4566685"/>
                <a:gd name="connsiteY2" fmla="*/ 5316 h 1217428"/>
                <a:gd name="connsiteX3" fmla="*/ 0 w 4566685"/>
                <a:gd name="connsiteY3" fmla="*/ 0 h 1217428"/>
                <a:gd name="connsiteX0" fmla="*/ 0 w 4614532"/>
                <a:gd name="connsiteY0" fmla="*/ 0 h 1217428"/>
                <a:gd name="connsiteX1" fmla="*/ 1238694 w 4614532"/>
                <a:gd name="connsiteY1" fmla="*/ 1217428 h 1217428"/>
                <a:gd name="connsiteX2" fmla="*/ 4614532 w 4614532"/>
                <a:gd name="connsiteY2" fmla="*/ 5316 h 1217428"/>
                <a:gd name="connsiteX3" fmla="*/ 0 w 4614532"/>
                <a:gd name="connsiteY3" fmla="*/ 0 h 1217428"/>
                <a:gd name="connsiteX0" fmla="*/ 0 w 4614532"/>
                <a:gd name="connsiteY0" fmla="*/ 0 h 1228060"/>
                <a:gd name="connsiteX1" fmla="*/ 1286541 w 4614532"/>
                <a:gd name="connsiteY1" fmla="*/ 1228060 h 1228060"/>
                <a:gd name="connsiteX2" fmla="*/ 4614532 w 4614532"/>
                <a:gd name="connsiteY2" fmla="*/ 5316 h 1228060"/>
                <a:gd name="connsiteX3" fmla="*/ 0 w 4614532"/>
                <a:gd name="connsiteY3" fmla="*/ 0 h 1228060"/>
                <a:gd name="connsiteX0" fmla="*/ 0 w 4614532"/>
                <a:gd name="connsiteY0" fmla="*/ 10633 h 1222744"/>
                <a:gd name="connsiteX1" fmla="*/ 1286541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10633 h 1222744"/>
                <a:gd name="connsiteX0" fmla="*/ 0 w 4614532"/>
                <a:gd name="connsiteY0" fmla="*/ 10633 h 1201479"/>
                <a:gd name="connsiteX1" fmla="*/ 1238695 w 4614532"/>
                <a:gd name="connsiteY1" fmla="*/ 1201479 h 1201479"/>
                <a:gd name="connsiteX2" fmla="*/ 4614532 w 4614532"/>
                <a:gd name="connsiteY2" fmla="*/ 0 h 1201479"/>
                <a:gd name="connsiteX3" fmla="*/ 0 w 4614532"/>
                <a:gd name="connsiteY3" fmla="*/ 10633 h 1201479"/>
                <a:gd name="connsiteX0" fmla="*/ 0 w 4614532"/>
                <a:gd name="connsiteY0" fmla="*/ 10633 h 1222744"/>
                <a:gd name="connsiteX1" fmla="*/ 1249328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10633 h 1222744"/>
                <a:gd name="connsiteX0" fmla="*/ 0 w 4614532"/>
                <a:gd name="connsiteY0" fmla="*/ 0 h 1222744"/>
                <a:gd name="connsiteX1" fmla="*/ 1249328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0 h 1222744"/>
                <a:gd name="connsiteX0" fmla="*/ 0 w 4630481"/>
                <a:gd name="connsiteY0" fmla="*/ 0 h 1222744"/>
                <a:gd name="connsiteX1" fmla="*/ 1249328 w 4630481"/>
                <a:gd name="connsiteY1" fmla="*/ 1222744 h 1222744"/>
                <a:gd name="connsiteX2" fmla="*/ 4630481 w 4630481"/>
                <a:gd name="connsiteY2" fmla="*/ 0 h 1222744"/>
                <a:gd name="connsiteX3" fmla="*/ 0 w 4630481"/>
                <a:gd name="connsiteY3" fmla="*/ 0 h 1222744"/>
                <a:gd name="connsiteX0" fmla="*/ 0 w 4671425"/>
                <a:gd name="connsiteY0" fmla="*/ 0 h 1222744"/>
                <a:gd name="connsiteX1" fmla="*/ 1290272 w 4671425"/>
                <a:gd name="connsiteY1" fmla="*/ 1222744 h 1222744"/>
                <a:gd name="connsiteX2" fmla="*/ 4671425 w 4671425"/>
                <a:gd name="connsiteY2" fmla="*/ 0 h 1222744"/>
                <a:gd name="connsiteX3" fmla="*/ 0 w 4671425"/>
                <a:gd name="connsiteY3" fmla="*/ 0 h 1222744"/>
                <a:gd name="connsiteX0" fmla="*/ 0 w 4671425"/>
                <a:gd name="connsiteY0" fmla="*/ 0 h 1222744"/>
                <a:gd name="connsiteX1" fmla="*/ 1290272 w 4671425"/>
                <a:gd name="connsiteY1" fmla="*/ 1222744 h 1222744"/>
                <a:gd name="connsiteX2" fmla="*/ 4671425 w 4671425"/>
                <a:gd name="connsiteY2" fmla="*/ 614149 h 1222744"/>
                <a:gd name="connsiteX3" fmla="*/ 0 w 4671425"/>
                <a:gd name="connsiteY3" fmla="*/ 0 h 1222744"/>
                <a:gd name="connsiteX0" fmla="*/ 0 w 4657777"/>
                <a:gd name="connsiteY0" fmla="*/ 13648 h 1236392"/>
                <a:gd name="connsiteX1" fmla="*/ 1290272 w 4657777"/>
                <a:gd name="connsiteY1" fmla="*/ 1236392 h 1236392"/>
                <a:gd name="connsiteX2" fmla="*/ 4657777 w 4657777"/>
                <a:gd name="connsiteY2" fmla="*/ 0 h 1236392"/>
                <a:gd name="connsiteX3" fmla="*/ 0 w 4657777"/>
                <a:gd name="connsiteY3" fmla="*/ 13648 h 1236392"/>
                <a:gd name="connsiteX0" fmla="*/ 0 w 4644129"/>
                <a:gd name="connsiteY0" fmla="*/ 0 h 1222744"/>
                <a:gd name="connsiteX1" fmla="*/ 1290272 w 4644129"/>
                <a:gd name="connsiteY1" fmla="*/ 1222744 h 1222744"/>
                <a:gd name="connsiteX2" fmla="*/ 4644129 w 4644129"/>
                <a:gd name="connsiteY2" fmla="*/ 0 h 1222744"/>
                <a:gd name="connsiteX3" fmla="*/ 0 w 4644129"/>
                <a:gd name="connsiteY3" fmla="*/ 0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4129" h="1222744">
                  <a:moveTo>
                    <a:pt x="0" y="0"/>
                  </a:moveTo>
                  <a:lnTo>
                    <a:pt x="1290272" y="1222744"/>
                  </a:lnTo>
                  <a:lnTo>
                    <a:pt x="4644129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5000">
                  <a:schemeClr val="accent2"/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4052462" y="2989622"/>
              <a:ext cx="3708303" cy="2971445"/>
            </a:xfrm>
            <a:custGeom>
              <a:avLst/>
              <a:gdLst>
                <a:gd name="connsiteX0" fmla="*/ 2291255 w 3641834"/>
                <a:gd name="connsiteY0" fmla="*/ 0 h 2958662"/>
                <a:gd name="connsiteX1" fmla="*/ 3641834 w 3641834"/>
                <a:gd name="connsiteY1" fmla="*/ 1692165 h 2958662"/>
                <a:gd name="connsiteX2" fmla="*/ 0 w 3641834"/>
                <a:gd name="connsiteY2" fmla="*/ 2958662 h 2958662"/>
                <a:gd name="connsiteX3" fmla="*/ 2291255 w 3641834"/>
                <a:gd name="connsiteY3" fmla="*/ 0 h 2958662"/>
                <a:gd name="connsiteX0" fmla="*/ 2291255 w 3641834"/>
                <a:gd name="connsiteY0" fmla="*/ 0 h 2963917"/>
                <a:gd name="connsiteX1" fmla="*/ 3641834 w 3641834"/>
                <a:gd name="connsiteY1" fmla="*/ 1697420 h 2963917"/>
                <a:gd name="connsiteX2" fmla="*/ 0 w 3641834"/>
                <a:gd name="connsiteY2" fmla="*/ 2963917 h 2963917"/>
                <a:gd name="connsiteX3" fmla="*/ 2291255 w 3641834"/>
                <a:gd name="connsiteY3" fmla="*/ 0 h 2963917"/>
                <a:gd name="connsiteX0" fmla="*/ 2301765 w 3641834"/>
                <a:gd name="connsiteY0" fmla="*/ 0 h 2948152"/>
                <a:gd name="connsiteX1" fmla="*/ 3641834 w 3641834"/>
                <a:gd name="connsiteY1" fmla="*/ 1681655 h 2948152"/>
                <a:gd name="connsiteX2" fmla="*/ 0 w 3641834"/>
                <a:gd name="connsiteY2" fmla="*/ 2948152 h 2948152"/>
                <a:gd name="connsiteX3" fmla="*/ 2301765 w 3641834"/>
                <a:gd name="connsiteY3" fmla="*/ 0 h 2948152"/>
                <a:gd name="connsiteX0" fmla="*/ 2293452 w 3641834"/>
                <a:gd name="connsiteY0" fmla="*/ 0 h 2948152"/>
                <a:gd name="connsiteX1" fmla="*/ 3641834 w 3641834"/>
                <a:gd name="connsiteY1" fmla="*/ 1681655 h 2948152"/>
                <a:gd name="connsiteX2" fmla="*/ 0 w 3641834"/>
                <a:gd name="connsiteY2" fmla="*/ 2948152 h 2948152"/>
                <a:gd name="connsiteX3" fmla="*/ 2293452 w 3641834"/>
                <a:gd name="connsiteY3" fmla="*/ 0 h 2948152"/>
                <a:gd name="connsiteX0" fmla="*/ 2305379 w 3653761"/>
                <a:gd name="connsiteY0" fmla="*/ 0 h 2944176"/>
                <a:gd name="connsiteX1" fmla="*/ 3653761 w 3653761"/>
                <a:gd name="connsiteY1" fmla="*/ 1681655 h 2944176"/>
                <a:gd name="connsiteX2" fmla="*/ 0 w 3653761"/>
                <a:gd name="connsiteY2" fmla="*/ 2944176 h 2944176"/>
                <a:gd name="connsiteX3" fmla="*/ 2305379 w 3653761"/>
                <a:gd name="connsiteY3" fmla="*/ 0 h 2944176"/>
                <a:gd name="connsiteX0" fmla="*/ 2291731 w 3653761"/>
                <a:gd name="connsiteY0" fmla="*/ 0 h 2944176"/>
                <a:gd name="connsiteX1" fmla="*/ 3653761 w 3653761"/>
                <a:gd name="connsiteY1" fmla="*/ 1681655 h 2944176"/>
                <a:gd name="connsiteX2" fmla="*/ 0 w 3653761"/>
                <a:gd name="connsiteY2" fmla="*/ 2944176 h 2944176"/>
                <a:gd name="connsiteX3" fmla="*/ 2291731 w 3653761"/>
                <a:gd name="connsiteY3" fmla="*/ 0 h 2944176"/>
                <a:gd name="connsiteX0" fmla="*/ 2305378 w 3653761"/>
                <a:gd name="connsiteY0" fmla="*/ 0 h 2971471"/>
                <a:gd name="connsiteX1" fmla="*/ 3653761 w 3653761"/>
                <a:gd name="connsiteY1" fmla="*/ 1708950 h 2971471"/>
                <a:gd name="connsiteX2" fmla="*/ 0 w 3653761"/>
                <a:gd name="connsiteY2" fmla="*/ 2971471 h 2971471"/>
                <a:gd name="connsiteX3" fmla="*/ 2305378 w 3653761"/>
                <a:gd name="connsiteY3" fmla="*/ 0 h 2971471"/>
                <a:gd name="connsiteX0" fmla="*/ 2305378 w 3694704"/>
                <a:gd name="connsiteY0" fmla="*/ 0 h 2971471"/>
                <a:gd name="connsiteX1" fmla="*/ 3694704 w 3694704"/>
                <a:gd name="connsiteY1" fmla="*/ 1722598 h 2971471"/>
                <a:gd name="connsiteX2" fmla="*/ 0 w 3694704"/>
                <a:gd name="connsiteY2" fmla="*/ 2971471 h 2971471"/>
                <a:gd name="connsiteX3" fmla="*/ 2305378 w 3694704"/>
                <a:gd name="connsiteY3" fmla="*/ 0 h 2971471"/>
                <a:gd name="connsiteX0" fmla="*/ 2319025 w 3708351"/>
                <a:gd name="connsiteY0" fmla="*/ 0 h 2971471"/>
                <a:gd name="connsiteX1" fmla="*/ 3708351 w 3708351"/>
                <a:gd name="connsiteY1" fmla="*/ 1722598 h 2971471"/>
                <a:gd name="connsiteX2" fmla="*/ 0 w 3708351"/>
                <a:gd name="connsiteY2" fmla="*/ 2971471 h 2971471"/>
                <a:gd name="connsiteX3" fmla="*/ 2319025 w 3708351"/>
                <a:gd name="connsiteY3" fmla="*/ 0 h 297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8351" h="2971471">
                  <a:moveTo>
                    <a:pt x="2319025" y="0"/>
                  </a:moveTo>
                  <a:lnTo>
                    <a:pt x="3708351" y="1722598"/>
                  </a:lnTo>
                  <a:lnTo>
                    <a:pt x="0" y="2971471"/>
                  </a:lnTo>
                  <a:lnTo>
                    <a:pt x="231902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3495" y="716"/>
              <a:ext cx="3367000" cy="1803184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346198"/>
                <a:gd name="connsiteY0" fmla="*/ 0 h 1771137"/>
                <a:gd name="connsiteX1" fmla="*/ 3346198 w 3346198"/>
                <a:gd name="connsiteY1" fmla="*/ 3282 h 1771137"/>
                <a:gd name="connsiteX2" fmla="*/ 3153403 w 3346198"/>
                <a:gd name="connsiteY2" fmla="*/ 1771137 h 1771137"/>
                <a:gd name="connsiteX3" fmla="*/ 0 w 3346198"/>
                <a:gd name="connsiteY3" fmla="*/ 0 h 1771137"/>
                <a:gd name="connsiteX0" fmla="*/ 0 w 3346198"/>
                <a:gd name="connsiteY0" fmla="*/ 0 h 1766374"/>
                <a:gd name="connsiteX1" fmla="*/ 3346198 w 3346198"/>
                <a:gd name="connsiteY1" fmla="*/ 3282 h 1766374"/>
                <a:gd name="connsiteX2" fmla="*/ 3110540 w 3346198"/>
                <a:gd name="connsiteY2" fmla="*/ 1766374 h 1766374"/>
                <a:gd name="connsiteX3" fmla="*/ 0 w 3346198"/>
                <a:gd name="connsiteY3" fmla="*/ 0 h 1766374"/>
                <a:gd name="connsiteX0" fmla="*/ 0 w 3346198"/>
                <a:gd name="connsiteY0" fmla="*/ 0 h 1780662"/>
                <a:gd name="connsiteX1" fmla="*/ 3346198 w 3346198"/>
                <a:gd name="connsiteY1" fmla="*/ 3282 h 1780662"/>
                <a:gd name="connsiteX2" fmla="*/ 3091490 w 3346198"/>
                <a:gd name="connsiteY2" fmla="*/ 1780662 h 1780662"/>
                <a:gd name="connsiteX3" fmla="*/ 0 w 3346198"/>
                <a:gd name="connsiteY3" fmla="*/ 0 h 1780662"/>
                <a:gd name="connsiteX0" fmla="*/ 0 w 3346198"/>
                <a:gd name="connsiteY0" fmla="*/ 0 h 1804474"/>
                <a:gd name="connsiteX1" fmla="*/ 3346198 w 3346198"/>
                <a:gd name="connsiteY1" fmla="*/ 3282 h 1804474"/>
                <a:gd name="connsiteX2" fmla="*/ 3115303 w 3346198"/>
                <a:gd name="connsiteY2" fmla="*/ 1804474 h 1804474"/>
                <a:gd name="connsiteX3" fmla="*/ 0 w 3346198"/>
                <a:gd name="connsiteY3" fmla="*/ 0 h 1804474"/>
                <a:gd name="connsiteX0" fmla="*/ 0 w 3346198"/>
                <a:gd name="connsiteY0" fmla="*/ 10366 h 1801192"/>
                <a:gd name="connsiteX1" fmla="*/ 3346198 w 3346198"/>
                <a:gd name="connsiteY1" fmla="*/ 0 h 1801192"/>
                <a:gd name="connsiteX2" fmla="*/ 3115303 w 3346198"/>
                <a:gd name="connsiteY2" fmla="*/ 1801192 h 1801192"/>
                <a:gd name="connsiteX3" fmla="*/ 0 w 3346198"/>
                <a:gd name="connsiteY3" fmla="*/ 10366 h 1801192"/>
                <a:gd name="connsiteX0" fmla="*/ 0 w 3366670"/>
                <a:gd name="connsiteY0" fmla="*/ 0 h 1818122"/>
                <a:gd name="connsiteX1" fmla="*/ 3366670 w 3366670"/>
                <a:gd name="connsiteY1" fmla="*/ 16930 h 1818122"/>
                <a:gd name="connsiteX2" fmla="*/ 3135775 w 3366670"/>
                <a:gd name="connsiteY2" fmla="*/ 1818122 h 1818122"/>
                <a:gd name="connsiteX3" fmla="*/ 0 w 3366670"/>
                <a:gd name="connsiteY3" fmla="*/ 0 h 1818122"/>
                <a:gd name="connsiteX0" fmla="*/ 0 w 3363258"/>
                <a:gd name="connsiteY0" fmla="*/ 0 h 1811298"/>
                <a:gd name="connsiteX1" fmla="*/ 3363258 w 3363258"/>
                <a:gd name="connsiteY1" fmla="*/ 10106 h 1811298"/>
                <a:gd name="connsiteX2" fmla="*/ 3132363 w 3363258"/>
                <a:gd name="connsiteY2" fmla="*/ 1811298 h 1811298"/>
                <a:gd name="connsiteX3" fmla="*/ 0 w 3363258"/>
                <a:gd name="connsiteY3" fmla="*/ 0 h 1811298"/>
                <a:gd name="connsiteX0" fmla="*/ 0 w 3363258"/>
                <a:gd name="connsiteY0" fmla="*/ 0 h 1807886"/>
                <a:gd name="connsiteX1" fmla="*/ 3363258 w 3363258"/>
                <a:gd name="connsiteY1" fmla="*/ 6694 h 1807886"/>
                <a:gd name="connsiteX2" fmla="*/ 3132363 w 3363258"/>
                <a:gd name="connsiteY2" fmla="*/ 1807886 h 1807886"/>
                <a:gd name="connsiteX3" fmla="*/ 0 w 3363258"/>
                <a:gd name="connsiteY3" fmla="*/ 0 h 1807886"/>
                <a:gd name="connsiteX0" fmla="*/ 0 w 3363258"/>
                <a:gd name="connsiteY0" fmla="*/ 3542 h 1801192"/>
                <a:gd name="connsiteX1" fmla="*/ 3363258 w 3363258"/>
                <a:gd name="connsiteY1" fmla="*/ 0 h 1801192"/>
                <a:gd name="connsiteX2" fmla="*/ 3132363 w 3363258"/>
                <a:gd name="connsiteY2" fmla="*/ 1801192 h 1801192"/>
                <a:gd name="connsiteX3" fmla="*/ 0 w 3363258"/>
                <a:gd name="connsiteY3" fmla="*/ 3542 h 1801192"/>
                <a:gd name="connsiteX0" fmla="*/ 0 w 3366670"/>
                <a:gd name="connsiteY0" fmla="*/ 0 h 1804474"/>
                <a:gd name="connsiteX1" fmla="*/ 3366670 w 3366670"/>
                <a:gd name="connsiteY1" fmla="*/ 3282 h 1804474"/>
                <a:gd name="connsiteX2" fmla="*/ 3135775 w 3366670"/>
                <a:gd name="connsiteY2" fmla="*/ 1804474 h 1804474"/>
                <a:gd name="connsiteX3" fmla="*/ 0 w 3366670"/>
                <a:gd name="connsiteY3" fmla="*/ 0 h 180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6670" h="1804474">
                  <a:moveTo>
                    <a:pt x="0" y="0"/>
                  </a:moveTo>
                  <a:lnTo>
                    <a:pt x="3366670" y="3282"/>
                  </a:lnTo>
                  <a:lnTo>
                    <a:pt x="3135775" y="180447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9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111098" y="1778504"/>
              <a:ext cx="3270165" cy="3085731"/>
            </a:xfrm>
            <a:custGeom>
              <a:avLst/>
              <a:gdLst>
                <a:gd name="connsiteX0" fmla="*/ 0 w 3237186"/>
                <a:gd name="connsiteY0" fmla="*/ 0 h 3095296"/>
                <a:gd name="connsiteX1" fmla="*/ 441434 w 3237186"/>
                <a:gd name="connsiteY1" fmla="*/ 3095296 h 3095296"/>
                <a:gd name="connsiteX2" fmla="*/ 3237186 w 3237186"/>
                <a:gd name="connsiteY2" fmla="*/ 1255986 h 3095296"/>
                <a:gd name="connsiteX3" fmla="*/ 0 w 3237186"/>
                <a:gd name="connsiteY3" fmla="*/ 0 h 3095296"/>
                <a:gd name="connsiteX0" fmla="*/ 0 w 3237186"/>
                <a:gd name="connsiteY0" fmla="*/ 0 h 3109584"/>
                <a:gd name="connsiteX1" fmla="*/ 441434 w 3237186"/>
                <a:gd name="connsiteY1" fmla="*/ 3109584 h 3109584"/>
                <a:gd name="connsiteX2" fmla="*/ 3237186 w 3237186"/>
                <a:gd name="connsiteY2" fmla="*/ 1270274 h 3109584"/>
                <a:gd name="connsiteX3" fmla="*/ 0 w 3237186"/>
                <a:gd name="connsiteY3" fmla="*/ 0 h 3109584"/>
                <a:gd name="connsiteX0" fmla="*/ 0 w 3237186"/>
                <a:gd name="connsiteY0" fmla="*/ 0 h 3085764"/>
                <a:gd name="connsiteX1" fmla="*/ 441434 w 3237186"/>
                <a:gd name="connsiteY1" fmla="*/ 3085764 h 3085764"/>
                <a:gd name="connsiteX2" fmla="*/ 3237186 w 3237186"/>
                <a:gd name="connsiteY2" fmla="*/ 1246454 h 3085764"/>
                <a:gd name="connsiteX3" fmla="*/ 0 w 3237186"/>
                <a:gd name="connsiteY3" fmla="*/ 0 h 3085764"/>
                <a:gd name="connsiteX0" fmla="*/ 0 w 3255520"/>
                <a:gd name="connsiteY0" fmla="*/ 0 h 3085764"/>
                <a:gd name="connsiteX1" fmla="*/ 441434 w 3255520"/>
                <a:gd name="connsiteY1" fmla="*/ 3085764 h 3085764"/>
                <a:gd name="connsiteX2" fmla="*/ 3255520 w 3255520"/>
                <a:gd name="connsiteY2" fmla="*/ 1239108 h 3085764"/>
                <a:gd name="connsiteX3" fmla="*/ 0 w 3255520"/>
                <a:gd name="connsiteY3" fmla="*/ 0 h 3085764"/>
                <a:gd name="connsiteX0" fmla="*/ 0 w 3255520"/>
                <a:gd name="connsiteY0" fmla="*/ 0 h 3088940"/>
                <a:gd name="connsiteX1" fmla="*/ 460457 w 3255520"/>
                <a:gd name="connsiteY1" fmla="*/ 3088940 h 3088940"/>
                <a:gd name="connsiteX2" fmla="*/ 3255520 w 3255520"/>
                <a:gd name="connsiteY2" fmla="*/ 1239108 h 3088940"/>
                <a:gd name="connsiteX3" fmla="*/ 0 w 3255520"/>
                <a:gd name="connsiteY3" fmla="*/ 0 h 3088940"/>
                <a:gd name="connsiteX0" fmla="*/ 0 w 3262334"/>
                <a:gd name="connsiteY0" fmla="*/ 0 h 3088940"/>
                <a:gd name="connsiteX1" fmla="*/ 460457 w 3262334"/>
                <a:gd name="connsiteY1" fmla="*/ 3088940 h 3088940"/>
                <a:gd name="connsiteX2" fmla="*/ 3262334 w 3262334"/>
                <a:gd name="connsiteY2" fmla="*/ 1239108 h 3088940"/>
                <a:gd name="connsiteX3" fmla="*/ 0 w 3262334"/>
                <a:gd name="connsiteY3" fmla="*/ 0 h 3088940"/>
                <a:gd name="connsiteX0" fmla="*/ 0 w 3264905"/>
                <a:gd name="connsiteY0" fmla="*/ 0 h 3086363"/>
                <a:gd name="connsiteX1" fmla="*/ 463028 w 3264905"/>
                <a:gd name="connsiteY1" fmla="*/ 3086363 h 3086363"/>
                <a:gd name="connsiteX2" fmla="*/ 3264905 w 3264905"/>
                <a:gd name="connsiteY2" fmla="*/ 1236531 h 3086363"/>
                <a:gd name="connsiteX3" fmla="*/ 0 w 3264905"/>
                <a:gd name="connsiteY3" fmla="*/ 0 h 30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4905" h="3086363">
                  <a:moveTo>
                    <a:pt x="0" y="0"/>
                  </a:moveTo>
                  <a:lnTo>
                    <a:pt x="463028" y="3086363"/>
                  </a:lnTo>
                  <a:lnTo>
                    <a:pt x="3264905" y="123653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713141" y="2411841"/>
              <a:ext cx="1984323" cy="4457167"/>
            </a:xfrm>
            <a:custGeom>
              <a:avLst/>
              <a:gdLst>
                <a:gd name="connsiteX0" fmla="*/ 1983659 w 1983659"/>
                <a:gd name="connsiteY0" fmla="*/ 0 h 4431891"/>
                <a:gd name="connsiteX1" fmla="*/ 1032388 w 1983659"/>
                <a:gd name="connsiteY1" fmla="*/ 4431891 h 4431891"/>
                <a:gd name="connsiteX2" fmla="*/ 0 w 1983659"/>
                <a:gd name="connsiteY2" fmla="*/ 2286000 h 4431891"/>
                <a:gd name="connsiteX3" fmla="*/ 1983659 w 1983659"/>
                <a:gd name="connsiteY3" fmla="*/ 0 h 4431891"/>
                <a:gd name="connsiteX0" fmla="*/ 1983659 w 1983659"/>
                <a:gd name="connsiteY0" fmla="*/ 0 h 4439842"/>
                <a:gd name="connsiteX1" fmla="*/ 1000583 w 1983659"/>
                <a:gd name="connsiteY1" fmla="*/ 4439842 h 4439842"/>
                <a:gd name="connsiteX2" fmla="*/ 0 w 1983659"/>
                <a:gd name="connsiteY2" fmla="*/ 2286000 h 4439842"/>
                <a:gd name="connsiteX3" fmla="*/ 1983659 w 1983659"/>
                <a:gd name="connsiteY3" fmla="*/ 0 h 4439842"/>
                <a:gd name="connsiteX0" fmla="*/ 1983659 w 1983659"/>
                <a:gd name="connsiteY0" fmla="*/ 0 h 4447794"/>
                <a:gd name="connsiteX1" fmla="*/ 1000583 w 1983659"/>
                <a:gd name="connsiteY1" fmla="*/ 4447794 h 4447794"/>
                <a:gd name="connsiteX2" fmla="*/ 0 w 1983659"/>
                <a:gd name="connsiteY2" fmla="*/ 2286000 h 4447794"/>
                <a:gd name="connsiteX3" fmla="*/ 1983659 w 1983659"/>
                <a:gd name="connsiteY3" fmla="*/ 0 h 4447794"/>
                <a:gd name="connsiteX0" fmla="*/ 1983659 w 1983659"/>
                <a:gd name="connsiteY0" fmla="*/ 0 h 4471648"/>
                <a:gd name="connsiteX1" fmla="*/ 1000583 w 1983659"/>
                <a:gd name="connsiteY1" fmla="*/ 4471648 h 4471648"/>
                <a:gd name="connsiteX2" fmla="*/ 0 w 1983659"/>
                <a:gd name="connsiteY2" fmla="*/ 2286000 h 4471648"/>
                <a:gd name="connsiteX3" fmla="*/ 1983659 w 1983659"/>
                <a:gd name="connsiteY3" fmla="*/ 0 h 4471648"/>
                <a:gd name="connsiteX0" fmla="*/ 1983659 w 1983659"/>
                <a:gd name="connsiteY0" fmla="*/ 0 h 4457360"/>
                <a:gd name="connsiteX1" fmla="*/ 995820 w 1983659"/>
                <a:gd name="connsiteY1" fmla="*/ 4457360 h 4457360"/>
                <a:gd name="connsiteX2" fmla="*/ 0 w 1983659"/>
                <a:gd name="connsiteY2" fmla="*/ 2286000 h 4457360"/>
                <a:gd name="connsiteX3" fmla="*/ 1983659 w 1983659"/>
                <a:gd name="connsiteY3" fmla="*/ 0 h 4457360"/>
                <a:gd name="connsiteX0" fmla="*/ 1983659 w 1983659"/>
                <a:gd name="connsiteY0" fmla="*/ 0 h 4457360"/>
                <a:gd name="connsiteX1" fmla="*/ 991058 w 1983659"/>
                <a:gd name="connsiteY1" fmla="*/ 4457360 h 4457360"/>
                <a:gd name="connsiteX2" fmla="*/ 0 w 1983659"/>
                <a:gd name="connsiteY2" fmla="*/ 2286000 h 4457360"/>
                <a:gd name="connsiteX3" fmla="*/ 1983659 w 1983659"/>
                <a:gd name="connsiteY3" fmla="*/ 0 h 445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3659" h="4457360">
                  <a:moveTo>
                    <a:pt x="1983659" y="0"/>
                  </a:moveTo>
                  <a:lnTo>
                    <a:pt x="991058" y="4457360"/>
                  </a:lnTo>
                  <a:lnTo>
                    <a:pt x="0" y="2286000"/>
                  </a:lnTo>
                  <a:lnTo>
                    <a:pt x="1983659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6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341577" y="1210246"/>
              <a:ext cx="3359062" cy="1822232"/>
            </a:xfrm>
            <a:custGeom>
              <a:avLst/>
              <a:gdLst>
                <a:gd name="connsiteX0" fmla="*/ 1271587 w 3305175"/>
                <a:gd name="connsiteY0" fmla="*/ 0 h 1809750"/>
                <a:gd name="connsiteX1" fmla="*/ 3305175 w 3305175"/>
                <a:gd name="connsiteY1" fmla="*/ 1233487 h 1809750"/>
                <a:gd name="connsiteX2" fmla="*/ 0 w 3305175"/>
                <a:gd name="connsiteY2" fmla="*/ 1809750 h 1809750"/>
                <a:gd name="connsiteX3" fmla="*/ 1271587 w 3305175"/>
                <a:gd name="connsiteY3" fmla="*/ 0 h 1809750"/>
                <a:gd name="connsiteX0" fmla="*/ 1281112 w 3314700"/>
                <a:gd name="connsiteY0" fmla="*/ 0 h 1828800"/>
                <a:gd name="connsiteX1" fmla="*/ 3314700 w 3314700"/>
                <a:gd name="connsiteY1" fmla="*/ 1233487 h 1828800"/>
                <a:gd name="connsiteX2" fmla="*/ 0 w 3314700"/>
                <a:gd name="connsiteY2" fmla="*/ 1828800 h 1828800"/>
                <a:gd name="connsiteX3" fmla="*/ 1281112 w 3314700"/>
                <a:gd name="connsiteY3" fmla="*/ 0 h 1828800"/>
                <a:gd name="connsiteX0" fmla="*/ 1300162 w 3333750"/>
                <a:gd name="connsiteY0" fmla="*/ 0 h 1824037"/>
                <a:gd name="connsiteX1" fmla="*/ 3333750 w 3333750"/>
                <a:gd name="connsiteY1" fmla="*/ 1233487 h 1824037"/>
                <a:gd name="connsiteX2" fmla="*/ 0 w 3333750"/>
                <a:gd name="connsiteY2" fmla="*/ 1824037 h 1824037"/>
                <a:gd name="connsiteX3" fmla="*/ 1300162 w 3333750"/>
                <a:gd name="connsiteY3" fmla="*/ 0 h 1824037"/>
                <a:gd name="connsiteX0" fmla="*/ 1314449 w 3333750"/>
                <a:gd name="connsiteY0" fmla="*/ 0 h 1381124"/>
                <a:gd name="connsiteX1" fmla="*/ 3333750 w 3333750"/>
                <a:gd name="connsiteY1" fmla="*/ 790574 h 1381124"/>
                <a:gd name="connsiteX2" fmla="*/ 0 w 3333750"/>
                <a:gd name="connsiteY2" fmla="*/ 1381124 h 1381124"/>
                <a:gd name="connsiteX3" fmla="*/ 1314449 w 3333750"/>
                <a:gd name="connsiteY3" fmla="*/ 0 h 1381124"/>
                <a:gd name="connsiteX0" fmla="*/ 1300162 w 3333750"/>
                <a:gd name="connsiteY0" fmla="*/ 0 h 1819274"/>
                <a:gd name="connsiteX1" fmla="*/ 3333750 w 3333750"/>
                <a:gd name="connsiteY1" fmla="*/ 1228724 h 1819274"/>
                <a:gd name="connsiteX2" fmla="*/ 0 w 3333750"/>
                <a:gd name="connsiteY2" fmla="*/ 1819274 h 1819274"/>
                <a:gd name="connsiteX3" fmla="*/ 1300162 w 3333750"/>
                <a:gd name="connsiteY3" fmla="*/ 0 h 1819274"/>
                <a:gd name="connsiteX0" fmla="*/ 1300162 w 3333750"/>
                <a:gd name="connsiteY0" fmla="*/ 0 h 1819274"/>
                <a:gd name="connsiteX1" fmla="*/ 3333750 w 3333750"/>
                <a:gd name="connsiteY1" fmla="*/ 1228724 h 1819274"/>
                <a:gd name="connsiteX2" fmla="*/ 0 w 3333750"/>
                <a:gd name="connsiteY2" fmla="*/ 1819274 h 1819274"/>
                <a:gd name="connsiteX3" fmla="*/ 1300162 w 3333750"/>
                <a:gd name="connsiteY3" fmla="*/ 0 h 1819274"/>
                <a:gd name="connsiteX0" fmla="*/ 1325868 w 3359456"/>
                <a:gd name="connsiteY0" fmla="*/ 0 h 1822946"/>
                <a:gd name="connsiteX1" fmla="*/ 3359456 w 3359456"/>
                <a:gd name="connsiteY1" fmla="*/ 1228724 h 1822946"/>
                <a:gd name="connsiteX2" fmla="*/ 0 w 3359456"/>
                <a:gd name="connsiteY2" fmla="*/ 1822946 h 1822946"/>
                <a:gd name="connsiteX3" fmla="*/ 1325868 w 3359456"/>
                <a:gd name="connsiteY3" fmla="*/ 0 h 1822946"/>
                <a:gd name="connsiteX0" fmla="*/ 1325868 w 3359456"/>
                <a:gd name="connsiteY0" fmla="*/ 0 h 1822946"/>
                <a:gd name="connsiteX1" fmla="*/ 3359456 w 3359456"/>
                <a:gd name="connsiteY1" fmla="*/ 1228724 h 1822946"/>
                <a:gd name="connsiteX2" fmla="*/ 0 w 3359456"/>
                <a:gd name="connsiteY2" fmla="*/ 1822946 h 1822946"/>
                <a:gd name="connsiteX3" fmla="*/ 1325868 w 3359456"/>
                <a:gd name="connsiteY3" fmla="*/ 0 h 182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9456" h="1822946">
                  <a:moveTo>
                    <a:pt x="1325868" y="0"/>
                  </a:moveTo>
                  <a:lnTo>
                    <a:pt x="3359456" y="1228724"/>
                  </a:lnTo>
                  <a:lnTo>
                    <a:pt x="0" y="1822946"/>
                  </a:lnTo>
                  <a:lnTo>
                    <a:pt x="132586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-320" y="716"/>
              <a:ext cx="1041373" cy="6874641"/>
            </a:xfrm>
            <a:custGeom>
              <a:avLst/>
              <a:gdLst>
                <a:gd name="connsiteX0" fmla="*/ 0 w 1076445"/>
                <a:gd name="connsiteY0" fmla="*/ 0 h 6817489"/>
                <a:gd name="connsiteX1" fmla="*/ 1076445 w 1076445"/>
                <a:gd name="connsiteY1" fmla="*/ 1805651 h 6817489"/>
                <a:gd name="connsiteX2" fmla="*/ 11574 w 1076445"/>
                <a:gd name="connsiteY2" fmla="*/ 6817489 h 6817489"/>
                <a:gd name="connsiteX3" fmla="*/ 0 w 1076445"/>
                <a:gd name="connsiteY3" fmla="*/ 0 h 6817489"/>
                <a:gd name="connsiteX0" fmla="*/ 0 w 873245"/>
                <a:gd name="connsiteY0" fmla="*/ 0 h 6817489"/>
                <a:gd name="connsiteX1" fmla="*/ 873245 w 873245"/>
                <a:gd name="connsiteY1" fmla="*/ 1764376 h 6817489"/>
                <a:gd name="connsiteX2" fmla="*/ 11574 w 873245"/>
                <a:gd name="connsiteY2" fmla="*/ 6817489 h 6817489"/>
                <a:gd name="connsiteX3" fmla="*/ 0 w 873245"/>
                <a:gd name="connsiteY3" fmla="*/ 0 h 6817489"/>
                <a:gd name="connsiteX0" fmla="*/ 0 w 1047870"/>
                <a:gd name="connsiteY0" fmla="*/ 0 h 6817489"/>
                <a:gd name="connsiteX1" fmla="*/ 1047870 w 1047870"/>
                <a:gd name="connsiteY1" fmla="*/ 1770726 h 6817489"/>
                <a:gd name="connsiteX2" fmla="*/ 11574 w 1047870"/>
                <a:gd name="connsiteY2" fmla="*/ 6817489 h 6817489"/>
                <a:gd name="connsiteX3" fmla="*/ 0 w 1047870"/>
                <a:gd name="connsiteY3" fmla="*/ 0 h 6817489"/>
                <a:gd name="connsiteX0" fmla="*/ 0 w 698013"/>
                <a:gd name="connsiteY0" fmla="*/ 0 h 6817489"/>
                <a:gd name="connsiteX1" fmla="*/ 698013 w 698013"/>
                <a:gd name="connsiteY1" fmla="*/ 2181752 h 6817489"/>
                <a:gd name="connsiteX2" fmla="*/ 11574 w 698013"/>
                <a:gd name="connsiteY2" fmla="*/ 6817489 h 6817489"/>
                <a:gd name="connsiteX3" fmla="*/ 0 w 698013"/>
                <a:gd name="connsiteY3" fmla="*/ 0 h 6817489"/>
                <a:gd name="connsiteX0" fmla="*/ 0 w 1039919"/>
                <a:gd name="connsiteY0" fmla="*/ 0 h 6817489"/>
                <a:gd name="connsiteX1" fmla="*/ 1039919 w 1039919"/>
                <a:gd name="connsiteY1" fmla="*/ 1762823 h 6817489"/>
                <a:gd name="connsiteX2" fmla="*/ 11574 w 1039919"/>
                <a:gd name="connsiteY2" fmla="*/ 6817489 h 6817489"/>
                <a:gd name="connsiteX3" fmla="*/ 0 w 1039919"/>
                <a:gd name="connsiteY3" fmla="*/ 0 h 6817489"/>
                <a:gd name="connsiteX0" fmla="*/ 0 w 823788"/>
                <a:gd name="connsiteY0" fmla="*/ 0 h 6817489"/>
                <a:gd name="connsiteX1" fmla="*/ 823788 w 823788"/>
                <a:gd name="connsiteY1" fmla="*/ 1820668 h 6817489"/>
                <a:gd name="connsiteX2" fmla="*/ 11574 w 823788"/>
                <a:gd name="connsiteY2" fmla="*/ 6817489 h 6817489"/>
                <a:gd name="connsiteX3" fmla="*/ 0 w 823788"/>
                <a:gd name="connsiteY3" fmla="*/ 0 h 6817489"/>
                <a:gd name="connsiteX0" fmla="*/ 0 w 1035762"/>
                <a:gd name="connsiteY0" fmla="*/ 0 h 6817489"/>
                <a:gd name="connsiteX1" fmla="*/ 1035762 w 1035762"/>
                <a:gd name="connsiteY1" fmla="*/ 1766955 h 6817489"/>
                <a:gd name="connsiteX2" fmla="*/ 11574 w 1035762"/>
                <a:gd name="connsiteY2" fmla="*/ 6817489 h 6817489"/>
                <a:gd name="connsiteX3" fmla="*/ 0 w 1035762"/>
                <a:gd name="connsiteY3" fmla="*/ 0 h 6817489"/>
                <a:gd name="connsiteX0" fmla="*/ 0 w 1040524"/>
                <a:gd name="connsiteY0" fmla="*/ 0 h 6817489"/>
                <a:gd name="connsiteX1" fmla="*/ 1040524 w 1040524"/>
                <a:gd name="connsiteY1" fmla="*/ 1762221 h 6817489"/>
                <a:gd name="connsiteX2" fmla="*/ 11574 w 1040524"/>
                <a:gd name="connsiteY2" fmla="*/ 6817489 h 6817489"/>
                <a:gd name="connsiteX3" fmla="*/ 0 w 1040524"/>
                <a:gd name="connsiteY3" fmla="*/ 0 h 6817489"/>
                <a:gd name="connsiteX0" fmla="*/ 225 w 1040749"/>
                <a:gd name="connsiteY0" fmla="*/ 0 h 6858541"/>
                <a:gd name="connsiteX1" fmla="*/ 1040749 w 1040749"/>
                <a:gd name="connsiteY1" fmla="*/ 1762221 h 6858541"/>
                <a:gd name="connsiteX2" fmla="*/ 0 w 1040749"/>
                <a:gd name="connsiteY2" fmla="*/ 6858541 h 6858541"/>
                <a:gd name="connsiteX3" fmla="*/ 225 w 1040749"/>
                <a:gd name="connsiteY3" fmla="*/ 0 h 6858541"/>
                <a:gd name="connsiteX0" fmla="*/ 225 w 1040749"/>
                <a:gd name="connsiteY0" fmla="*/ 0 h 6835083"/>
                <a:gd name="connsiteX1" fmla="*/ 1040749 w 1040749"/>
                <a:gd name="connsiteY1" fmla="*/ 1762221 h 6835083"/>
                <a:gd name="connsiteX2" fmla="*/ 0 w 1040749"/>
                <a:gd name="connsiteY2" fmla="*/ 6835083 h 6835083"/>
                <a:gd name="connsiteX3" fmla="*/ 225 w 1040749"/>
                <a:gd name="connsiteY3" fmla="*/ 0 h 683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749" h="6835083">
                  <a:moveTo>
                    <a:pt x="225" y="0"/>
                  </a:moveTo>
                  <a:lnTo>
                    <a:pt x="1040749" y="1762221"/>
                  </a:lnTo>
                  <a:lnTo>
                    <a:pt x="0" y="6835083"/>
                  </a:lnTo>
                  <a:lnTo>
                    <a:pt x="225" y="0"/>
                  </a:lnTo>
                  <a:close/>
                </a:path>
              </a:pathLst>
            </a:custGeom>
            <a:gradFill>
              <a:gsLst>
                <a:gs pos="96000">
                  <a:schemeClr val="accent3"/>
                </a:gs>
                <a:gs pos="18000">
                  <a:schemeClr val="accent2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119036" y="716"/>
              <a:ext cx="3260640" cy="3020652"/>
            </a:xfrm>
            <a:custGeom>
              <a:avLst/>
              <a:gdLst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185737 w 3228975"/>
                <a:gd name="connsiteY3" fmla="*/ 0 h 3024188"/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1976437 w 3228975"/>
                <a:gd name="connsiteY3" fmla="*/ 1776413 h 3024188"/>
                <a:gd name="connsiteX4" fmla="*/ 185737 w 3228975"/>
                <a:gd name="connsiteY4" fmla="*/ 0 h 3024188"/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2733674 w 3228975"/>
                <a:gd name="connsiteY3" fmla="*/ 1281113 h 3024188"/>
                <a:gd name="connsiteX4" fmla="*/ 185737 w 3228975"/>
                <a:gd name="connsiteY4" fmla="*/ 0 h 3024188"/>
                <a:gd name="connsiteX0" fmla="*/ 185737 w 3181350"/>
                <a:gd name="connsiteY0" fmla="*/ 0 h 2481263"/>
                <a:gd name="connsiteX1" fmla="*/ 0 w 3181350"/>
                <a:gd name="connsiteY1" fmla="*/ 1771650 h 2481263"/>
                <a:gd name="connsiteX2" fmla="*/ 3181350 w 3181350"/>
                <a:gd name="connsiteY2" fmla="*/ 2481263 h 2481263"/>
                <a:gd name="connsiteX3" fmla="*/ 2733674 w 3181350"/>
                <a:gd name="connsiteY3" fmla="*/ 1281113 h 2481263"/>
                <a:gd name="connsiteX4" fmla="*/ 185737 w 3181350"/>
                <a:gd name="connsiteY4" fmla="*/ 0 h 24812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2733674 w 3214688"/>
                <a:gd name="connsiteY3" fmla="*/ 1281113 h 3014663"/>
                <a:gd name="connsiteX4" fmla="*/ 185737 w 3214688"/>
                <a:gd name="connsiteY4" fmla="*/ 0 h 30146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2733674 w 3214688"/>
                <a:gd name="connsiteY3" fmla="*/ 1285876 h 3014663"/>
                <a:gd name="connsiteX4" fmla="*/ 185737 w 3214688"/>
                <a:gd name="connsiteY4" fmla="*/ 0 h 30146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185737 w 3214688"/>
                <a:gd name="connsiteY3" fmla="*/ 0 h 3014663"/>
                <a:gd name="connsiteX0" fmla="*/ 190500 w 3219451"/>
                <a:gd name="connsiteY0" fmla="*/ 0 h 3014663"/>
                <a:gd name="connsiteX1" fmla="*/ 0 w 3219451"/>
                <a:gd name="connsiteY1" fmla="*/ 1781175 h 3014663"/>
                <a:gd name="connsiteX2" fmla="*/ 3219451 w 3219451"/>
                <a:gd name="connsiteY2" fmla="*/ 3014663 h 3014663"/>
                <a:gd name="connsiteX3" fmla="*/ 190500 w 3219451"/>
                <a:gd name="connsiteY3" fmla="*/ 0 h 3014663"/>
                <a:gd name="connsiteX0" fmla="*/ 190500 w 3219451"/>
                <a:gd name="connsiteY0" fmla="*/ 0 h 3014663"/>
                <a:gd name="connsiteX1" fmla="*/ 0 w 3219451"/>
                <a:gd name="connsiteY1" fmla="*/ 1766887 h 3014663"/>
                <a:gd name="connsiteX2" fmla="*/ 3219451 w 3219451"/>
                <a:gd name="connsiteY2" fmla="*/ 3014663 h 3014663"/>
                <a:gd name="connsiteX3" fmla="*/ 190500 w 3219451"/>
                <a:gd name="connsiteY3" fmla="*/ 0 h 3014663"/>
                <a:gd name="connsiteX0" fmla="*/ 223838 w 3252789"/>
                <a:gd name="connsiteY0" fmla="*/ 0 h 3014663"/>
                <a:gd name="connsiteX1" fmla="*/ 0 w 3252789"/>
                <a:gd name="connsiteY1" fmla="*/ 1771650 h 3014663"/>
                <a:gd name="connsiteX2" fmla="*/ 3252789 w 3252789"/>
                <a:gd name="connsiteY2" fmla="*/ 3014663 h 3014663"/>
                <a:gd name="connsiteX3" fmla="*/ 223838 w 3252789"/>
                <a:gd name="connsiteY3" fmla="*/ 0 h 3014663"/>
                <a:gd name="connsiteX0" fmla="*/ 223838 w 3252789"/>
                <a:gd name="connsiteY0" fmla="*/ 0 h 3014663"/>
                <a:gd name="connsiteX1" fmla="*/ 0 w 3252789"/>
                <a:gd name="connsiteY1" fmla="*/ 1790700 h 3014663"/>
                <a:gd name="connsiteX2" fmla="*/ 3252789 w 3252789"/>
                <a:gd name="connsiteY2" fmla="*/ 3014663 h 3014663"/>
                <a:gd name="connsiteX3" fmla="*/ 223838 w 3252789"/>
                <a:gd name="connsiteY3" fmla="*/ 0 h 3014663"/>
                <a:gd name="connsiteX0" fmla="*/ 223838 w 3252789"/>
                <a:gd name="connsiteY0" fmla="*/ 0 h 3022037"/>
                <a:gd name="connsiteX1" fmla="*/ 0 w 3252789"/>
                <a:gd name="connsiteY1" fmla="*/ 1790700 h 3022037"/>
                <a:gd name="connsiteX2" fmla="*/ 3252789 w 3252789"/>
                <a:gd name="connsiteY2" fmla="*/ 3022037 h 3022037"/>
                <a:gd name="connsiteX3" fmla="*/ 223838 w 3252789"/>
                <a:gd name="connsiteY3" fmla="*/ 0 h 3022037"/>
                <a:gd name="connsiteX0" fmla="*/ 223838 w 3260163"/>
                <a:gd name="connsiteY0" fmla="*/ 0 h 3014663"/>
                <a:gd name="connsiteX1" fmla="*/ 0 w 3260163"/>
                <a:gd name="connsiteY1" fmla="*/ 1790700 h 3014663"/>
                <a:gd name="connsiteX2" fmla="*/ 3260163 w 3260163"/>
                <a:gd name="connsiteY2" fmla="*/ 3014663 h 3014663"/>
                <a:gd name="connsiteX3" fmla="*/ 223838 w 3260163"/>
                <a:gd name="connsiteY3" fmla="*/ 0 h 3014663"/>
                <a:gd name="connsiteX0" fmla="*/ 223838 w 3260163"/>
                <a:gd name="connsiteY0" fmla="*/ 0 h 3022037"/>
                <a:gd name="connsiteX1" fmla="*/ 0 w 3260163"/>
                <a:gd name="connsiteY1" fmla="*/ 1790700 h 3022037"/>
                <a:gd name="connsiteX2" fmla="*/ 3260163 w 3260163"/>
                <a:gd name="connsiteY2" fmla="*/ 3022037 h 3022037"/>
                <a:gd name="connsiteX3" fmla="*/ 223838 w 3260163"/>
                <a:gd name="connsiteY3" fmla="*/ 0 h 302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0163" h="3022037">
                  <a:moveTo>
                    <a:pt x="223838" y="0"/>
                  </a:moveTo>
                  <a:lnTo>
                    <a:pt x="0" y="1790700"/>
                  </a:lnTo>
                  <a:lnTo>
                    <a:pt x="3260163" y="3022037"/>
                  </a:lnTo>
                  <a:lnTo>
                    <a:pt x="22383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6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342867" y="716"/>
              <a:ext cx="4338525" cy="3019064"/>
            </a:xfrm>
            <a:custGeom>
              <a:avLst/>
              <a:gdLst>
                <a:gd name="connsiteX0" fmla="*/ 0 w 4324350"/>
                <a:gd name="connsiteY0" fmla="*/ 0 h 3019426"/>
                <a:gd name="connsiteX1" fmla="*/ 4324350 w 4324350"/>
                <a:gd name="connsiteY1" fmla="*/ 1214438 h 3019426"/>
                <a:gd name="connsiteX2" fmla="*/ 3028950 w 4324350"/>
                <a:gd name="connsiteY2" fmla="*/ 3019426 h 3019426"/>
                <a:gd name="connsiteX3" fmla="*/ 0 w 4324350"/>
                <a:gd name="connsiteY3" fmla="*/ 0 h 3019426"/>
                <a:gd name="connsiteX0" fmla="*/ 0 w 4324350"/>
                <a:gd name="connsiteY0" fmla="*/ 0 h 3019426"/>
                <a:gd name="connsiteX1" fmla="*/ 4324350 w 4324350"/>
                <a:gd name="connsiteY1" fmla="*/ 1214438 h 3019426"/>
                <a:gd name="connsiteX2" fmla="*/ 3028950 w 4324350"/>
                <a:gd name="connsiteY2" fmla="*/ 3019426 h 3019426"/>
                <a:gd name="connsiteX3" fmla="*/ 0 w 4324350"/>
                <a:gd name="connsiteY3" fmla="*/ 0 h 3019426"/>
                <a:gd name="connsiteX0" fmla="*/ 0 w 4337998"/>
                <a:gd name="connsiteY0" fmla="*/ 0 h 3019426"/>
                <a:gd name="connsiteX1" fmla="*/ 4337998 w 4337998"/>
                <a:gd name="connsiteY1" fmla="*/ 1214438 h 3019426"/>
                <a:gd name="connsiteX2" fmla="*/ 3028950 w 4337998"/>
                <a:gd name="connsiteY2" fmla="*/ 3019426 h 3019426"/>
                <a:gd name="connsiteX3" fmla="*/ 0 w 4337998"/>
                <a:gd name="connsiteY3" fmla="*/ 0 h 3019426"/>
                <a:gd name="connsiteX0" fmla="*/ 0 w 4337998"/>
                <a:gd name="connsiteY0" fmla="*/ 0 h 3019426"/>
                <a:gd name="connsiteX1" fmla="*/ 4337998 w 4337998"/>
                <a:gd name="connsiteY1" fmla="*/ 1214438 h 3019426"/>
                <a:gd name="connsiteX2" fmla="*/ 3015303 w 4337998"/>
                <a:gd name="connsiteY2" fmla="*/ 3019426 h 3019426"/>
                <a:gd name="connsiteX3" fmla="*/ 0 w 4337998"/>
                <a:gd name="connsiteY3" fmla="*/ 0 h 301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7998" h="3019426">
                  <a:moveTo>
                    <a:pt x="0" y="0"/>
                  </a:moveTo>
                  <a:lnTo>
                    <a:pt x="4337998" y="1214438"/>
                  </a:lnTo>
                  <a:lnTo>
                    <a:pt x="3015303" y="301942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5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r>
                <a:rPr lang="en-US" sz="2000" dirty="0">
                  <a:solidFill>
                    <a:srgbClr val="FFFFFF"/>
                  </a:solidFill>
                </a:rPr>
                <a:t>s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667104" y="716"/>
              <a:ext cx="4533782" cy="1214293"/>
            </a:xfrm>
            <a:custGeom>
              <a:avLst/>
              <a:gdLst>
                <a:gd name="connsiteX0" fmla="*/ 3367088 w 4524375"/>
                <a:gd name="connsiteY0" fmla="*/ 0 h 1223963"/>
                <a:gd name="connsiteX1" fmla="*/ 0 w 4524375"/>
                <a:gd name="connsiteY1" fmla="*/ 1223963 h 1223963"/>
                <a:gd name="connsiteX2" fmla="*/ 4524375 w 4524375"/>
                <a:gd name="connsiteY2" fmla="*/ 1071563 h 1223963"/>
                <a:gd name="connsiteX3" fmla="*/ 3367088 w 4524375"/>
                <a:gd name="connsiteY3" fmla="*/ 0 h 1223963"/>
                <a:gd name="connsiteX0" fmla="*/ 3352800 w 4524375"/>
                <a:gd name="connsiteY0" fmla="*/ 0 h 1233489"/>
                <a:gd name="connsiteX1" fmla="*/ 0 w 4524375"/>
                <a:gd name="connsiteY1" fmla="*/ 1233489 h 1233489"/>
                <a:gd name="connsiteX2" fmla="*/ 4524375 w 4524375"/>
                <a:gd name="connsiteY2" fmla="*/ 1081089 h 1233489"/>
                <a:gd name="connsiteX3" fmla="*/ 3352800 w 4524375"/>
                <a:gd name="connsiteY3" fmla="*/ 0 h 1233489"/>
                <a:gd name="connsiteX0" fmla="*/ 3352800 w 4524375"/>
                <a:gd name="connsiteY0" fmla="*/ 0 h 1228726"/>
                <a:gd name="connsiteX1" fmla="*/ 0 w 4524375"/>
                <a:gd name="connsiteY1" fmla="*/ 1228726 h 1228726"/>
                <a:gd name="connsiteX2" fmla="*/ 4524375 w 4524375"/>
                <a:gd name="connsiteY2" fmla="*/ 1076326 h 1228726"/>
                <a:gd name="connsiteX3" fmla="*/ 3352800 w 4524375"/>
                <a:gd name="connsiteY3" fmla="*/ 0 h 1228726"/>
                <a:gd name="connsiteX0" fmla="*/ 3357563 w 4524375"/>
                <a:gd name="connsiteY0" fmla="*/ 0 h 1223963"/>
                <a:gd name="connsiteX1" fmla="*/ 0 w 4524375"/>
                <a:gd name="connsiteY1" fmla="*/ 1223963 h 1223963"/>
                <a:gd name="connsiteX2" fmla="*/ 4524375 w 4524375"/>
                <a:gd name="connsiteY2" fmla="*/ 1071563 h 1223963"/>
                <a:gd name="connsiteX3" fmla="*/ 3357563 w 4524375"/>
                <a:gd name="connsiteY3" fmla="*/ 0 h 1223963"/>
                <a:gd name="connsiteX0" fmla="*/ 3371851 w 4538663"/>
                <a:gd name="connsiteY0" fmla="*/ 0 h 1219200"/>
                <a:gd name="connsiteX1" fmla="*/ 0 w 4538663"/>
                <a:gd name="connsiteY1" fmla="*/ 1219200 h 1219200"/>
                <a:gd name="connsiteX2" fmla="*/ 4538663 w 4538663"/>
                <a:gd name="connsiteY2" fmla="*/ 1071563 h 1219200"/>
                <a:gd name="connsiteX3" fmla="*/ 3371851 w 4538663"/>
                <a:gd name="connsiteY3" fmla="*/ 0 h 1219200"/>
                <a:gd name="connsiteX0" fmla="*/ 3243264 w 4410076"/>
                <a:gd name="connsiteY0" fmla="*/ 0 h 1071563"/>
                <a:gd name="connsiteX1" fmla="*/ 0 w 4410076"/>
                <a:gd name="connsiteY1" fmla="*/ 1033463 h 1071563"/>
                <a:gd name="connsiteX2" fmla="*/ 4410076 w 4410076"/>
                <a:gd name="connsiteY2" fmla="*/ 1071563 h 1071563"/>
                <a:gd name="connsiteX3" fmla="*/ 3243264 w 4410076"/>
                <a:gd name="connsiteY3" fmla="*/ 0 h 1071563"/>
                <a:gd name="connsiteX0" fmla="*/ 3352801 w 4519613"/>
                <a:gd name="connsiteY0" fmla="*/ 0 h 1214438"/>
                <a:gd name="connsiteX1" fmla="*/ 0 w 4519613"/>
                <a:gd name="connsiteY1" fmla="*/ 1214438 h 1214438"/>
                <a:gd name="connsiteX2" fmla="*/ 4519613 w 4519613"/>
                <a:gd name="connsiteY2" fmla="*/ 1071563 h 1214438"/>
                <a:gd name="connsiteX3" fmla="*/ 3352801 w 4519613"/>
                <a:gd name="connsiteY3" fmla="*/ 0 h 1214438"/>
                <a:gd name="connsiteX0" fmla="*/ 3352801 w 4533261"/>
                <a:gd name="connsiteY0" fmla="*/ 0 h 1214438"/>
                <a:gd name="connsiteX1" fmla="*/ 0 w 4533261"/>
                <a:gd name="connsiteY1" fmla="*/ 1214438 h 1214438"/>
                <a:gd name="connsiteX2" fmla="*/ 4533261 w 4533261"/>
                <a:gd name="connsiteY2" fmla="*/ 1071563 h 1214438"/>
                <a:gd name="connsiteX3" fmla="*/ 3352801 w 4533261"/>
                <a:gd name="connsiteY3" fmla="*/ 0 h 1214438"/>
                <a:gd name="connsiteX0" fmla="*/ 3352801 w 4533261"/>
                <a:gd name="connsiteY0" fmla="*/ 0 h 1214438"/>
                <a:gd name="connsiteX1" fmla="*/ 0 w 4533261"/>
                <a:gd name="connsiteY1" fmla="*/ 1214438 h 1214438"/>
                <a:gd name="connsiteX2" fmla="*/ 4533261 w 4533261"/>
                <a:gd name="connsiteY2" fmla="*/ 1098859 h 1214438"/>
                <a:gd name="connsiteX3" fmla="*/ 3352801 w 4533261"/>
                <a:gd name="connsiteY3" fmla="*/ 0 h 121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3261" h="1214438">
                  <a:moveTo>
                    <a:pt x="3352801" y="0"/>
                  </a:moveTo>
                  <a:lnTo>
                    <a:pt x="0" y="1214438"/>
                  </a:lnTo>
                  <a:lnTo>
                    <a:pt x="4533261" y="1098859"/>
                  </a:lnTo>
                  <a:lnTo>
                    <a:pt x="3352801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1015055" y="716"/>
              <a:ext cx="1177894" cy="1096832"/>
            </a:xfrm>
            <a:custGeom>
              <a:avLst/>
              <a:gdLst>
                <a:gd name="connsiteX0" fmla="*/ 0 w 1171575"/>
                <a:gd name="connsiteY0" fmla="*/ 0 h 1076325"/>
                <a:gd name="connsiteX1" fmla="*/ 1171575 w 1171575"/>
                <a:gd name="connsiteY1" fmla="*/ 1076325 h 1076325"/>
                <a:gd name="connsiteX2" fmla="*/ 1171575 w 1171575"/>
                <a:gd name="connsiteY2" fmla="*/ 0 h 1076325"/>
                <a:gd name="connsiteX3" fmla="*/ 0 w 1171575"/>
                <a:gd name="connsiteY3" fmla="*/ 0 h 1076325"/>
                <a:gd name="connsiteX0" fmla="*/ 0 w 1171575"/>
                <a:gd name="connsiteY0" fmla="*/ 0 h 1076325"/>
                <a:gd name="connsiteX1" fmla="*/ 1171575 w 1171575"/>
                <a:gd name="connsiteY1" fmla="*/ 1076325 h 1076325"/>
                <a:gd name="connsiteX2" fmla="*/ 1171575 w 1171575"/>
                <a:gd name="connsiteY2" fmla="*/ 0 h 1076325"/>
                <a:gd name="connsiteX3" fmla="*/ 0 w 1171575"/>
                <a:gd name="connsiteY3" fmla="*/ 0 h 1076325"/>
                <a:gd name="connsiteX0" fmla="*/ 0 w 1176299"/>
                <a:gd name="connsiteY0" fmla="*/ 0 h 1085850"/>
                <a:gd name="connsiteX1" fmla="*/ 1176299 w 1176299"/>
                <a:gd name="connsiteY1" fmla="*/ 1085850 h 1085850"/>
                <a:gd name="connsiteX2" fmla="*/ 1171575 w 1176299"/>
                <a:gd name="connsiteY2" fmla="*/ 0 h 1085850"/>
                <a:gd name="connsiteX3" fmla="*/ 0 w 1176299"/>
                <a:gd name="connsiteY3" fmla="*/ 0 h 1085850"/>
                <a:gd name="connsiteX0" fmla="*/ 0 w 1181344"/>
                <a:gd name="connsiteY0" fmla="*/ 0 h 1085850"/>
                <a:gd name="connsiteX1" fmla="*/ 1176299 w 1181344"/>
                <a:gd name="connsiteY1" fmla="*/ 1085850 h 1085850"/>
                <a:gd name="connsiteX2" fmla="*/ 1181138 w 1181344"/>
                <a:gd name="connsiteY2" fmla="*/ 0 h 1085850"/>
                <a:gd name="connsiteX3" fmla="*/ 0 w 1181344"/>
                <a:gd name="connsiteY3" fmla="*/ 0 h 1085850"/>
                <a:gd name="connsiteX0" fmla="*/ 0 w 1181586"/>
                <a:gd name="connsiteY0" fmla="*/ 0 h 1081088"/>
                <a:gd name="connsiteX1" fmla="*/ 1181080 w 1181586"/>
                <a:gd name="connsiteY1" fmla="*/ 1081088 h 1081088"/>
                <a:gd name="connsiteX2" fmla="*/ 1181138 w 1181586"/>
                <a:gd name="connsiteY2" fmla="*/ 0 h 1081088"/>
                <a:gd name="connsiteX3" fmla="*/ 0 w 1181586"/>
                <a:gd name="connsiteY3" fmla="*/ 0 h 1081088"/>
                <a:gd name="connsiteX0" fmla="*/ 0 w 1181586"/>
                <a:gd name="connsiteY0" fmla="*/ 0 h 1070785"/>
                <a:gd name="connsiteX1" fmla="*/ 1181080 w 1181586"/>
                <a:gd name="connsiteY1" fmla="*/ 1070785 h 1070785"/>
                <a:gd name="connsiteX2" fmla="*/ 1181138 w 1181586"/>
                <a:gd name="connsiteY2" fmla="*/ 0 h 1070785"/>
                <a:gd name="connsiteX3" fmla="*/ 0 w 1181586"/>
                <a:gd name="connsiteY3" fmla="*/ 0 h 1070785"/>
                <a:gd name="connsiteX0" fmla="*/ 0 w 1181152"/>
                <a:gd name="connsiteY0" fmla="*/ 0 h 593113"/>
                <a:gd name="connsiteX1" fmla="*/ 1057755 w 1181152"/>
                <a:gd name="connsiteY1" fmla="*/ 593113 h 593113"/>
                <a:gd name="connsiteX2" fmla="*/ 1181138 w 1181152"/>
                <a:gd name="connsiteY2" fmla="*/ 0 h 593113"/>
                <a:gd name="connsiteX3" fmla="*/ 0 w 1181152"/>
                <a:gd name="connsiteY3" fmla="*/ 0 h 593113"/>
                <a:gd name="connsiteX0" fmla="*/ 0 w 1181586"/>
                <a:gd name="connsiteY0" fmla="*/ 0 h 1098080"/>
                <a:gd name="connsiteX1" fmla="*/ 1181081 w 1181586"/>
                <a:gd name="connsiteY1" fmla="*/ 1098080 h 1098080"/>
                <a:gd name="connsiteX2" fmla="*/ 1181138 w 1181586"/>
                <a:gd name="connsiteY2" fmla="*/ 0 h 1098080"/>
                <a:gd name="connsiteX3" fmla="*/ 0 w 1181586"/>
                <a:gd name="connsiteY3" fmla="*/ 0 h 10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586" h="1098080">
                  <a:moveTo>
                    <a:pt x="0" y="0"/>
                  </a:moveTo>
                  <a:lnTo>
                    <a:pt x="1181081" y="1098080"/>
                  </a:lnTo>
                  <a:cubicBezTo>
                    <a:pt x="1179506" y="736130"/>
                    <a:pt x="1182713" y="361950"/>
                    <a:pt x="1181138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0959493" y="1057865"/>
              <a:ext cx="1233456" cy="3276208"/>
            </a:xfrm>
            <a:custGeom>
              <a:avLst/>
              <a:gdLst>
                <a:gd name="connsiteX0" fmla="*/ 1171575 w 1176337"/>
                <a:gd name="connsiteY0" fmla="*/ 0 h 3267075"/>
                <a:gd name="connsiteX1" fmla="*/ 0 w 1176337"/>
                <a:gd name="connsiteY1" fmla="*/ 2762250 h 3267075"/>
                <a:gd name="connsiteX2" fmla="*/ 1176337 w 1176337"/>
                <a:gd name="connsiteY2" fmla="*/ 3267075 h 3267075"/>
                <a:gd name="connsiteX3" fmla="*/ 1171575 w 1176337"/>
                <a:gd name="connsiteY3" fmla="*/ 0 h 3267075"/>
                <a:gd name="connsiteX0" fmla="*/ 1176337 w 1176795"/>
                <a:gd name="connsiteY0" fmla="*/ 0 h 3276600"/>
                <a:gd name="connsiteX1" fmla="*/ 0 w 1176795"/>
                <a:gd name="connsiteY1" fmla="*/ 2771775 h 3276600"/>
                <a:gd name="connsiteX2" fmla="*/ 1176337 w 1176795"/>
                <a:gd name="connsiteY2" fmla="*/ 3276600 h 3276600"/>
                <a:gd name="connsiteX3" fmla="*/ 1176337 w 1176795"/>
                <a:gd name="connsiteY3" fmla="*/ 0 h 3276600"/>
                <a:gd name="connsiteX0" fmla="*/ 1209791 w 1210249"/>
                <a:gd name="connsiteY0" fmla="*/ 0 h 3276600"/>
                <a:gd name="connsiteX1" fmla="*/ 0 w 1210249"/>
                <a:gd name="connsiteY1" fmla="*/ 2771775 h 3276600"/>
                <a:gd name="connsiteX2" fmla="*/ 1209791 w 1210249"/>
                <a:gd name="connsiteY2" fmla="*/ 3276600 h 3276600"/>
                <a:gd name="connsiteX3" fmla="*/ 1209791 w 1210249"/>
                <a:gd name="connsiteY3" fmla="*/ 0 h 3276600"/>
                <a:gd name="connsiteX0" fmla="*/ 1232094 w 1232552"/>
                <a:gd name="connsiteY0" fmla="*/ 0 h 3276600"/>
                <a:gd name="connsiteX1" fmla="*/ 0 w 1232552"/>
                <a:gd name="connsiteY1" fmla="*/ 2749472 h 3276600"/>
                <a:gd name="connsiteX2" fmla="*/ 1232094 w 1232552"/>
                <a:gd name="connsiteY2" fmla="*/ 3276600 h 3276600"/>
                <a:gd name="connsiteX3" fmla="*/ 1232094 w 1232552"/>
                <a:gd name="connsiteY3" fmla="*/ 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552" h="3276600">
                  <a:moveTo>
                    <a:pt x="1232094" y="0"/>
                  </a:moveTo>
                  <a:lnTo>
                    <a:pt x="0" y="2749472"/>
                  </a:lnTo>
                  <a:lnTo>
                    <a:pt x="1232094" y="3276600"/>
                  </a:lnTo>
                  <a:cubicBezTo>
                    <a:pt x="1230507" y="2187575"/>
                    <a:pt x="1233681" y="1089025"/>
                    <a:pt x="123209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6366976" y="2429301"/>
              <a:ext cx="3338425" cy="2271441"/>
            </a:xfrm>
            <a:custGeom>
              <a:avLst/>
              <a:gdLst>
                <a:gd name="connsiteX0" fmla="*/ 0 w 3324225"/>
                <a:gd name="connsiteY0" fmla="*/ 590550 h 2271713"/>
                <a:gd name="connsiteX1" fmla="*/ 1343025 w 3324225"/>
                <a:gd name="connsiteY1" fmla="*/ 2271713 h 2271713"/>
                <a:gd name="connsiteX2" fmla="*/ 3324225 w 3324225"/>
                <a:gd name="connsiteY2" fmla="*/ 0 h 2271713"/>
                <a:gd name="connsiteX3" fmla="*/ 0 w 3324225"/>
                <a:gd name="connsiteY3" fmla="*/ 590550 h 2271713"/>
                <a:gd name="connsiteX0" fmla="*/ 0 w 3333750"/>
                <a:gd name="connsiteY0" fmla="*/ 585787 h 2271713"/>
                <a:gd name="connsiteX1" fmla="*/ 1352550 w 3333750"/>
                <a:gd name="connsiteY1" fmla="*/ 2271713 h 2271713"/>
                <a:gd name="connsiteX2" fmla="*/ 3333750 w 3333750"/>
                <a:gd name="connsiteY2" fmla="*/ 0 h 2271713"/>
                <a:gd name="connsiteX3" fmla="*/ 0 w 3333750"/>
                <a:gd name="connsiteY3" fmla="*/ 585787 h 2271713"/>
                <a:gd name="connsiteX0" fmla="*/ 0 w 3333750"/>
                <a:gd name="connsiteY0" fmla="*/ 591043 h 2271713"/>
                <a:gd name="connsiteX1" fmla="*/ 1352550 w 3333750"/>
                <a:gd name="connsiteY1" fmla="*/ 2271713 h 2271713"/>
                <a:gd name="connsiteX2" fmla="*/ 3333750 w 3333750"/>
                <a:gd name="connsiteY2" fmla="*/ 0 h 2271713"/>
                <a:gd name="connsiteX3" fmla="*/ 0 w 3333750"/>
                <a:gd name="connsiteY3" fmla="*/ 591043 h 2271713"/>
                <a:gd name="connsiteX0" fmla="*/ 0 w 3339005"/>
                <a:gd name="connsiteY0" fmla="*/ 591043 h 2271713"/>
                <a:gd name="connsiteX1" fmla="*/ 1357805 w 3339005"/>
                <a:gd name="connsiteY1" fmla="*/ 2271713 h 2271713"/>
                <a:gd name="connsiteX2" fmla="*/ 3339005 w 3339005"/>
                <a:gd name="connsiteY2" fmla="*/ 0 h 2271713"/>
                <a:gd name="connsiteX3" fmla="*/ 0 w 3339005"/>
                <a:gd name="connsiteY3" fmla="*/ 591043 h 227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005" h="2271713">
                  <a:moveTo>
                    <a:pt x="0" y="591043"/>
                  </a:moveTo>
                  <a:lnTo>
                    <a:pt x="1357805" y="2271713"/>
                  </a:lnTo>
                  <a:lnTo>
                    <a:pt x="3339005" y="0"/>
                  </a:lnTo>
                  <a:lnTo>
                    <a:pt x="0" y="591043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1025178" y="1761044"/>
              <a:ext cx="2098620" cy="1911122"/>
            </a:xfrm>
            <a:custGeom>
              <a:avLst/>
              <a:gdLst>
                <a:gd name="connsiteX0" fmla="*/ 2086304 w 2086304"/>
                <a:gd name="connsiteY0" fmla="*/ 0 h 1886607"/>
                <a:gd name="connsiteX1" fmla="*/ 0 w 2086304"/>
                <a:gd name="connsiteY1" fmla="*/ 15765 h 1886607"/>
                <a:gd name="connsiteX2" fmla="*/ 362607 w 2086304"/>
                <a:gd name="connsiteY2" fmla="*/ 1886607 h 1886607"/>
                <a:gd name="connsiteX3" fmla="*/ 2086304 w 2086304"/>
                <a:gd name="connsiteY3" fmla="*/ 0 h 1886607"/>
                <a:gd name="connsiteX0" fmla="*/ 2101053 w 2101053"/>
                <a:gd name="connsiteY0" fmla="*/ 0 h 1886607"/>
                <a:gd name="connsiteX1" fmla="*/ 0 w 2101053"/>
                <a:gd name="connsiteY1" fmla="*/ 1207 h 1886607"/>
                <a:gd name="connsiteX2" fmla="*/ 377356 w 2101053"/>
                <a:gd name="connsiteY2" fmla="*/ 1886607 h 1886607"/>
                <a:gd name="connsiteX3" fmla="*/ 2101053 w 2101053"/>
                <a:gd name="connsiteY3" fmla="*/ 0 h 1886607"/>
                <a:gd name="connsiteX0" fmla="*/ 2098477 w 2098477"/>
                <a:gd name="connsiteY0" fmla="*/ 8963 h 1885400"/>
                <a:gd name="connsiteX1" fmla="*/ 0 w 2098477"/>
                <a:gd name="connsiteY1" fmla="*/ 0 h 1885400"/>
                <a:gd name="connsiteX2" fmla="*/ 377356 w 2098477"/>
                <a:gd name="connsiteY2" fmla="*/ 1885400 h 1885400"/>
                <a:gd name="connsiteX3" fmla="*/ 2098477 w 2098477"/>
                <a:gd name="connsiteY3" fmla="*/ 8963 h 188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8477" h="1885400">
                  <a:moveTo>
                    <a:pt x="2098477" y="8963"/>
                  </a:moveTo>
                  <a:lnTo>
                    <a:pt x="0" y="0"/>
                  </a:lnTo>
                  <a:lnTo>
                    <a:pt x="377356" y="1885400"/>
                  </a:lnTo>
                  <a:lnTo>
                    <a:pt x="2098477" y="8963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2855" y="4857885"/>
              <a:ext cx="4090881" cy="2007948"/>
            </a:xfrm>
            <a:custGeom>
              <a:avLst/>
              <a:gdLst>
                <a:gd name="connsiteX0" fmla="*/ 3576398 w 4077729"/>
                <a:gd name="connsiteY0" fmla="*/ 0 h 1994733"/>
                <a:gd name="connsiteX1" fmla="*/ 4077729 w 4077729"/>
                <a:gd name="connsiteY1" fmla="*/ 1101516 h 1994733"/>
                <a:gd name="connsiteX2" fmla="*/ 0 w 4077729"/>
                <a:gd name="connsiteY2" fmla="*/ 1994733 h 1994733"/>
                <a:gd name="connsiteX3" fmla="*/ 3576398 w 4077729"/>
                <a:gd name="connsiteY3" fmla="*/ 0 h 1994733"/>
                <a:gd name="connsiteX0" fmla="*/ 3576398 w 4086042"/>
                <a:gd name="connsiteY0" fmla="*/ 0 h 1994733"/>
                <a:gd name="connsiteX1" fmla="*/ 4086042 w 4086042"/>
                <a:gd name="connsiteY1" fmla="*/ 1093204 h 1994733"/>
                <a:gd name="connsiteX2" fmla="*/ 0 w 4086042"/>
                <a:gd name="connsiteY2" fmla="*/ 1994733 h 1994733"/>
                <a:gd name="connsiteX3" fmla="*/ 3576398 w 4086042"/>
                <a:gd name="connsiteY3" fmla="*/ 0 h 1994733"/>
                <a:gd name="connsiteX0" fmla="*/ 3576398 w 4090198"/>
                <a:gd name="connsiteY0" fmla="*/ 0 h 1994733"/>
                <a:gd name="connsiteX1" fmla="*/ 4090198 w 4090198"/>
                <a:gd name="connsiteY1" fmla="*/ 1084892 h 1994733"/>
                <a:gd name="connsiteX2" fmla="*/ 0 w 4090198"/>
                <a:gd name="connsiteY2" fmla="*/ 1994733 h 1994733"/>
                <a:gd name="connsiteX3" fmla="*/ 3576398 w 4090198"/>
                <a:gd name="connsiteY3" fmla="*/ 0 h 1994733"/>
                <a:gd name="connsiteX0" fmla="*/ 3576398 w 4090198"/>
                <a:gd name="connsiteY0" fmla="*/ 0 h 2007612"/>
                <a:gd name="connsiteX1" fmla="*/ 4090198 w 4090198"/>
                <a:gd name="connsiteY1" fmla="*/ 1084892 h 2007612"/>
                <a:gd name="connsiteX2" fmla="*/ 0 w 4090198"/>
                <a:gd name="connsiteY2" fmla="*/ 2007612 h 2007612"/>
                <a:gd name="connsiteX3" fmla="*/ 3576398 w 4090198"/>
                <a:gd name="connsiteY3" fmla="*/ 0 h 200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0198" h="2007612">
                  <a:moveTo>
                    <a:pt x="3576398" y="0"/>
                  </a:moveTo>
                  <a:lnTo>
                    <a:pt x="4090198" y="1084892"/>
                  </a:lnTo>
                  <a:lnTo>
                    <a:pt x="0" y="2007612"/>
                  </a:lnTo>
                  <a:lnTo>
                    <a:pt x="357639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-6670" y="5938844"/>
              <a:ext cx="4092468" cy="923815"/>
            </a:xfrm>
            <a:custGeom>
              <a:avLst/>
              <a:gdLst>
                <a:gd name="connsiteX0" fmla="*/ 4074199 w 4074199"/>
                <a:gd name="connsiteY0" fmla="*/ 0 h 907339"/>
                <a:gd name="connsiteX1" fmla="*/ 3357507 w 4074199"/>
                <a:gd name="connsiteY1" fmla="*/ 907339 h 907339"/>
                <a:gd name="connsiteX2" fmla="*/ 0 w 4074199"/>
                <a:gd name="connsiteY2" fmla="*/ 907339 h 907339"/>
                <a:gd name="connsiteX3" fmla="*/ 4074199 w 4074199"/>
                <a:gd name="connsiteY3" fmla="*/ 0 h 907339"/>
                <a:gd name="connsiteX0" fmla="*/ 4084791 w 4084791"/>
                <a:gd name="connsiteY0" fmla="*/ 0 h 907339"/>
                <a:gd name="connsiteX1" fmla="*/ 3368099 w 4084791"/>
                <a:gd name="connsiteY1" fmla="*/ 907339 h 907339"/>
                <a:gd name="connsiteX2" fmla="*/ 0 w 4084791"/>
                <a:gd name="connsiteY2" fmla="*/ 907339 h 907339"/>
                <a:gd name="connsiteX3" fmla="*/ 4084791 w 4084791"/>
                <a:gd name="connsiteY3" fmla="*/ 0 h 907339"/>
                <a:gd name="connsiteX0" fmla="*/ 4100031 w 4100031"/>
                <a:gd name="connsiteY0" fmla="*/ 0 h 907339"/>
                <a:gd name="connsiteX1" fmla="*/ 3368099 w 4100031"/>
                <a:gd name="connsiteY1" fmla="*/ 907339 h 907339"/>
                <a:gd name="connsiteX2" fmla="*/ 0 w 4100031"/>
                <a:gd name="connsiteY2" fmla="*/ 907339 h 907339"/>
                <a:gd name="connsiteX3" fmla="*/ 4100031 w 4100031"/>
                <a:gd name="connsiteY3" fmla="*/ 0 h 907339"/>
                <a:gd name="connsiteX0" fmla="*/ 4102607 w 4102607"/>
                <a:gd name="connsiteY0" fmla="*/ 0 h 907339"/>
                <a:gd name="connsiteX1" fmla="*/ 3370675 w 4102607"/>
                <a:gd name="connsiteY1" fmla="*/ 907339 h 907339"/>
                <a:gd name="connsiteX2" fmla="*/ 0 w 4102607"/>
                <a:gd name="connsiteY2" fmla="*/ 857464 h 907339"/>
                <a:gd name="connsiteX3" fmla="*/ 4102607 w 4102607"/>
                <a:gd name="connsiteY3" fmla="*/ 0 h 907339"/>
                <a:gd name="connsiteX0" fmla="*/ 4097455 w 4097455"/>
                <a:gd name="connsiteY0" fmla="*/ 0 h 907339"/>
                <a:gd name="connsiteX1" fmla="*/ 3365523 w 4097455"/>
                <a:gd name="connsiteY1" fmla="*/ 907339 h 907339"/>
                <a:gd name="connsiteX2" fmla="*/ 0 w 4097455"/>
                <a:gd name="connsiteY2" fmla="*/ 859958 h 907339"/>
                <a:gd name="connsiteX3" fmla="*/ 4097455 w 4097455"/>
                <a:gd name="connsiteY3" fmla="*/ 0 h 907339"/>
                <a:gd name="connsiteX0" fmla="*/ 4097455 w 4097455"/>
                <a:gd name="connsiteY0" fmla="*/ 0 h 862451"/>
                <a:gd name="connsiteX1" fmla="*/ 3411887 w 4097455"/>
                <a:gd name="connsiteY1" fmla="*/ 862451 h 862451"/>
                <a:gd name="connsiteX2" fmla="*/ 0 w 4097455"/>
                <a:gd name="connsiteY2" fmla="*/ 859958 h 862451"/>
                <a:gd name="connsiteX3" fmla="*/ 4097455 w 4097455"/>
                <a:gd name="connsiteY3" fmla="*/ 0 h 862451"/>
                <a:gd name="connsiteX0" fmla="*/ 4089728 w 4089728"/>
                <a:gd name="connsiteY0" fmla="*/ 0 h 892377"/>
                <a:gd name="connsiteX1" fmla="*/ 3411887 w 4089728"/>
                <a:gd name="connsiteY1" fmla="*/ 892377 h 892377"/>
                <a:gd name="connsiteX2" fmla="*/ 0 w 4089728"/>
                <a:gd name="connsiteY2" fmla="*/ 889884 h 892377"/>
                <a:gd name="connsiteX3" fmla="*/ 4089728 w 4089728"/>
                <a:gd name="connsiteY3" fmla="*/ 0 h 892377"/>
                <a:gd name="connsiteX0" fmla="*/ 4089728 w 4089728"/>
                <a:gd name="connsiteY0" fmla="*/ 0 h 892377"/>
                <a:gd name="connsiteX1" fmla="*/ 3424766 w 4089728"/>
                <a:gd name="connsiteY1" fmla="*/ 892377 h 892377"/>
                <a:gd name="connsiteX2" fmla="*/ 0 w 4089728"/>
                <a:gd name="connsiteY2" fmla="*/ 889884 h 892377"/>
                <a:gd name="connsiteX3" fmla="*/ 4089728 w 4089728"/>
                <a:gd name="connsiteY3" fmla="*/ 0 h 892377"/>
                <a:gd name="connsiteX0" fmla="*/ 4089728 w 4089728"/>
                <a:gd name="connsiteY0" fmla="*/ 0 h 889884"/>
                <a:gd name="connsiteX1" fmla="*/ 3360372 w 4089728"/>
                <a:gd name="connsiteY1" fmla="*/ 889884 h 889884"/>
                <a:gd name="connsiteX2" fmla="*/ 0 w 4089728"/>
                <a:gd name="connsiteY2" fmla="*/ 889884 h 889884"/>
                <a:gd name="connsiteX3" fmla="*/ 4089728 w 4089728"/>
                <a:gd name="connsiteY3" fmla="*/ 0 h 889884"/>
                <a:gd name="connsiteX0" fmla="*/ 4079425 w 4079425"/>
                <a:gd name="connsiteY0" fmla="*/ 0 h 889884"/>
                <a:gd name="connsiteX1" fmla="*/ 3350069 w 4079425"/>
                <a:gd name="connsiteY1" fmla="*/ 889884 h 889884"/>
                <a:gd name="connsiteX2" fmla="*/ 0 w 4079425"/>
                <a:gd name="connsiteY2" fmla="*/ 882403 h 889884"/>
                <a:gd name="connsiteX3" fmla="*/ 4079425 w 4079425"/>
                <a:gd name="connsiteY3" fmla="*/ 0 h 889884"/>
                <a:gd name="connsiteX0" fmla="*/ 4082000 w 4082000"/>
                <a:gd name="connsiteY0" fmla="*/ 0 h 889884"/>
                <a:gd name="connsiteX1" fmla="*/ 3352644 w 4082000"/>
                <a:gd name="connsiteY1" fmla="*/ 889884 h 889884"/>
                <a:gd name="connsiteX2" fmla="*/ 0 w 4082000"/>
                <a:gd name="connsiteY2" fmla="*/ 882403 h 889884"/>
                <a:gd name="connsiteX3" fmla="*/ 4082000 w 4082000"/>
                <a:gd name="connsiteY3" fmla="*/ 0 h 889884"/>
                <a:gd name="connsiteX0" fmla="*/ 4087152 w 4087152"/>
                <a:gd name="connsiteY0" fmla="*/ 0 h 1007091"/>
                <a:gd name="connsiteX1" fmla="*/ 3357796 w 4087152"/>
                <a:gd name="connsiteY1" fmla="*/ 889884 h 1007091"/>
                <a:gd name="connsiteX2" fmla="*/ 0 w 4087152"/>
                <a:gd name="connsiteY2" fmla="*/ 1007091 h 1007091"/>
                <a:gd name="connsiteX3" fmla="*/ 4087152 w 4087152"/>
                <a:gd name="connsiteY3" fmla="*/ 0 h 1007091"/>
                <a:gd name="connsiteX0" fmla="*/ 4092304 w 4092304"/>
                <a:gd name="connsiteY0" fmla="*/ 0 h 894872"/>
                <a:gd name="connsiteX1" fmla="*/ 3362948 w 4092304"/>
                <a:gd name="connsiteY1" fmla="*/ 889884 h 894872"/>
                <a:gd name="connsiteX2" fmla="*/ 0 w 4092304"/>
                <a:gd name="connsiteY2" fmla="*/ 894872 h 894872"/>
                <a:gd name="connsiteX3" fmla="*/ 4092304 w 4092304"/>
                <a:gd name="connsiteY3" fmla="*/ 0 h 89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2304" h="894872">
                  <a:moveTo>
                    <a:pt x="4092304" y="0"/>
                  </a:moveTo>
                  <a:lnTo>
                    <a:pt x="3362948" y="889884"/>
                  </a:lnTo>
                  <a:lnTo>
                    <a:pt x="0" y="894872"/>
                  </a:lnTo>
                  <a:lnTo>
                    <a:pt x="4092304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4101673" y="4915029"/>
              <a:ext cx="547674" cy="150795"/>
            </a:xfrm>
            <a:custGeom>
              <a:avLst/>
              <a:gdLst>
                <a:gd name="connsiteX0" fmla="*/ 0 w 547228"/>
                <a:gd name="connsiteY0" fmla="*/ 0 h 151811"/>
                <a:gd name="connsiteX1" fmla="*/ 547228 w 547228"/>
                <a:gd name="connsiteY1" fmla="*/ 70610 h 151811"/>
                <a:gd name="connsiteX2" fmla="*/ 526045 w 547228"/>
                <a:gd name="connsiteY2" fmla="*/ 151811 h 15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7228" h="151811">
                  <a:moveTo>
                    <a:pt x="0" y="0"/>
                  </a:moveTo>
                  <a:lnTo>
                    <a:pt x="547228" y="70610"/>
                  </a:lnTo>
                  <a:lnTo>
                    <a:pt x="526045" y="151811"/>
                  </a:lnTo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317468" y="5935670"/>
              <a:ext cx="5416408" cy="931751"/>
            </a:xfrm>
            <a:custGeom>
              <a:avLst/>
              <a:gdLst>
                <a:gd name="connsiteX0" fmla="*/ 683287 w 5365819"/>
                <a:gd name="connsiteY0" fmla="*/ 0 h 914400"/>
                <a:gd name="connsiteX1" fmla="*/ 5365819 w 5365819"/>
                <a:gd name="connsiteY1" fmla="*/ 904351 h 914400"/>
                <a:gd name="connsiteX2" fmla="*/ 0 w 5365819"/>
                <a:gd name="connsiteY2" fmla="*/ 914400 h 914400"/>
                <a:gd name="connsiteX3" fmla="*/ 683287 w 5365819"/>
                <a:gd name="connsiteY3" fmla="*/ 0 h 914400"/>
                <a:gd name="connsiteX0" fmla="*/ 711531 w 5394063"/>
                <a:gd name="connsiteY0" fmla="*/ 0 h 917930"/>
                <a:gd name="connsiteX1" fmla="*/ 5394063 w 5394063"/>
                <a:gd name="connsiteY1" fmla="*/ 904351 h 917930"/>
                <a:gd name="connsiteX2" fmla="*/ 0 w 5394063"/>
                <a:gd name="connsiteY2" fmla="*/ 917930 h 917930"/>
                <a:gd name="connsiteX3" fmla="*/ 711531 w 5394063"/>
                <a:gd name="connsiteY3" fmla="*/ 0 h 917930"/>
                <a:gd name="connsiteX0" fmla="*/ 725653 w 5394063"/>
                <a:gd name="connsiteY0" fmla="*/ 0 h 910869"/>
                <a:gd name="connsiteX1" fmla="*/ 5394063 w 5394063"/>
                <a:gd name="connsiteY1" fmla="*/ 897290 h 910869"/>
                <a:gd name="connsiteX2" fmla="*/ 0 w 5394063"/>
                <a:gd name="connsiteY2" fmla="*/ 910869 h 910869"/>
                <a:gd name="connsiteX3" fmla="*/ 725653 w 5394063"/>
                <a:gd name="connsiteY3" fmla="*/ 0 h 910869"/>
                <a:gd name="connsiteX0" fmla="*/ 725653 w 5376410"/>
                <a:gd name="connsiteY0" fmla="*/ 0 h 910869"/>
                <a:gd name="connsiteX1" fmla="*/ 5376410 w 5376410"/>
                <a:gd name="connsiteY1" fmla="*/ 907881 h 910869"/>
                <a:gd name="connsiteX2" fmla="*/ 0 w 5376410"/>
                <a:gd name="connsiteY2" fmla="*/ 910869 h 910869"/>
                <a:gd name="connsiteX3" fmla="*/ 725653 w 5376410"/>
                <a:gd name="connsiteY3" fmla="*/ 0 h 910869"/>
                <a:gd name="connsiteX0" fmla="*/ 783842 w 5376410"/>
                <a:gd name="connsiteY0" fmla="*/ 0 h 765396"/>
                <a:gd name="connsiteX1" fmla="*/ 5376410 w 5376410"/>
                <a:gd name="connsiteY1" fmla="*/ 762408 h 765396"/>
                <a:gd name="connsiteX2" fmla="*/ 0 w 5376410"/>
                <a:gd name="connsiteY2" fmla="*/ 765396 h 765396"/>
                <a:gd name="connsiteX3" fmla="*/ 783842 w 5376410"/>
                <a:gd name="connsiteY3" fmla="*/ 0 h 765396"/>
                <a:gd name="connsiteX0" fmla="*/ 729810 w 5376410"/>
                <a:gd name="connsiteY0" fmla="*/ 0 h 910869"/>
                <a:gd name="connsiteX1" fmla="*/ 5376410 w 5376410"/>
                <a:gd name="connsiteY1" fmla="*/ 907881 h 910869"/>
                <a:gd name="connsiteX2" fmla="*/ 0 w 5376410"/>
                <a:gd name="connsiteY2" fmla="*/ 910869 h 910869"/>
                <a:gd name="connsiteX3" fmla="*/ 729810 w 5376410"/>
                <a:gd name="connsiteY3" fmla="*/ 0 h 910869"/>
                <a:gd name="connsiteX0" fmla="*/ 714570 w 5376410"/>
                <a:gd name="connsiteY0" fmla="*/ 0 h 918489"/>
                <a:gd name="connsiteX1" fmla="*/ 5376410 w 5376410"/>
                <a:gd name="connsiteY1" fmla="*/ 915501 h 918489"/>
                <a:gd name="connsiteX2" fmla="*/ 0 w 5376410"/>
                <a:gd name="connsiteY2" fmla="*/ 918489 h 918489"/>
                <a:gd name="connsiteX3" fmla="*/ 714570 w 5376410"/>
                <a:gd name="connsiteY3" fmla="*/ 0 h 918489"/>
                <a:gd name="connsiteX0" fmla="*/ 809820 w 5376410"/>
                <a:gd name="connsiteY0" fmla="*/ 0 h 758469"/>
                <a:gd name="connsiteX1" fmla="*/ 5376410 w 5376410"/>
                <a:gd name="connsiteY1" fmla="*/ 755481 h 758469"/>
                <a:gd name="connsiteX2" fmla="*/ 0 w 5376410"/>
                <a:gd name="connsiteY2" fmla="*/ 758469 h 758469"/>
                <a:gd name="connsiteX3" fmla="*/ 809820 w 5376410"/>
                <a:gd name="connsiteY3" fmla="*/ 0 h 758469"/>
                <a:gd name="connsiteX0" fmla="*/ 710760 w 5376410"/>
                <a:gd name="connsiteY0" fmla="*/ 0 h 918489"/>
                <a:gd name="connsiteX1" fmla="*/ 5376410 w 5376410"/>
                <a:gd name="connsiteY1" fmla="*/ 915501 h 918489"/>
                <a:gd name="connsiteX2" fmla="*/ 0 w 5376410"/>
                <a:gd name="connsiteY2" fmla="*/ 918489 h 918489"/>
                <a:gd name="connsiteX3" fmla="*/ 710760 w 5376410"/>
                <a:gd name="connsiteY3" fmla="*/ 0 h 918489"/>
                <a:gd name="connsiteX0" fmla="*/ 722190 w 5376410"/>
                <a:gd name="connsiteY0" fmla="*/ 0 h 914679"/>
                <a:gd name="connsiteX1" fmla="*/ 5376410 w 5376410"/>
                <a:gd name="connsiteY1" fmla="*/ 911691 h 914679"/>
                <a:gd name="connsiteX2" fmla="*/ 0 w 5376410"/>
                <a:gd name="connsiteY2" fmla="*/ 914679 h 914679"/>
                <a:gd name="connsiteX3" fmla="*/ 722190 w 5376410"/>
                <a:gd name="connsiteY3" fmla="*/ 0 h 914679"/>
                <a:gd name="connsiteX0" fmla="*/ 735069 w 5389289"/>
                <a:gd name="connsiteY0" fmla="*/ 0 h 912104"/>
                <a:gd name="connsiteX1" fmla="*/ 5389289 w 5389289"/>
                <a:gd name="connsiteY1" fmla="*/ 911691 h 912104"/>
                <a:gd name="connsiteX2" fmla="*/ 0 w 5389289"/>
                <a:gd name="connsiteY2" fmla="*/ 912104 h 912104"/>
                <a:gd name="connsiteX3" fmla="*/ 735069 w 5389289"/>
                <a:gd name="connsiteY3" fmla="*/ 0 h 912104"/>
                <a:gd name="connsiteX0" fmla="*/ 735069 w 5389289"/>
                <a:gd name="connsiteY0" fmla="*/ 0 h 925339"/>
                <a:gd name="connsiteX1" fmla="*/ 5389289 w 5389289"/>
                <a:gd name="connsiteY1" fmla="*/ 925339 h 925339"/>
                <a:gd name="connsiteX2" fmla="*/ 0 w 5389289"/>
                <a:gd name="connsiteY2" fmla="*/ 912104 h 925339"/>
                <a:gd name="connsiteX3" fmla="*/ 735069 w 5389289"/>
                <a:gd name="connsiteY3" fmla="*/ 0 h 925339"/>
                <a:gd name="connsiteX0" fmla="*/ 762364 w 5416584"/>
                <a:gd name="connsiteY0" fmla="*/ 0 h 939400"/>
                <a:gd name="connsiteX1" fmla="*/ 5416584 w 5416584"/>
                <a:gd name="connsiteY1" fmla="*/ 925339 h 939400"/>
                <a:gd name="connsiteX2" fmla="*/ 0 w 5416584"/>
                <a:gd name="connsiteY2" fmla="*/ 939400 h 939400"/>
                <a:gd name="connsiteX3" fmla="*/ 762364 w 5416584"/>
                <a:gd name="connsiteY3" fmla="*/ 0 h 939400"/>
                <a:gd name="connsiteX0" fmla="*/ 762364 w 5416584"/>
                <a:gd name="connsiteY0" fmla="*/ 0 h 945010"/>
                <a:gd name="connsiteX1" fmla="*/ 5416584 w 5416584"/>
                <a:gd name="connsiteY1" fmla="*/ 930949 h 945010"/>
                <a:gd name="connsiteX2" fmla="*/ 0 w 5416584"/>
                <a:gd name="connsiteY2" fmla="*/ 945010 h 945010"/>
                <a:gd name="connsiteX3" fmla="*/ 762364 w 5416584"/>
                <a:gd name="connsiteY3" fmla="*/ 0 h 945010"/>
                <a:gd name="connsiteX0" fmla="*/ 762364 w 5416584"/>
                <a:gd name="connsiteY0" fmla="*/ 0 h 930949"/>
                <a:gd name="connsiteX1" fmla="*/ 5416584 w 5416584"/>
                <a:gd name="connsiteY1" fmla="*/ 930949 h 930949"/>
                <a:gd name="connsiteX2" fmla="*/ 0 w 5416584"/>
                <a:gd name="connsiteY2" fmla="*/ 921156 h 930949"/>
                <a:gd name="connsiteX3" fmla="*/ 762364 w 5416584"/>
                <a:gd name="connsiteY3" fmla="*/ 0 h 93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6584" h="930949">
                  <a:moveTo>
                    <a:pt x="762364" y="0"/>
                  </a:moveTo>
                  <a:lnTo>
                    <a:pt x="5416584" y="930949"/>
                  </a:lnTo>
                  <a:lnTo>
                    <a:pt x="0" y="921156"/>
                  </a:lnTo>
                  <a:lnTo>
                    <a:pt x="762364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10991243" y="3784864"/>
              <a:ext cx="1208056" cy="3092080"/>
            </a:xfrm>
            <a:custGeom>
              <a:avLst/>
              <a:gdLst>
                <a:gd name="connsiteX0" fmla="*/ 0 w 1182718"/>
                <a:gd name="connsiteY0" fmla="*/ 0 h 3032701"/>
                <a:gd name="connsiteX1" fmla="*/ 497800 w 1182718"/>
                <a:gd name="connsiteY1" fmla="*/ 3032701 h 3032701"/>
                <a:gd name="connsiteX2" fmla="*/ 1182718 w 1182718"/>
                <a:gd name="connsiteY2" fmla="*/ 515453 h 3032701"/>
                <a:gd name="connsiteX3" fmla="*/ 0 w 1182718"/>
                <a:gd name="connsiteY3" fmla="*/ 0 h 3032701"/>
                <a:gd name="connsiteX0" fmla="*/ 0 w 1179187"/>
                <a:gd name="connsiteY0" fmla="*/ 0 h 3029170"/>
                <a:gd name="connsiteX1" fmla="*/ 494269 w 1179187"/>
                <a:gd name="connsiteY1" fmla="*/ 3029170 h 3029170"/>
                <a:gd name="connsiteX2" fmla="*/ 1179187 w 1179187"/>
                <a:gd name="connsiteY2" fmla="*/ 511922 h 3029170"/>
                <a:gd name="connsiteX3" fmla="*/ 0 w 1179187"/>
                <a:gd name="connsiteY3" fmla="*/ 0 h 3029170"/>
                <a:gd name="connsiteX0" fmla="*/ 0 w 1179187"/>
                <a:gd name="connsiteY0" fmla="*/ 0 h 3039761"/>
                <a:gd name="connsiteX1" fmla="*/ 483677 w 1179187"/>
                <a:gd name="connsiteY1" fmla="*/ 3039761 h 3039761"/>
                <a:gd name="connsiteX2" fmla="*/ 1179187 w 1179187"/>
                <a:gd name="connsiteY2" fmla="*/ 511922 h 3039761"/>
                <a:gd name="connsiteX3" fmla="*/ 0 w 1179187"/>
                <a:gd name="connsiteY3" fmla="*/ 0 h 3039761"/>
                <a:gd name="connsiteX0" fmla="*/ 0 w 1190407"/>
                <a:gd name="connsiteY0" fmla="*/ 0 h 3039761"/>
                <a:gd name="connsiteX1" fmla="*/ 494897 w 1190407"/>
                <a:gd name="connsiteY1" fmla="*/ 3039761 h 3039761"/>
                <a:gd name="connsiteX2" fmla="*/ 1190407 w 1190407"/>
                <a:gd name="connsiteY2" fmla="*/ 511922 h 3039761"/>
                <a:gd name="connsiteX3" fmla="*/ 0 w 1190407"/>
                <a:gd name="connsiteY3" fmla="*/ 0 h 3039761"/>
                <a:gd name="connsiteX0" fmla="*/ 0 w 1203107"/>
                <a:gd name="connsiteY0" fmla="*/ 0 h 3065161"/>
                <a:gd name="connsiteX1" fmla="*/ 507597 w 1203107"/>
                <a:gd name="connsiteY1" fmla="*/ 3065161 h 3065161"/>
                <a:gd name="connsiteX2" fmla="*/ 1203107 w 1203107"/>
                <a:gd name="connsiteY2" fmla="*/ 537322 h 3065161"/>
                <a:gd name="connsiteX3" fmla="*/ 0 w 1203107"/>
                <a:gd name="connsiteY3" fmla="*/ 0 h 3065161"/>
                <a:gd name="connsiteX0" fmla="*/ 0 w 1209457"/>
                <a:gd name="connsiteY0" fmla="*/ 0 h 3065161"/>
                <a:gd name="connsiteX1" fmla="*/ 507597 w 1209457"/>
                <a:gd name="connsiteY1" fmla="*/ 3065161 h 3065161"/>
                <a:gd name="connsiteX2" fmla="*/ 1209457 w 1209457"/>
                <a:gd name="connsiteY2" fmla="*/ 543672 h 3065161"/>
                <a:gd name="connsiteX3" fmla="*/ 0 w 1209457"/>
                <a:gd name="connsiteY3" fmla="*/ 0 h 3065161"/>
                <a:gd name="connsiteX0" fmla="*/ 0 w 1215807"/>
                <a:gd name="connsiteY0" fmla="*/ 0 h 3065161"/>
                <a:gd name="connsiteX1" fmla="*/ 507597 w 1215807"/>
                <a:gd name="connsiteY1" fmla="*/ 3065161 h 3065161"/>
                <a:gd name="connsiteX2" fmla="*/ 1215807 w 1215807"/>
                <a:gd name="connsiteY2" fmla="*/ 537322 h 3065161"/>
                <a:gd name="connsiteX3" fmla="*/ 0 w 1215807"/>
                <a:gd name="connsiteY3" fmla="*/ 0 h 3065161"/>
                <a:gd name="connsiteX0" fmla="*/ 0 w 1209457"/>
                <a:gd name="connsiteY0" fmla="*/ 0 h 3077861"/>
                <a:gd name="connsiteX1" fmla="*/ 501247 w 1209457"/>
                <a:gd name="connsiteY1" fmla="*/ 3077861 h 3077861"/>
                <a:gd name="connsiteX2" fmla="*/ 1209457 w 1209457"/>
                <a:gd name="connsiteY2" fmla="*/ 550022 h 3077861"/>
                <a:gd name="connsiteX3" fmla="*/ 0 w 1209457"/>
                <a:gd name="connsiteY3" fmla="*/ 0 h 3077861"/>
                <a:gd name="connsiteX0" fmla="*/ 0 w 1209457"/>
                <a:gd name="connsiteY0" fmla="*/ 0 h 3091509"/>
                <a:gd name="connsiteX1" fmla="*/ 501247 w 1209457"/>
                <a:gd name="connsiteY1" fmla="*/ 3091509 h 3091509"/>
                <a:gd name="connsiteX2" fmla="*/ 1209457 w 1209457"/>
                <a:gd name="connsiteY2" fmla="*/ 550022 h 3091509"/>
                <a:gd name="connsiteX3" fmla="*/ 0 w 1209457"/>
                <a:gd name="connsiteY3" fmla="*/ 0 h 309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457" h="3091509">
                  <a:moveTo>
                    <a:pt x="0" y="0"/>
                  </a:moveTo>
                  <a:lnTo>
                    <a:pt x="501247" y="3091509"/>
                  </a:lnTo>
                  <a:lnTo>
                    <a:pt x="1209457" y="55002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488118" y="4321375"/>
              <a:ext cx="708007" cy="2552395"/>
            </a:xfrm>
            <a:custGeom>
              <a:avLst/>
              <a:gdLst>
                <a:gd name="connsiteX0" fmla="*/ 691978 w 697728"/>
                <a:gd name="connsiteY0" fmla="*/ 0 h 2520778"/>
                <a:gd name="connsiteX1" fmla="*/ 0 w 697728"/>
                <a:gd name="connsiteY1" fmla="*/ 2520778 h 2520778"/>
                <a:gd name="connsiteX2" fmla="*/ 695509 w 697728"/>
                <a:gd name="connsiteY2" fmla="*/ 2517248 h 2520778"/>
                <a:gd name="connsiteX3" fmla="*/ 691978 w 697728"/>
                <a:gd name="connsiteY3" fmla="*/ 0 h 2520778"/>
                <a:gd name="connsiteX0" fmla="*/ 691978 w 697728"/>
                <a:gd name="connsiteY0" fmla="*/ 0 h 2531370"/>
                <a:gd name="connsiteX1" fmla="*/ 0 w 697728"/>
                <a:gd name="connsiteY1" fmla="*/ 2531370 h 2531370"/>
                <a:gd name="connsiteX2" fmla="*/ 695509 w 697728"/>
                <a:gd name="connsiteY2" fmla="*/ 2517248 h 2531370"/>
                <a:gd name="connsiteX3" fmla="*/ 691978 w 697728"/>
                <a:gd name="connsiteY3" fmla="*/ 0 h 2531370"/>
                <a:gd name="connsiteX0" fmla="*/ 691978 w 703175"/>
                <a:gd name="connsiteY0" fmla="*/ 0 h 2531370"/>
                <a:gd name="connsiteX1" fmla="*/ 0 w 703175"/>
                <a:gd name="connsiteY1" fmla="*/ 2531370 h 2531370"/>
                <a:gd name="connsiteX2" fmla="*/ 702570 w 703175"/>
                <a:gd name="connsiteY2" fmla="*/ 2527839 h 2531370"/>
                <a:gd name="connsiteX3" fmla="*/ 691978 w 703175"/>
                <a:gd name="connsiteY3" fmla="*/ 0 h 2531370"/>
                <a:gd name="connsiteX0" fmla="*/ 691978 w 703175"/>
                <a:gd name="connsiteY0" fmla="*/ 0 h 2531370"/>
                <a:gd name="connsiteX1" fmla="*/ 0 w 703175"/>
                <a:gd name="connsiteY1" fmla="*/ 2531370 h 2531370"/>
                <a:gd name="connsiteX2" fmla="*/ 702570 w 703175"/>
                <a:gd name="connsiteY2" fmla="*/ 2527839 h 2531370"/>
                <a:gd name="connsiteX3" fmla="*/ 691978 w 703175"/>
                <a:gd name="connsiteY3" fmla="*/ 0 h 2531370"/>
                <a:gd name="connsiteX0" fmla="*/ 699039 w 704789"/>
                <a:gd name="connsiteY0" fmla="*/ 0 h 2541962"/>
                <a:gd name="connsiteX1" fmla="*/ 0 w 704789"/>
                <a:gd name="connsiteY1" fmla="*/ 2541962 h 2541962"/>
                <a:gd name="connsiteX2" fmla="*/ 702570 w 704789"/>
                <a:gd name="connsiteY2" fmla="*/ 2538431 h 2541962"/>
                <a:gd name="connsiteX3" fmla="*/ 699039 w 704789"/>
                <a:gd name="connsiteY3" fmla="*/ 0 h 2541962"/>
                <a:gd name="connsiteX0" fmla="*/ 702569 w 708319"/>
                <a:gd name="connsiteY0" fmla="*/ 0 h 2538431"/>
                <a:gd name="connsiteX1" fmla="*/ 0 w 708319"/>
                <a:gd name="connsiteY1" fmla="*/ 2538431 h 2538431"/>
                <a:gd name="connsiteX2" fmla="*/ 706100 w 708319"/>
                <a:gd name="connsiteY2" fmla="*/ 2538431 h 2538431"/>
                <a:gd name="connsiteX3" fmla="*/ 702569 w 708319"/>
                <a:gd name="connsiteY3" fmla="*/ 0 h 2538431"/>
                <a:gd name="connsiteX0" fmla="*/ 667264 w 673014"/>
                <a:gd name="connsiteY0" fmla="*/ 0 h 2538431"/>
                <a:gd name="connsiteX1" fmla="*/ 0 w 673014"/>
                <a:gd name="connsiteY1" fmla="*/ 2252460 h 2538431"/>
                <a:gd name="connsiteX2" fmla="*/ 670795 w 673014"/>
                <a:gd name="connsiteY2" fmla="*/ 2538431 h 2538431"/>
                <a:gd name="connsiteX3" fmla="*/ 667264 w 673014"/>
                <a:gd name="connsiteY3" fmla="*/ 0 h 2538431"/>
                <a:gd name="connsiteX0" fmla="*/ 702569 w 708319"/>
                <a:gd name="connsiteY0" fmla="*/ 0 h 2541961"/>
                <a:gd name="connsiteX1" fmla="*/ 0 w 708319"/>
                <a:gd name="connsiteY1" fmla="*/ 2541961 h 2541961"/>
                <a:gd name="connsiteX2" fmla="*/ 706100 w 708319"/>
                <a:gd name="connsiteY2" fmla="*/ 2538431 h 2541961"/>
                <a:gd name="connsiteX3" fmla="*/ 702569 w 708319"/>
                <a:gd name="connsiteY3" fmla="*/ 0 h 2541961"/>
                <a:gd name="connsiteX0" fmla="*/ 702569 w 708319"/>
                <a:gd name="connsiteY0" fmla="*/ 0 h 2538431"/>
                <a:gd name="connsiteX1" fmla="*/ 0 w 708319"/>
                <a:gd name="connsiteY1" fmla="*/ 2534900 h 2538431"/>
                <a:gd name="connsiteX2" fmla="*/ 706100 w 708319"/>
                <a:gd name="connsiteY2" fmla="*/ 2538431 h 2538431"/>
                <a:gd name="connsiteX3" fmla="*/ 702569 w 708319"/>
                <a:gd name="connsiteY3" fmla="*/ 0 h 2538431"/>
                <a:gd name="connsiteX0" fmla="*/ 702569 w 708319"/>
                <a:gd name="connsiteY0" fmla="*/ 0 h 2548548"/>
                <a:gd name="connsiteX1" fmla="*/ 0 w 708319"/>
                <a:gd name="connsiteY1" fmla="*/ 2548548 h 2548548"/>
                <a:gd name="connsiteX2" fmla="*/ 706100 w 708319"/>
                <a:gd name="connsiteY2" fmla="*/ 2538431 h 2548548"/>
                <a:gd name="connsiteX3" fmla="*/ 702569 w 708319"/>
                <a:gd name="connsiteY3" fmla="*/ 0 h 2548548"/>
                <a:gd name="connsiteX0" fmla="*/ 702569 w 704906"/>
                <a:gd name="connsiteY0" fmla="*/ 0 h 2548548"/>
                <a:gd name="connsiteX1" fmla="*/ 0 w 704906"/>
                <a:gd name="connsiteY1" fmla="*/ 2548548 h 2548548"/>
                <a:gd name="connsiteX2" fmla="*/ 692452 w 704906"/>
                <a:gd name="connsiteY2" fmla="*/ 2538431 h 2548548"/>
                <a:gd name="connsiteX3" fmla="*/ 702569 w 704906"/>
                <a:gd name="connsiteY3" fmla="*/ 0 h 2548548"/>
                <a:gd name="connsiteX0" fmla="*/ 702569 w 708319"/>
                <a:gd name="connsiteY0" fmla="*/ 0 h 2565726"/>
                <a:gd name="connsiteX1" fmla="*/ 0 w 708319"/>
                <a:gd name="connsiteY1" fmla="*/ 2548548 h 2565726"/>
                <a:gd name="connsiteX2" fmla="*/ 706100 w 708319"/>
                <a:gd name="connsiteY2" fmla="*/ 2565726 h 2565726"/>
                <a:gd name="connsiteX3" fmla="*/ 702569 w 708319"/>
                <a:gd name="connsiteY3" fmla="*/ 0 h 2565726"/>
                <a:gd name="connsiteX0" fmla="*/ 702569 w 708319"/>
                <a:gd name="connsiteY0" fmla="*/ 0 h 2552078"/>
                <a:gd name="connsiteX1" fmla="*/ 0 w 708319"/>
                <a:gd name="connsiteY1" fmla="*/ 2548548 h 2552078"/>
                <a:gd name="connsiteX2" fmla="*/ 706100 w 708319"/>
                <a:gd name="connsiteY2" fmla="*/ 2552078 h 2552078"/>
                <a:gd name="connsiteX3" fmla="*/ 702569 w 708319"/>
                <a:gd name="connsiteY3" fmla="*/ 0 h 255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8319" h="2552078">
                  <a:moveTo>
                    <a:pt x="702569" y="0"/>
                  </a:moveTo>
                  <a:lnTo>
                    <a:pt x="0" y="2548548"/>
                  </a:lnTo>
                  <a:lnTo>
                    <a:pt x="706100" y="2552078"/>
                  </a:lnTo>
                  <a:cubicBezTo>
                    <a:pt x="708454" y="1710642"/>
                    <a:pt x="710807" y="834375"/>
                    <a:pt x="702569" y="0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8746576" y="2426126"/>
              <a:ext cx="2263716" cy="4423834"/>
            </a:xfrm>
            <a:custGeom>
              <a:avLst/>
              <a:gdLst>
                <a:gd name="connsiteX0" fmla="*/ 958645 w 2263877"/>
                <a:gd name="connsiteY0" fmla="*/ 0 h 4424516"/>
                <a:gd name="connsiteX1" fmla="*/ 2263877 w 2263877"/>
                <a:gd name="connsiteY1" fmla="*/ 1393722 h 4424516"/>
                <a:gd name="connsiteX2" fmla="*/ 0 w 2263877"/>
                <a:gd name="connsiteY2" fmla="*/ 4424516 h 4424516"/>
                <a:gd name="connsiteX3" fmla="*/ 958645 w 2263877"/>
                <a:gd name="connsiteY3" fmla="*/ 0 h 442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3877" h="4424516">
                  <a:moveTo>
                    <a:pt x="958645" y="0"/>
                  </a:moveTo>
                  <a:lnTo>
                    <a:pt x="2263877" y="1393722"/>
                  </a:lnTo>
                  <a:lnTo>
                    <a:pt x="0" y="4424516"/>
                  </a:lnTo>
                  <a:lnTo>
                    <a:pt x="95864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320" y="716"/>
              <a:ext cx="3154281" cy="1773026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153403"/>
                <a:gd name="connsiteY0" fmla="*/ 0 h 1771137"/>
                <a:gd name="connsiteX1" fmla="*/ 1036790 w 3153403"/>
                <a:gd name="connsiteY1" fmla="*/ 1768953 h 1771137"/>
                <a:gd name="connsiteX2" fmla="*/ 3153403 w 3153403"/>
                <a:gd name="connsiteY2" fmla="*/ 1771137 h 1771137"/>
                <a:gd name="connsiteX3" fmla="*/ 0 w 3153403"/>
                <a:gd name="connsiteY3" fmla="*/ 0 h 1771137"/>
                <a:gd name="connsiteX0" fmla="*/ 0 w 3153403"/>
                <a:gd name="connsiteY0" fmla="*/ 0 h 1773715"/>
                <a:gd name="connsiteX1" fmla="*/ 1036790 w 3153403"/>
                <a:gd name="connsiteY1" fmla="*/ 1773715 h 1773715"/>
                <a:gd name="connsiteX2" fmla="*/ 3153403 w 3153403"/>
                <a:gd name="connsiteY2" fmla="*/ 1771137 h 1773715"/>
                <a:gd name="connsiteX3" fmla="*/ 0 w 3153403"/>
                <a:gd name="connsiteY3" fmla="*/ 0 h 177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3403" h="1773715">
                  <a:moveTo>
                    <a:pt x="0" y="0"/>
                  </a:moveTo>
                  <a:lnTo>
                    <a:pt x="1036790" y="1773715"/>
                  </a:lnTo>
                  <a:lnTo>
                    <a:pt x="3153403" y="177113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-9845" y="-7221"/>
              <a:ext cx="3120943" cy="1793662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153403"/>
                <a:gd name="connsiteY0" fmla="*/ 0 h 1771137"/>
                <a:gd name="connsiteX1" fmla="*/ 1036790 w 3153403"/>
                <a:gd name="connsiteY1" fmla="*/ 1768953 h 1771137"/>
                <a:gd name="connsiteX2" fmla="*/ 3153403 w 3153403"/>
                <a:gd name="connsiteY2" fmla="*/ 1771137 h 1771137"/>
                <a:gd name="connsiteX3" fmla="*/ 0 w 3153403"/>
                <a:gd name="connsiteY3" fmla="*/ 0 h 1771137"/>
                <a:gd name="connsiteX0" fmla="*/ 0 w 3153403"/>
                <a:gd name="connsiteY0" fmla="*/ 0 h 1773715"/>
                <a:gd name="connsiteX1" fmla="*/ 1036790 w 3153403"/>
                <a:gd name="connsiteY1" fmla="*/ 1773715 h 1773715"/>
                <a:gd name="connsiteX2" fmla="*/ 3153403 w 3153403"/>
                <a:gd name="connsiteY2" fmla="*/ 1771137 h 1773715"/>
                <a:gd name="connsiteX3" fmla="*/ 0 w 3153403"/>
                <a:gd name="connsiteY3" fmla="*/ 0 h 1773715"/>
                <a:gd name="connsiteX0" fmla="*/ 0 w 3081965"/>
                <a:gd name="connsiteY0" fmla="*/ 0 h 1775900"/>
                <a:gd name="connsiteX1" fmla="*/ 1036790 w 3081965"/>
                <a:gd name="connsiteY1" fmla="*/ 1773715 h 1775900"/>
                <a:gd name="connsiteX2" fmla="*/ 3081965 w 3081965"/>
                <a:gd name="connsiteY2" fmla="*/ 1775900 h 1775900"/>
                <a:gd name="connsiteX3" fmla="*/ 0 w 3081965"/>
                <a:gd name="connsiteY3" fmla="*/ 0 h 1775900"/>
                <a:gd name="connsiteX0" fmla="*/ 0 w 3086728"/>
                <a:gd name="connsiteY0" fmla="*/ 0 h 1775900"/>
                <a:gd name="connsiteX1" fmla="*/ 1036790 w 3086728"/>
                <a:gd name="connsiteY1" fmla="*/ 1773715 h 1775900"/>
                <a:gd name="connsiteX2" fmla="*/ 3086728 w 3086728"/>
                <a:gd name="connsiteY2" fmla="*/ 1775900 h 1775900"/>
                <a:gd name="connsiteX3" fmla="*/ 0 w 3086728"/>
                <a:gd name="connsiteY3" fmla="*/ 0 h 1775900"/>
                <a:gd name="connsiteX0" fmla="*/ 0 w 3091491"/>
                <a:gd name="connsiteY0" fmla="*/ 0 h 1799713"/>
                <a:gd name="connsiteX1" fmla="*/ 1036790 w 3091491"/>
                <a:gd name="connsiteY1" fmla="*/ 1773715 h 1799713"/>
                <a:gd name="connsiteX2" fmla="*/ 3091491 w 3091491"/>
                <a:gd name="connsiteY2" fmla="*/ 1799713 h 1799713"/>
                <a:gd name="connsiteX3" fmla="*/ 0 w 3091491"/>
                <a:gd name="connsiteY3" fmla="*/ 0 h 1799713"/>
                <a:gd name="connsiteX0" fmla="*/ 0 w 3120066"/>
                <a:gd name="connsiteY0" fmla="*/ 0 h 1799713"/>
                <a:gd name="connsiteX1" fmla="*/ 1036790 w 3120066"/>
                <a:gd name="connsiteY1" fmla="*/ 1773715 h 1799713"/>
                <a:gd name="connsiteX2" fmla="*/ 3120066 w 3120066"/>
                <a:gd name="connsiteY2" fmla="*/ 1799713 h 1799713"/>
                <a:gd name="connsiteX3" fmla="*/ 0 w 3120066"/>
                <a:gd name="connsiteY3" fmla="*/ 0 h 1799713"/>
                <a:gd name="connsiteX0" fmla="*/ 0 w 3120066"/>
                <a:gd name="connsiteY0" fmla="*/ 0 h 1799713"/>
                <a:gd name="connsiteX1" fmla="*/ 1019730 w 3120066"/>
                <a:gd name="connsiteY1" fmla="*/ 1773715 h 1799713"/>
                <a:gd name="connsiteX2" fmla="*/ 3120066 w 3120066"/>
                <a:gd name="connsiteY2" fmla="*/ 1799713 h 1799713"/>
                <a:gd name="connsiteX3" fmla="*/ 0 w 3120066"/>
                <a:gd name="connsiteY3" fmla="*/ 0 h 1799713"/>
                <a:gd name="connsiteX0" fmla="*/ 0 w 3133714"/>
                <a:gd name="connsiteY0" fmla="*/ 0 h 1799713"/>
                <a:gd name="connsiteX1" fmla="*/ 1033378 w 3133714"/>
                <a:gd name="connsiteY1" fmla="*/ 1773715 h 1799713"/>
                <a:gd name="connsiteX2" fmla="*/ 3133714 w 3133714"/>
                <a:gd name="connsiteY2" fmla="*/ 1799713 h 1799713"/>
                <a:gd name="connsiteX3" fmla="*/ 0 w 3133714"/>
                <a:gd name="connsiteY3" fmla="*/ 0 h 1799713"/>
                <a:gd name="connsiteX0" fmla="*/ 0 w 3140538"/>
                <a:gd name="connsiteY0" fmla="*/ 0 h 1799713"/>
                <a:gd name="connsiteX1" fmla="*/ 1040202 w 3140538"/>
                <a:gd name="connsiteY1" fmla="*/ 1773715 h 1799713"/>
                <a:gd name="connsiteX2" fmla="*/ 3140538 w 3140538"/>
                <a:gd name="connsiteY2" fmla="*/ 1799713 h 1799713"/>
                <a:gd name="connsiteX3" fmla="*/ 0 w 3140538"/>
                <a:gd name="connsiteY3" fmla="*/ 0 h 1799713"/>
                <a:gd name="connsiteX0" fmla="*/ 0 w 3126890"/>
                <a:gd name="connsiteY0" fmla="*/ 0 h 1786065"/>
                <a:gd name="connsiteX1" fmla="*/ 1040202 w 3126890"/>
                <a:gd name="connsiteY1" fmla="*/ 1773715 h 1786065"/>
                <a:gd name="connsiteX2" fmla="*/ 3126890 w 3126890"/>
                <a:gd name="connsiteY2" fmla="*/ 1786065 h 1786065"/>
                <a:gd name="connsiteX3" fmla="*/ 0 w 3126890"/>
                <a:gd name="connsiteY3" fmla="*/ 0 h 1786065"/>
                <a:gd name="connsiteX0" fmla="*/ 0 w 3113242"/>
                <a:gd name="connsiteY0" fmla="*/ 0 h 1782653"/>
                <a:gd name="connsiteX1" fmla="*/ 1026554 w 3113242"/>
                <a:gd name="connsiteY1" fmla="*/ 1770303 h 1782653"/>
                <a:gd name="connsiteX2" fmla="*/ 3113242 w 3113242"/>
                <a:gd name="connsiteY2" fmla="*/ 1782653 h 1782653"/>
                <a:gd name="connsiteX3" fmla="*/ 0 w 3113242"/>
                <a:gd name="connsiteY3" fmla="*/ 0 h 1782653"/>
                <a:gd name="connsiteX0" fmla="*/ 0 w 3123478"/>
                <a:gd name="connsiteY0" fmla="*/ 0 h 1782653"/>
                <a:gd name="connsiteX1" fmla="*/ 1036790 w 3123478"/>
                <a:gd name="connsiteY1" fmla="*/ 1770303 h 1782653"/>
                <a:gd name="connsiteX2" fmla="*/ 3123478 w 3123478"/>
                <a:gd name="connsiteY2" fmla="*/ 1782653 h 1782653"/>
                <a:gd name="connsiteX3" fmla="*/ 0 w 3123478"/>
                <a:gd name="connsiteY3" fmla="*/ 0 h 1782653"/>
                <a:gd name="connsiteX0" fmla="*/ 0 w 3109830"/>
                <a:gd name="connsiteY0" fmla="*/ 0 h 1782653"/>
                <a:gd name="connsiteX1" fmla="*/ 1036790 w 3109830"/>
                <a:gd name="connsiteY1" fmla="*/ 1770303 h 1782653"/>
                <a:gd name="connsiteX2" fmla="*/ 3109830 w 3109830"/>
                <a:gd name="connsiteY2" fmla="*/ 1782653 h 1782653"/>
                <a:gd name="connsiteX3" fmla="*/ 0 w 3109830"/>
                <a:gd name="connsiteY3" fmla="*/ 0 h 1782653"/>
                <a:gd name="connsiteX0" fmla="*/ 0 w 3120462"/>
                <a:gd name="connsiteY0" fmla="*/ 0 h 1793286"/>
                <a:gd name="connsiteX1" fmla="*/ 1047422 w 3120462"/>
                <a:gd name="connsiteY1" fmla="*/ 1780936 h 1793286"/>
                <a:gd name="connsiteX2" fmla="*/ 3120462 w 3120462"/>
                <a:gd name="connsiteY2" fmla="*/ 1793286 h 1793286"/>
                <a:gd name="connsiteX3" fmla="*/ 0 w 3120462"/>
                <a:gd name="connsiteY3" fmla="*/ 0 h 179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0462" h="1793286">
                  <a:moveTo>
                    <a:pt x="0" y="0"/>
                  </a:moveTo>
                  <a:lnTo>
                    <a:pt x="1047422" y="1780936"/>
                  </a:lnTo>
                  <a:lnTo>
                    <a:pt x="3120462" y="17932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62000">
                  <a:schemeClr val="accent3"/>
                </a:gs>
                <a:gs pos="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-3495" y="1770567"/>
              <a:ext cx="1408076" cy="5098440"/>
            </a:xfrm>
            <a:custGeom>
              <a:avLst/>
              <a:gdLst>
                <a:gd name="connsiteX0" fmla="*/ 1026488 w 1398147"/>
                <a:gd name="connsiteY0" fmla="*/ 0 h 5073445"/>
                <a:gd name="connsiteX1" fmla="*/ 1398147 w 1398147"/>
                <a:gd name="connsiteY1" fmla="*/ 1875995 h 5073445"/>
                <a:gd name="connsiteX2" fmla="*/ 0 w 1398147"/>
                <a:gd name="connsiteY2" fmla="*/ 5073445 h 5073445"/>
                <a:gd name="connsiteX3" fmla="*/ 1026488 w 1398147"/>
                <a:gd name="connsiteY3" fmla="*/ 0 h 5073445"/>
                <a:gd name="connsiteX0" fmla="*/ 1032388 w 1398147"/>
                <a:gd name="connsiteY0" fmla="*/ 0 h 5055747"/>
                <a:gd name="connsiteX1" fmla="*/ 1398147 w 1398147"/>
                <a:gd name="connsiteY1" fmla="*/ 1858297 h 5055747"/>
                <a:gd name="connsiteX2" fmla="*/ 0 w 1398147"/>
                <a:gd name="connsiteY2" fmla="*/ 5055747 h 5055747"/>
                <a:gd name="connsiteX3" fmla="*/ 1032388 w 1398147"/>
                <a:gd name="connsiteY3" fmla="*/ 0 h 5055747"/>
                <a:gd name="connsiteX0" fmla="*/ 1032388 w 1398147"/>
                <a:gd name="connsiteY0" fmla="*/ 0 h 5061646"/>
                <a:gd name="connsiteX1" fmla="*/ 1398147 w 1398147"/>
                <a:gd name="connsiteY1" fmla="*/ 1864196 h 5061646"/>
                <a:gd name="connsiteX2" fmla="*/ 0 w 1398147"/>
                <a:gd name="connsiteY2" fmla="*/ 5061646 h 5061646"/>
                <a:gd name="connsiteX3" fmla="*/ 1032388 w 1398147"/>
                <a:gd name="connsiteY3" fmla="*/ 0 h 5061646"/>
                <a:gd name="connsiteX0" fmla="*/ 1032388 w 1398147"/>
                <a:gd name="connsiteY0" fmla="*/ 0 h 5079344"/>
                <a:gd name="connsiteX1" fmla="*/ 1398147 w 1398147"/>
                <a:gd name="connsiteY1" fmla="*/ 1881894 h 5079344"/>
                <a:gd name="connsiteX2" fmla="*/ 0 w 1398147"/>
                <a:gd name="connsiteY2" fmla="*/ 5079344 h 5079344"/>
                <a:gd name="connsiteX3" fmla="*/ 1032388 w 1398147"/>
                <a:gd name="connsiteY3" fmla="*/ 0 h 5079344"/>
                <a:gd name="connsiteX0" fmla="*/ 1032388 w 1398147"/>
                <a:gd name="connsiteY0" fmla="*/ 0 h 5089936"/>
                <a:gd name="connsiteX1" fmla="*/ 1398147 w 1398147"/>
                <a:gd name="connsiteY1" fmla="*/ 1881894 h 5089936"/>
                <a:gd name="connsiteX2" fmla="*/ 0 w 1398147"/>
                <a:gd name="connsiteY2" fmla="*/ 5089936 h 5089936"/>
                <a:gd name="connsiteX3" fmla="*/ 1032388 w 1398147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81894 h 5089936"/>
                <a:gd name="connsiteX2" fmla="*/ 0 w 1405209"/>
                <a:gd name="connsiteY2" fmla="*/ 5089936 h 5089936"/>
                <a:gd name="connsiteX3" fmla="*/ 1039450 w 1405209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91419 h 5089936"/>
                <a:gd name="connsiteX2" fmla="*/ 0 w 1405209"/>
                <a:gd name="connsiteY2" fmla="*/ 5089936 h 5089936"/>
                <a:gd name="connsiteX3" fmla="*/ 1039450 w 1405209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91419 h 5089936"/>
                <a:gd name="connsiteX2" fmla="*/ 0 w 1405209"/>
                <a:gd name="connsiteY2" fmla="*/ 5089936 h 5089936"/>
                <a:gd name="connsiteX3" fmla="*/ 8890 w 1405209"/>
                <a:gd name="connsiteY3" fmla="*/ 5081754 h 5089936"/>
                <a:gd name="connsiteX4" fmla="*/ 1039450 w 1405209"/>
                <a:gd name="connsiteY4" fmla="*/ 0 h 5089936"/>
                <a:gd name="connsiteX0" fmla="*/ 1041582 w 1407341"/>
                <a:gd name="connsiteY0" fmla="*/ 0 h 5098422"/>
                <a:gd name="connsiteX1" fmla="*/ 1407341 w 1407341"/>
                <a:gd name="connsiteY1" fmla="*/ 1891419 h 5098422"/>
                <a:gd name="connsiteX2" fmla="*/ 2132 w 1407341"/>
                <a:gd name="connsiteY2" fmla="*/ 5089936 h 5098422"/>
                <a:gd name="connsiteX3" fmla="*/ 719 w 1407341"/>
                <a:gd name="connsiteY3" fmla="*/ 5097208 h 5098422"/>
                <a:gd name="connsiteX4" fmla="*/ 1041582 w 1407341"/>
                <a:gd name="connsiteY4" fmla="*/ 0 h 5098422"/>
                <a:gd name="connsiteX0" fmla="*/ 1034758 w 1407341"/>
                <a:gd name="connsiteY0" fmla="*/ 0 h 5098422"/>
                <a:gd name="connsiteX1" fmla="*/ 1407341 w 1407341"/>
                <a:gd name="connsiteY1" fmla="*/ 1891419 h 5098422"/>
                <a:gd name="connsiteX2" fmla="*/ 2132 w 1407341"/>
                <a:gd name="connsiteY2" fmla="*/ 5089936 h 5098422"/>
                <a:gd name="connsiteX3" fmla="*/ 719 w 1407341"/>
                <a:gd name="connsiteY3" fmla="*/ 5097208 h 5098422"/>
                <a:gd name="connsiteX4" fmla="*/ 1034758 w 1407341"/>
                <a:gd name="connsiteY4" fmla="*/ 0 h 5098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7341" h="5098422">
                  <a:moveTo>
                    <a:pt x="1034758" y="0"/>
                  </a:moveTo>
                  <a:lnTo>
                    <a:pt x="1407341" y="1891419"/>
                  </a:lnTo>
                  <a:lnTo>
                    <a:pt x="2132" y="5089936"/>
                  </a:lnTo>
                  <a:cubicBezTo>
                    <a:pt x="5095" y="5083774"/>
                    <a:pt x="-2244" y="5103370"/>
                    <a:pt x="719" y="5097208"/>
                  </a:cubicBezTo>
                  <a:lnTo>
                    <a:pt x="103475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8694191" y="2426126"/>
              <a:ext cx="2293877" cy="4439707"/>
            </a:xfrm>
            <a:custGeom>
              <a:avLst/>
              <a:gdLst>
                <a:gd name="connsiteX0" fmla="*/ 958645 w 2263877"/>
                <a:gd name="connsiteY0" fmla="*/ 0 h 4424516"/>
                <a:gd name="connsiteX1" fmla="*/ 2263877 w 2263877"/>
                <a:gd name="connsiteY1" fmla="*/ 1393722 h 4424516"/>
                <a:gd name="connsiteX2" fmla="*/ 0 w 2263877"/>
                <a:gd name="connsiteY2" fmla="*/ 4424516 h 4424516"/>
                <a:gd name="connsiteX3" fmla="*/ 958645 w 2263877"/>
                <a:gd name="connsiteY3" fmla="*/ 0 h 4424516"/>
                <a:gd name="connsiteX0" fmla="*/ 958645 w 2269487"/>
                <a:gd name="connsiteY0" fmla="*/ 0 h 4424516"/>
                <a:gd name="connsiteX1" fmla="*/ 2269487 w 2269487"/>
                <a:gd name="connsiteY1" fmla="*/ 1388112 h 4424516"/>
                <a:gd name="connsiteX2" fmla="*/ 0 w 2269487"/>
                <a:gd name="connsiteY2" fmla="*/ 4424516 h 4424516"/>
                <a:gd name="connsiteX3" fmla="*/ 958645 w 2269487"/>
                <a:gd name="connsiteY3" fmla="*/ 0 h 4424516"/>
                <a:gd name="connsiteX0" fmla="*/ 982499 w 2293341"/>
                <a:gd name="connsiteY0" fmla="*/ 0 h 4440419"/>
                <a:gd name="connsiteX1" fmla="*/ 2293341 w 2293341"/>
                <a:gd name="connsiteY1" fmla="*/ 1388112 h 4440419"/>
                <a:gd name="connsiteX2" fmla="*/ 0 w 2293341"/>
                <a:gd name="connsiteY2" fmla="*/ 4440419 h 4440419"/>
                <a:gd name="connsiteX3" fmla="*/ 982499 w 2293341"/>
                <a:gd name="connsiteY3" fmla="*/ 0 h 44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3341" h="4440419">
                  <a:moveTo>
                    <a:pt x="982499" y="0"/>
                  </a:moveTo>
                  <a:lnTo>
                    <a:pt x="2293341" y="1388112"/>
                  </a:lnTo>
                  <a:lnTo>
                    <a:pt x="0" y="4440419"/>
                  </a:lnTo>
                  <a:lnTo>
                    <a:pt x="982499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29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9668890" y="1067389"/>
              <a:ext cx="2530409" cy="2761920"/>
            </a:xfrm>
            <a:custGeom>
              <a:avLst/>
              <a:gdLst>
                <a:gd name="connsiteX0" fmla="*/ 2481262 w 2481262"/>
                <a:gd name="connsiteY0" fmla="*/ 0 h 2762250"/>
                <a:gd name="connsiteX1" fmla="*/ 0 w 2481262"/>
                <a:gd name="connsiteY1" fmla="*/ 1371600 h 2762250"/>
                <a:gd name="connsiteX2" fmla="*/ 1309687 w 2481262"/>
                <a:gd name="connsiteY2" fmla="*/ 2762250 h 2762250"/>
                <a:gd name="connsiteX3" fmla="*/ 2481262 w 2481262"/>
                <a:gd name="connsiteY3" fmla="*/ 0 h 2762250"/>
                <a:gd name="connsiteX0" fmla="*/ 2481262 w 2481262"/>
                <a:gd name="connsiteY0" fmla="*/ 0 h 2762250"/>
                <a:gd name="connsiteX1" fmla="*/ 0 w 2481262"/>
                <a:gd name="connsiteY1" fmla="*/ 1371600 h 2762250"/>
                <a:gd name="connsiteX2" fmla="*/ 1292857 w 2481262"/>
                <a:gd name="connsiteY2" fmla="*/ 2762250 h 2762250"/>
                <a:gd name="connsiteX3" fmla="*/ 2481262 w 2481262"/>
                <a:gd name="connsiteY3" fmla="*/ 0 h 2762250"/>
                <a:gd name="connsiteX0" fmla="*/ 2509311 w 2509311"/>
                <a:gd name="connsiteY0" fmla="*/ 0 h 2762250"/>
                <a:gd name="connsiteX1" fmla="*/ 0 w 2509311"/>
                <a:gd name="connsiteY1" fmla="*/ 1354771 h 2762250"/>
                <a:gd name="connsiteX2" fmla="*/ 1320906 w 2509311"/>
                <a:gd name="connsiteY2" fmla="*/ 2762250 h 2762250"/>
                <a:gd name="connsiteX3" fmla="*/ 2509311 w 2509311"/>
                <a:gd name="connsiteY3" fmla="*/ 0 h 2762250"/>
                <a:gd name="connsiteX0" fmla="*/ 2519943 w 2519943"/>
                <a:gd name="connsiteY0" fmla="*/ 0 h 2762250"/>
                <a:gd name="connsiteX1" fmla="*/ 0 w 2519943"/>
                <a:gd name="connsiteY1" fmla="*/ 1354771 h 2762250"/>
                <a:gd name="connsiteX2" fmla="*/ 1320906 w 2519943"/>
                <a:gd name="connsiteY2" fmla="*/ 2762250 h 2762250"/>
                <a:gd name="connsiteX3" fmla="*/ 2519943 w 2519943"/>
                <a:gd name="connsiteY3" fmla="*/ 0 h 2762250"/>
                <a:gd name="connsiteX0" fmla="*/ 2530575 w 2530575"/>
                <a:gd name="connsiteY0" fmla="*/ 0 h 2762250"/>
                <a:gd name="connsiteX1" fmla="*/ 0 w 2530575"/>
                <a:gd name="connsiteY1" fmla="*/ 1354771 h 2762250"/>
                <a:gd name="connsiteX2" fmla="*/ 1320906 w 2530575"/>
                <a:gd name="connsiteY2" fmla="*/ 2762250 h 2762250"/>
                <a:gd name="connsiteX3" fmla="*/ 2530575 w 2530575"/>
                <a:gd name="connsiteY3" fmla="*/ 0 h 276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0575" h="2762250">
                  <a:moveTo>
                    <a:pt x="2530575" y="0"/>
                  </a:moveTo>
                  <a:lnTo>
                    <a:pt x="0" y="1354771"/>
                  </a:lnTo>
                  <a:lnTo>
                    <a:pt x="1320906" y="2762250"/>
                  </a:lnTo>
                  <a:lnTo>
                    <a:pt x="253057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3317468" y="-5633"/>
              <a:ext cx="4354399" cy="1223817"/>
            </a:xfrm>
            <a:custGeom>
              <a:avLst/>
              <a:gdLst>
                <a:gd name="connsiteX0" fmla="*/ 0 w 4354033"/>
                <a:gd name="connsiteY0" fmla="*/ 0 h 1217428"/>
                <a:gd name="connsiteX1" fmla="*/ 3067493 w 4354033"/>
                <a:gd name="connsiteY1" fmla="*/ 10632 h 1217428"/>
                <a:gd name="connsiteX2" fmla="*/ 4354033 w 4354033"/>
                <a:gd name="connsiteY2" fmla="*/ 1217428 h 1217428"/>
                <a:gd name="connsiteX3" fmla="*/ 0 w 4354033"/>
                <a:gd name="connsiteY3" fmla="*/ 0 h 1217428"/>
                <a:gd name="connsiteX0" fmla="*/ 0 w 4354033"/>
                <a:gd name="connsiteY0" fmla="*/ 0 h 1217428"/>
                <a:gd name="connsiteX1" fmla="*/ 3088758 w 4354033"/>
                <a:gd name="connsiteY1" fmla="*/ 10632 h 1217428"/>
                <a:gd name="connsiteX2" fmla="*/ 4354033 w 4354033"/>
                <a:gd name="connsiteY2" fmla="*/ 1217428 h 1217428"/>
                <a:gd name="connsiteX3" fmla="*/ 0 w 4354033"/>
                <a:gd name="connsiteY3" fmla="*/ 0 h 1217428"/>
                <a:gd name="connsiteX0" fmla="*/ 0 w 4375298"/>
                <a:gd name="connsiteY0" fmla="*/ 0 h 1217428"/>
                <a:gd name="connsiteX1" fmla="*/ 3088758 w 4375298"/>
                <a:gd name="connsiteY1" fmla="*/ 10632 h 1217428"/>
                <a:gd name="connsiteX2" fmla="*/ 4375298 w 4375298"/>
                <a:gd name="connsiteY2" fmla="*/ 1217428 h 1217428"/>
                <a:gd name="connsiteX3" fmla="*/ 0 w 4375298"/>
                <a:gd name="connsiteY3" fmla="*/ 0 h 1217428"/>
                <a:gd name="connsiteX0" fmla="*/ 0 w 4364666"/>
                <a:gd name="connsiteY0" fmla="*/ 0 h 1217428"/>
                <a:gd name="connsiteX1" fmla="*/ 3088758 w 4364666"/>
                <a:gd name="connsiteY1" fmla="*/ 10632 h 1217428"/>
                <a:gd name="connsiteX2" fmla="*/ 4364666 w 4364666"/>
                <a:gd name="connsiteY2" fmla="*/ 1217428 h 1217428"/>
                <a:gd name="connsiteX3" fmla="*/ 0 w 4364666"/>
                <a:gd name="connsiteY3" fmla="*/ 0 h 1217428"/>
                <a:gd name="connsiteX0" fmla="*/ 0 w 4354033"/>
                <a:gd name="connsiteY0" fmla="*/ 0 h 1222744"/>
                <a:gd name="connsiteX1" fmla="*/ 3088758 w 4354033"/>
                <a:gd name="connsiteY1" fmla="*/ 10632 h 1222744"/>
                <a:gd name="connsiteX2" fmla="*/ 4354033 w 4354033"/>
                <a:gd name="connsiteY2" fmla="*/ 1222744 h 1222744"/>
                <a:gd name="connsiteX3" fmla="*/ 0 w 4354033"/>
                <a:gd name="connsiteY3" fmla="*/ 0 h 1222744"/>
                <a:gd name="connsiteX0" fmla="*/ 0 w 4354033"/>
                <a:gd name="connsiteY0" fmla="*/ 5317 h 1228061"/>
                <a:gd name="connsiteX1" fmla="*/ 3083442 w 4354033"/>
                <a:gd name="connsiteY1" fmla="*/ 0 h 1228061"/>
                <a:gd name="connsiteX2" fmla="*/ 4354033 w 4354033"/>
                <a:gd name="connsiteY2" fmla="*/ 1228061 h 1228061"/>
                <a:gd name="connsiteX3" fmla="*/ 0 w 4354033"/>
                <a:gd name="connsiteY3" fmla="*/ 5317 h 1228061"/>
                <a:gd name="connsiteX0" fmla="*/ 0 w 4354033"/>
                <a:gd name="connsiteY0" fmla="*/ 0 h 1222744"/>
                <a:gd name="connsiteX1" fmla="*/ 3094074 w 4354033"/>
                <a:gd name="connsiteY1" fmla="*/ 5315 h 1222744"/>
                <a:gd name="connsiteX2" fmla="*/ 4354033 w 4354033"/>
                <a:gd name="connsiteY2" fmla="*/ 1222744 h 1222744"/>
                <a:gd name="connsiteX3" fmla="*/ 0 w 4354033"/>
                <a:gd name="connsiteY3" fmla="*/ 0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033" h="1222744">
                  <a:moveTo>
                    <a:pt x="0" y="0"/>
                  </a:moveTo>
                  <a:lnTo>
                    <a:pt x="3094074" y="5315"/>
                  </a:lnTo>
                  <a:lnTo>
                    <a:pt x="4354033" y="122274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8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8691016" y="3781689"/>
              <a:ext cx="2817738" cy="3088906"/>
            </a:xfrm>
            <a:custGeom>
              <a:avLst/>
              <a:gdLst>
                <a:gd name="connsiteX0" fmla="*/ 2270113 w 2753791"/>
                <a:gd name="connsiteY0" fmla="*/ 0 h 3029171"/>
                <a:gd name="connsiteX1" fmla="*/ 0 w 2753791"/>
                <a:gd name="connsiteY1" fmla="*/ 3025640 h 3029171"/>
                <a:gd name="connsiteX2" fmla="*/ 2753791 w 2753791"/>
                <a:gd name="connsiteY2" fmla="*/ 3029171 h 3029171"/>
                <a:gd name="connsiteX3" fmla="*/ 2270113 w 2753791"/>
                <a:gd name="connsiteY3" fmla="*/ 0 h 3029171"/>
                <a:gd name="connsiteX0" fmla="*/ 2247810 w 2753791"/>
                <a:gd name="connsiteY0" fmla="*/ 0 h 3073776"/>
                <a:gd name="connsiteX1" fmla="*/ 0 w 2753791"/>
                <a:gd name="connsiteY1" fmla="*/ 3070245 h 3073776"/>
                <a:gd name="connsiteX2" fmla="*/ 2753791 w 2753791"/>
                <a:gd name="connsiteY2" fmla="*/ 3073776 h 3073776"/>
                <a:gd name="connsiteX3" fmla="*/ 2247810 w 2753791"/>
                <a:gd name="connsiteY3" fmla="*/ 0 h 3073776"/>
                <a:gd name="connsiteX0" fmla="*/ 2311420 w 2817401"/>
                <a:gd name="connsiteY0" fmla="*/ 0 h 3073776"/>
                <a:gd name="connsiteX1" fmla="*/ 0 w 2817401"/>
                <a:gd name="connsiteY1" fmla="*/ 3062294 h 3073776"/>
                <a:gd name="connsiteX2" fmla="*/ 2817401 w 2817401"/>
                <a:gd name="connsiteY2" fmla="*/ 3073776 h 3073776"/>
                <a:gd name="connsiteX3" fmla="*/ 2311420 w 2817401"/>
                <a:gd name="connsiteY3" fmla="*/ 0 h 3073776"/>
                <a:gd name="connsiteX0" fmla="*/ 2311420 w 2817401"/>
                <a:gd name="connsiteY0" fmla="*/ 0 h 3089589"/>
                <a:gd name="connsiteX1" fmla="*/ 0 w 2817401"/>
                <a:gd name="connsiteY1" fmla="*/ 3089589 h 3089589"/>
                <a:gd name="connsiteX2" fmla="*/ 2817401 w 2817401"/>
                <a:gd name="connsiteY2" fmla="*/ 3073776 h 3089589"/>
                <a:gd name="connsiteX3" fmla="*/ 2311420 w 2817401"/>
                <a:gd name="connsiteY3" fmla="*/ 0 h 3089589"/>
                <a:gd name="connsiteX0" fmla="*/ 2306657 w 2812638"/>
                <a:gd name="connsiteY0" fmla="*/ 0 h 3089589"/>
                <a:gd name="connsiteX1" fmla="*/ 0 w 2812638"/>
                <a:gd name="connsiteY1" fmla="*/ 3089589 h 3089589"/>
                <a:gd name="connsiteX2" fmla="*/ 2812638 w 2812638"/>
                <a:gd name="connsiteY2" fmla="*/ 3073776 h 3089589"/>
                <a:gd name="connsiteX3" fmla="*/ 2306657 w 2812638"/>
                <a:gd name="connsiteY3" fmla="*/ 0 h 3089589"/>
                <a:gd name="connsiteX0" fmla="*/ 2306657 w 2812638"/>
                <a:gd name="connsiteY0" fmla="*/ 0 h 3084826"/>
                <a:gd name="connsiteX1" fmla="*/ 0 w 2812638"/>
                <a:gd name="connsiteY1" fmla="*/ 3084826 h 3084826"/>
                <a:gd name="connsiteX2" fmla="*/ 2812638 w 2812638"/>
                <a:gd name="connsiteY2" fmla="*/ 3073776 h 3084826"/>
                <a:gd name="connsiteX3" fmla="*/ 2306657 w 2812638"/>
                <a:gd name="connsiteY3" fmla="*/ 0 h 3084826"/>
                <a:gd name="connsiteX0" fmla="*/ 2292370 w 2798351"/>
                <a:gd name="connsiteY0" fmla="*/ 0 h 3084826"/>
                <a:gd name="connsiteX1" fmla="*/ 0 w 2798351"/>
                <a:gd name="connsiteY1" fmla="*/ 3084826 h 3084826"/>
                <a:gd name="connsiteX2" fmla="*/ 2798351 w 2798351"/>
                <a:gd name="connsiteY2" fmla="*/ 3073776 h 3084826"/>
                <a:gd name="connsiteX3" fmla="*/ 2292370 w 2798351"/>
                <a:gd name="connsiteY3" fmla="*/ 0 h 3084826"/>
                <a:gd name="connsiteX0" fmla="*/ 22987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298720 w 2804701"/>
                <a:gd name="connsiteY3" fmla="*/ 0 h 3084826"/>
                <a:gd name="connsiteX0" fmla="*/ 22987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298720 w 2804701"/>
                <a:gd name="connsiteY3" fmla="*/ 0 h 3084826"/>
                <a:gd name="connsiteX0" fmla="*/ 23114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311420 w 2804701"/>
                <a:gd name="connsiteY3" fmla="*/ 0 h 3084826"/>
                <a:gd name="connsiteX0" fmla="*/ 2311420 w 2804701"/>
                <a:gd name="connsiteY0" fmla="*/ 0 h 3087424"/>
                <a:gd name="connsiteX1" fmla="*/ 0 w 2804701"/>
                <a:gd name="connsiteY1" fmla="*/ 3084826 h 3087424"/>
                <a:gd name="connsiteX2" fmla="*/ 2804701 w 2804701"/>
                <a:gd name="connsiteY2" fmla="*/ 3087424 h 3087424"/>
                <a:gd name="connsiteX3" fmla="*/ 2311420 w 2804701"/>
                <a:gd name="connsiteY3" fmla="*/ 0 h 3087424"/>
                <a:gd name="connsiteX0" fmla="*/ 2311420 w 2818349"/>
                <a:gd name="connsiteY0" fmla="*/ 0 h 3087424"/>
                <a:gd name="connsiteX1" fmla="*/ 0 w 2818349"/>
                <a:gd name="connsiteY1" fmla="*/ 3084826 h 3087424"/>
                <a:gd name="connsiteX2" fmla="*/ 2818349 w 2818349"/>
                <a:gd name="connsiteY2" fmla="*/ 3087424 h 3087424"/>
                <a:gd name="connsiteX3" fmla="*/ 2311420 w 2818349"/>
                <a:gd name="connsiteY3" fmla="*/ 0 h 308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349" h="3087424">
                  <a:moveTo>
                    <a:pt x="2311420" y="0"/>
                  </a:moveTo>
                  <a:lnTo>
                    <a:pt x="0" y="3084826"/>
                  </a:lnTo>
                  <a:lnTo>
                    <a:pt x="2818349" y="3087424"/>
                  </a:lnTo>
                  <a:lnTo>
                    <a:pt x="231142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2000">
                  <a:schemeClr val="accent2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7660755" y="1094373"/>
              <a:ext cx="4530607" cy="1344451"/>
            </a:xfrm>
            <a:custGeom>
              <a:avLst/>
              <a:gdLst>
                <a:gd name="connsiteX0" fmla="*/ 0 w 4533900"/>
                <a:gd name="connsiteY0" fmla="*/ 142875 h 1371600"/>
                <a:gd name="connsiteX1" fmla="*/ 4533900 w 4533900"/>
                <a:gd name="connsiteY1" fmla="*/ 0 h 1371600"/>
                <a:gd name="connsiteX2" fmla="*/ 2043113 w 4533900"/>
                <a:gd name="connsiteY2" fmla="*/ 1371600 h 1371600"/>
                <a:gd name="connsiteX3" fmla="*/ 0 w 4533900"/>
                <a:gd name="connsiteY3" fmla="*/ 142875 h 1371600"/>
                <a:gd name="connsiteX0" fmla="*/ 0 w 4533900"/>
                <a:gd name="connsiteY0" fmla="*/ 142875 h 1371600"/>
                <a:gd name="connsiteX1" fmla="*/ 4533900 w 4533900"/>
                <a:gd name="connsiteY1" fmla="*/ 0 h 1371600"/>
                <a:gd name="connsiteX2" fmla="*/ 2021848 w 4533900"/>
                <a:gd name="connsiteY2" fmla="*/ 1371600 h 1371600"/>
                <a:gd name="connsiteX3" fmla="*/ 0 w 4533900"/>
                <a:gd name="connsiteY3" fmla="*/ 142875 h 1371600"/>
                <a:gd name="connsiteX0" fmla="*/ 0 w 4544532"/>
                <a:gd name="connsiteY0" fmla="*/ 153508 h 1371600"/>
                <a:gd name="connsiteX1" fmla="*/ 4544532 w 4544532"/>
                <a:gd name="connsiteY1" fmla="*/ 0 h 1371600"/>
                <a:gd name="connsiteX2" fmla="*/ 2032480 w 4544532"/>
                <a:gd name="connsiteY2" fmla="*/ 1371600 h 1371600"/>
                <a:gd name="connsiteX3" fmla="*/ 0 w 4544532"/>
                <a:gd name="connsiteY3" fmla="*/ 153508 h 1371600"/>
                <a:gd name="connsiteX0" fmla="*/ 0 w 4544532"/>
                <a:gd name="connsiteY0" fmla="*/ 142875 h 1371600"/>
                <a:gd name="connsiteX1" fmla="*/ 4544532 w 4544532"/>
                <a:gd name="connsiteY1" fmla="*/ 0 h 1371600"/>
                <a:gd name="connsiteX2" fmla="*/ 2032480 w 4544532"/>
                <a:gd name="connsiteY2" fmla="*/ 1371600 h 1371600"/>
                <a:gd name="connsiteX3" fmla="*/ 0 w 4544532"/>
                <a:gd name="connsiteY3" fmla="*/ 142875 h 1371600"/>
                <a:gd name="connsiteX0" fmla="*/ 0 w 4536805"/>
                <a:gd name="connsiteY0" fmla="*/ 148026 h 1371600"/>
                <a:gd name="connsiteX1" fmla="*/ 4536805 w 4536805"/>
                <a:gd name="connsiteY1" fmla="*/ 0 h 1371600"/>
                <a:gd name="connsiteX2" fmla="*/ 2024753 w 4536805"/>
                <a:gd name="connsiteY2" fmla="*/ 1371600 h 1371600"/>
                <a:gd name="connsiteX3" fmla="*/ 0 w 4536805"/>
                <a:gd name="connsiteY3" fmla="*/ 148026 h 1371600"/>
                <a:gd name="connsiteX0" fmla="*/ 0 w 4531653"/>
                <a:gd name="connsiteY0" fmla="*/ 142874 h 1371600"/>
                <a:gd name="connsiteX1" fmla="*/ 4531653 w 4531653"/>
                <a:gd name="connsiteY1" fmla="*/ 0 h 1371600"/>
                <a:gd name="connsiteX2" fmla="*/ 2019601 w 4531653"/>
                <a:gd name="connsiteY2" fmla="*/ 1371600 h 1371600"/>
                <a:gd name="connsiteX3" fmla="*/ 0 w 4531653"/>
                <a:gd name="connsiteY3" fmla="*/ 142874 h 1371600"/>
                <a:gd name="connsiteX0" fmla="*/ 0 w 3944799"/>
                <a:gd name="connsiteY0" fmla="*/ 33692 h 1262418"/>
                <a:gd name="connsiteX1" fmla="*/ 3944799 w 3944799"/>
                <a:gd name="connsiteY1" fmla="*/ 0 h 1262418"/>
                <a:gd name="connsiteX2" fmla="*/ 2019601 w 3944799"/>
                <a:gd name="connsiteY2" fmla="*/ 1262418 h 1262418"/>
                <a:gd name="connsiteX3" fmla="*/ 0 w 3944799"/>
                <a:gd name="connsiteY3" fmla="*/ 33692 h 1262418"/>
                <a:gd name="connsiteX0" fmla="*/ 0 w 4531653"/>
                <a:gd name="connsiteY0" fmla="*/ 115578 h 1344304"/>
                <a:gd name="connsiteX1" fmla="*/ 4531653 w 4531653"/>
                <a:gd name="connsiteY1" fmla="*/ 0 h 1344304"/>
                <a:gd name="connsiteX2" fmla="*/ 2019601 w 4531653"/>
                <a:gd name="connsiteY2" fmla="*/ 1344304 h 1344304"/>
                <a:gd name="connsiteX3" fmla="*/ 0 w 4531653"/>
                <a:gd name="connsiteY3" fmla="*/ 115578 h 134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1653" h="1344304">
                  <a:moveTo>
                    <a:pt x="0" y="115578"/>
                  </a:moveTo>
                  <a:lnTo>
                    <a:pt x="4531653" y="0"/>
                  </a:lnTo>
                  <a:lnTo>
                    <a:pt x="2019601" y="1344304"/>
                  </a:lnTo>
                  <a:lnTo>
                    <a:pt x="0" y="115578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4066749" y="4700742"/>
              <a:ext cx="4646492" cy="2166678"/>
            </a:xfrm>
            <a:custGeom>
              <a:avLst/>
              <a:gdLst>
                <a:gd name="connsiteX0" fmla="*/ 0 w 4632158"/>
                <a:gd name="connsiteY0" fmla="*/ 1239253 h 2129590"/>
                <a:gd name="connsiteX1" fmla="*/ 3645569 w 4632158"/>
                <a:gd name="connsiteY1" fmla="*/ 0 h 2129590"/>
                <a:gd name="connsiteX2" fmla="*/ 4632158 w 4632158"/>
                <a:gd name="connsiteY2" fmla="*/ 2129590 h 2129590"/>
                <a:gd name="connsiteX3" fmla="*/ 0 w 4632158"/>
                <a:gd name="connsiteY3" fmla="*/ 1239253 h 2129590"/>
                <a:gd name="connsiteX0" fmla="*/ 0 w 4632158"/>
                <a:gd name="connsiteY0" fmla="*/ 1243228 h 2133565"/>
                <a:gd name="connsiteX1" fmla="*/ 3641593 w 4632158"/>
                <a:gd name="connsiteY1" fmla="*/ 0 h 2133565"/>
                <a:gd name="connsiteX2" fmla="*/ 4632158 w 4632158"/>
                <a:gd name="connsiteY2" fmla="*/ 2133565 h 2133565"/>
                <a:gd name="connsiteX3" fmla="*/ 0 w 4632158"/>
                <a:gd name="connsiteY3" fmla="*/ 1243228 h 2133565"/>
                <a:gd name="connsiteX0" fmla="*/ 0 w 4656011"/>
                <a:gd name="connsiteY0" fmla="*/ 1243228 h 2157419"/>
                <a:gd name="connsiteX1" fmla="*/ 3641593 w 4656011"/>
                <a:gd name="connsiteY1" fmla="*/ 0 h 2157419"/>
                <a:gd name="connsiteX2" fmla="*/ 4656011 w 4656011"/>
                <a:gd name="connsiteY2" fmla="*/ 2157419 h 2157419"/>
                <a:gd name="connsiteX3" fmla="*/ 0 w 4656011"/>
                <a:gd name="connsiteY3" fmla="*/ 1243228 h 2157419"/>
                <a:gd name="connsiteX0" fmla="*/ 0 w 4659987"/>
                <a:gd name="connsiteY0" fmla="*/ 1247204 h 2157419"/>
                <a:gd name="connsiteX1" fmla="*/ 3645569 w 4659987"/>
                <a:gd name="connsiteY1" fmla="*/ 0 h 2157419"/>
                <a:gd name="connsiteX2" fmla="*/ 4659987 w 4659987"/>
                <a:gd name="connsiteY2" fmla="*/ 2157419 h 2157419"/>
                <a:gd name="connsiteX3" fmla="*/ 0 w 4659987"/>
                <a:gd name="connsiteY3" fmla="*/ 1247204 h 2157419"/>
                <a:gd name="connsiteX0" fmla="*/ 0 w 4667938"/>
                <a:gd name="connsiteY0" fmla="*/ 1263107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63107 h 2157419"/>
                <a:gd name="connsiteX0" fmla="*/ 0 w 4667938"/>
                <a:gd name="connsiteY0" fmla="*/ 1259132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59132 h 2157419"/>
                <a:gd name="connsiteX0" fmla="*/ 0 w 4667938"/>
                <a:gd name="connsiteY0" fmla="*/ 1259132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59132 h 2157419"/>
                <a:gd name="connsiteX0" fmla="*/ 0 w 4659987"/>
                <a:gd name="connsiteY0" fmla="*/ 1251181 h 2157419"/>
                <a:gd name="connsiteX1" fmla="*/ 3645569 w 4659987"/>
                <a:gd name="connsiteY1" fmla="*/ 0 h 2157419"/>
                <a:gd name="connsiteX2" fmla="*/ 4659987 w 4659987"/>
                <a:gd name="connsiteY2" fmla="*/ 2157419 h 2157419"/>
                <a:gd name="connsiteX3" fmla="*/ 0 w 4659987"/>
                <a:gd name="connsiteY3" fmla="*/ 1251181 h 2157419"/>
                <a:gd name="connsiteX0" fmla="*/ 0 w 4674275"/>
                <a:gd name="connsiteY0" fmla="*/ 1251181 h 2157419"/>
                <a:gd name="connsiteX1" fmla="*/ 3645569 w 4674275"/>
                <a:gd name="connsiteY1" fmla="*/ 0 h 2157419"/>
                <a:gd name="connsiteX2" fmla="*/ 4674275 w 4674275"/>
                <a:gd name="connsiteY2" fmla="*/ 2157419 h 2157419"/>
                <a:gd name="connsiteX3" fmla="*/ 0 w 4674275"/>
                <a:gd name="connsiteY3" fmla="*/ 1251181 h 2157419"/>
                <a:gd name="connsiteX0" fmla="*/ 0 w 4683800"/>
                <a:gd name="connsiteY0" fmla="*/ 1251181 h 2157419"/>
                <a:gd name="connsiteX1" fmla="*/ 3655094 w 4683800"/>
                <a:gd name="connsiteY1" fmla="*/ 0 h 2157419"/>
                <a:gd name="connsiteX2" fmla="*/ 4683800 w 4683800"/>
                <a:gd name="connsiteY2" fmla="*/ 2157419 h 2157419"/>
                <a:gd name="connsiteX3" fmla="*/ 0 w 4683800"/>
                <a:gd name="connsiteY3" fmla="*/ 1251181 h 2157419"/>
                <a:gd name="connsiteX0" fmla="*/ 0 w 4695230"/>
                <a:gd name="connsiteY0" fmla="*/ 1251181 h 2157419"/>
                <a:gd name="connsiteX1" fmla="*/ 3666524 w 4695230"/>
                <a:gd name="connsiteY1" fmla="*/ 0 h 2157419"/>
                <a:gd name="connsiteX2" fmla="*/ 4695230 w 4695230"/>
                <a:gd name="connsiteY2" fmla="*/ 2157419 h 2157419"/>
                <a:gd name="connsiteX3" fmla="*/ 0 w 4695230"/>
                <a:gd name="connsiteY3" fmla="*/ 1251181 h 2157419"/>
                <a:gd name="connsiteX0" fmla="*/ 0 w 4695230"/>
                <a:gd name="connsiteY0" fmla="*/ 1251181 h 2171067"/>
                <a:gd name="connsiteX1" fmla="*/ 3666524 w 4695230"/>
                <a:gd name="connsiteY1" fmla="*/ 0 h 2171067"/>
                <a:gd name="connsiteX2" fmla="*/ 4695230 w 4695230"/>
                <a:gd name="connsiteY2" fmla="*/ 2171067 h 2171067"/>
                <a:gd name="connsiteX3" fmla="*/ 0 w 4695230"/>
                <a:gd name="connsiteY3" fmla="*/ 1251181 h 2171067"/>
                <a:gd name="connsiteX0" fmla="*/ 0 w 4708878"/>
                <a:gd name="connsiteY0" fmla="*/ 1251181 h 2184715"/>
                <a:gd name="connsiteX1" fmla="*/ 3666524 w 4708878"/>
                <a:gd name="connsiteY1" fmla="*/ 0 h 2184715"/>
                <a:gd name="connsiteX2" fmla="*/ 4708878 w 4708878"/>
                <a:gd name="connsiteY2" fmla="*/ 2184715 h 2184715"/>
                <a:gd name="connsiteX3" fmla="*/ 0 w 4708878"/>
                <a:gd name="connsiteY3" fmla="*/ 1251181 h 2184715"/>
                <a:gd name="connsiteX0" fmla="*/ 0 w 4722526"/>
                <a:gd name="connsiteY0" fmla="*/ 1251181 h 2198363"/>
                <a:gd name="connsiteX1" fmla="*/ 3666524 w 4722526"/>
                <a:gd name="connsiteY1" fmla="*/ 0 h 2198363"/>
                <a:gd name="connsiteX2" fmla="*/ 4722526 w 4722526"/>
                <a:gd name="connsiteY2" fmla="*/ 2198363 h 2198363"/>
                <a:gd name="connsiteX3" fmla="*/ 0 w 4722526"/>
                <a:gd name="connsiteY3" fmla="*/ 1251181 h 2198363"/>
                <a:gd name="connsiteX0" fmla="*/ 0 w 4658916"/>
                <a:gd name="connsiteY0" fmla="*/ 1251181 h 2190411"/>
                <a:gd name="connsiteX1" fmla="*/ 3666524 w 4658916"/>
                <a:gd name="connsiteY1" fmla="*/ 0 h 2190411"/>
                <a:gd name="connsiteX2" fmla="*/ 4658916 w 4658916"/>
                <a:gd name="connsiteY2" fmla="*/ 2190411 h 2190411"/>
                <a:gd name="connsiteX3" fmla="*/ 0 w 4658916"/>
                <a:gd name="connsiteY3" fmla="*/ 1251181 h 2190411"/>
                <a:gd name="connsiteX0" fmla="*/ 0 w 4658916"/>
                <a:gd name="connsiteY0" fmla="*/ 1251181 h 2166557"/>
                <a:gd name="connsiteX1" fmla="*/ 3666524 w 4658916"/>
                <a:gd name="connsiteY1" fmla="*/ 0 h 2166557"/>
                <a:gd name="connsiteX2" fmla="*/ 4658916 w 4658916"/>
                <a:gd name="connsiteY2" fmla="*/ 2166557 h 2166557"/>
                <a:gd name="connsiteX3" fmla="*/ 0 w 4658916"/>
                <a:gd name="connsiteY3" fmla="*/ 1251181 h 2166557"/>
                <a:gd name="connsiteX0" fmla="*/ 0 w 4670136"/>
                <a:gd name="connsiteY0" fmla="*/ 1251181 h 2166557"/>
                <a:gd name="connsiteX1" fmla="*/ 3677744 w 4670136"/>
                <a:gd name="connsiteY1" fmla="*/ 0 h 2166557"/>
                <a:gd name="connsiteX2" fmla="*/ 4670136 w 4670136"/>
                <a:gd name="connsiteY2" fmla="*/ 2166557 h 2166557"/>
                <a:gd name="connsiteX3" fmla="*/ 0 w 4670136"/>
                <a:gd name="connsiteY3" fmla="*/ 1251181 h 2166557"/>
                <a:gd name="connsiteX0" fmla="*/ 0 w 4653306"/>
                <a:gd name="connsiteY0" fmla="*/ 1251181 h 2166557"/>
                <a:gd name="connsiteX1" fmla="*/ 3660914 w 4653306"/>
                <a:gd name="connsiteY1" fmla="*/ 0 h 2166557"/>
                <a:gd name="connsiteX2" fmla="*/ 4653306 w 4653306"/>
                <a:gd name="connsiteY2" fmla="*/ 2166557 h 2166557"/>
                <a:gd name="connsiteX3" fmla="*/ 0 w 4653306"/>
                <a:gd name="connsiteY3" fmla="*/ 1251181 h 2166557"/>
                <a:gd name="connsiteX0" fmla="*/ 0 w 4001299"/>
                <a:gd name="connsiteY0" fmla="*/ 869518 h 2166557"/>
                <a:gd name="connsiteX1" fmla="*/ 3008907 w 4001299"/>
                <a:gd name="connsiteY1" fmla="*/ 0 h 2166557"/>
                <a:gd name="connsiteX2" fmla="*/ 4001299 w 4001299"/>
                <a:gd name="connsiteY2" fmla="*/ 2166557 h 2166557"/>
                <a:gd name="connsiteX3" fmla="*/ 0 w 4001299"/>
                <a:gd name="connsiteY3" fmla="*/ 869518 h 2166557"/>
                <a:gd name="connsiteX0" fmla="*/ 0 w 4645354"/>
                <a:gd name="connsiteY0" fmla="*/ 1251181 h 2166557"/>
                <a:gd name="connsiteX1" fmla="*/ 3652962 w 4645354"/>
                <a:gd name="connsiteY1" fmla="*/ 0 h 2166557"/>
                <a:gd name="connsiteX2" fmla="*/ 4645354 w 4645354"/>
                <a:gd name="connsiteY2" fmla="*/ 2166557 h 2166557"/>
                <a:gd name="connsiteX3" fmla="*/ 0 w 4645354"/>
                <a:gd name="connsiteY3" fmla="*/ 1251181 h 2166557"/>
                <a:gd name="connsiteX0" fmla="*/ 0 w 4645354"/>
                <a:gd name="connsiteY0" fmla="*/ 1243230 h 2166557"/>
                <a:gd name="connsiteX1" fmla="*/ 3652962 w 4645354"/>
                <a:gd name="connsiteY1" fmla="*/ 0 h 2166557"/>
                <a:gd name="connsiteX2" fmla="*/ 4645354 w 4645354"/>
                <a:gd name="connsiteY2" fmla="*/ 2166557 h 2166557"/>
                <a:gd name="connsiteX3" fmla="*/ 0 w 4645354"/>
                <a:gd name="connsiteY3" fmla="*/ 1243230 h 2166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5354" h="2166557">
                  <a:moveTo>
                    <a:pt x="0" y="1243230"/>
                  </a:moveTo>
                  <a:lnTo>
                    <a:pt x="3652962" y="0"/>
                  </a:lnTo>
                  <a:lnTo>
                    <a:pt x="4645354" y="2166557"/>
                  </a:lnTo>
                  <a:lnTo>
                    <a:pt x="0" y="124323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6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3541300" y="3008669"/>
              <a:ext cx="2835201" cy="2947635"/>
            </a:xfrm>
            <a:custGeom>
              <a:avLst/>
              <a:gdLst>
                <a:gd name="connsiteX0" fmla="*/ 0 w 2791326"/>
                <a:gd name="connsiteY0" fmla="*/ 1816768 h 2947737"/>
                <a:gd name="connsiteX1" fmla="*/ 493294 w 2791326"/>
                <a:gd name="connsiteY1" fmla="*/ 2947737 h 2947737"/>
                <a:gd name="connsiteX2" fmla="*/ 2791326 w 2791326"/>
                <a:gd name="connsiteY2" fmla="*/ 0 h 2947737"/>
                <a:gd name="connsiteX3" fmla="*/ 0 w 2791326"/>
                <a:gd name="connsiteY3" fmla="*/ 1816768 h 2947737"/>
                <a:gd name="connsiteX0" fmla="*/ 0 w 2799638"/>
                <a:gd name="connsiteY0" fmla="*/ 1845863 h 2947737"/>
                <a:gd name="connsiteX1" fmla="*/ 501606 w 2799638"/>
                <a:gd name="connsiteY1" fmla="*/ 2947737 h 2947737"/>
                <a:gd name="connsiteX2" fmla="*/ 2799638 w 2799638"/>
                <a:gd name="connsiteY2" fmla="*/ 0 h 2947737"/>
                <a:gd name="connsiteX3" fmla="*/ 0 w 2799638"/>
                <a:gd name="connsiteY3" fmla="*/ 1845863 h 2947737"/>
                <a:gd name="connsiteX0" fmla="*/ 0 w 2826933"/>
                <a:gd name="connsiteY0" fmla="*/ 1886806 h 2947737"/>
                <a:gd name="connsiteX1" fmla="*/ 52890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86806 h 2947737"/>
                <a:gd name="connsiteX0" fmla="*/ 0 w 2826933"/>
                <a:gd name="connsiteY0" fmla="*/ 1859510 h 2947737"/>
                <a:gd name="connsiteX1" fmla="*/ 52890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59510 h 2947737"/>
                <a:gd name="connsiteX0" fmla="*/ 0 w 2826933"/>
                <a:gd name="connsiteY0" fmla="*/ 1859510 h 2947737"/>
                <a:gd name="connsiteX1" fmla="*/ 52329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59510 h 2947737"/>
                <a:gd name="connsiteX0" fmla="*/ 0 w 2834884"/>
                <a:gd name="connsiteY0" fmla="*/ 1867462 h 2947737"/>
                <a:gd name="connsiteX1" fmla="*/ 531242 w 2834884"/>
                <a:gd name="connsiteY1" fmla="*/ 2947737 h 2947737"/>
                <a:gd name="connsiteX2" fmla="*/ 2834884 w 2834884"/>
                <a:gd name="connsiteY2" fmla="*/ 0 h 2947737"/>
                <a:gd name="connsiteX3" fmla="*/ 0 w 2834884"/>
                <a:gd name="connsiteY3" fmla="*/ 1867462 h 294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4884" h="2947737">
                  <a:moveTo>
                    <a:pt x="0" y="1867462"/>
                  </a:moveTo>
                  <a:lnTo>
                    <a:pt x="531242" y="2947737"/>
                  </a:lnTo>
                  <a:lnTo>
                    <a:pt x="2834884" y="0"/>
                  </a:lnTo>
                  <a:lnTo>
                    <a:pt x="0" y="1867462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1333500"/>
            <a:ext cx="9521825" cy="4127499"/>
          </a:xfrm>
          <a:noFill/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73546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</a:t>
            </a:r>
            <a:r>
              <a:rPr lang="en-US" sz="800" kern="0" baseline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 2016. </a:t>
            </a: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1396374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40DE5B9-80EB-4EB1-9399-981C0502306D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8" name="Fußzeilenplatzhalter 37"/>
          <p:cNvSpPr txBox="1">
            <a:spLocks/>
          </p:cNvSpPr>
          <p:nvPr userDrawn="1"/>
        </p:nvSpPr>
        <p:spPr>
          <a:xfrm>
            <a:off x="9113157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</a:rPr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1243051597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_2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3175"/>
            <a:ext cx="1218565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"/>
          <p:cNvGrpSpPr>
            <a:grpSpLocks/>
          </p:cNvGrpSpPr>
          <p:nvPr userDrawn="1"/>
        </p:nvGrpSpPr>
        <p:grpSpPr bwMode="auto">
          <a:xfrm>
            <a:off x="0" y="0"/>
            <a:ext cx="8156575" cy="6888163"/>
            <a:chOff x="-36274" y="-15586"/>
            <a:chExt cx="8156349" cy="6888333"/>
          </a:xfrm>
        </p:grpSpPr>
        <p:sp>
          <p:nvSpPr>
            <p:cNvPr id="7" name="Freeform 6"/>
            <p:cNvSpPr/>
            <p:nvPr userDrawn="1"/>
          </p:nvSpPr>
          <p:spPr>
            <a:xfrm>
              <a:off x="14525" y="-2886"/>
              <a:ext cx="8053165" cy="6845469"/>
            </a:xfrm>
            <a:custGeom>
              <a:avLst/>
              <a:gdLst>
                <a:gd name="connsiteX0" fmla="*/ 0 w 8155858"/>
                <a:gd name="connsiteY0" fmla="*/ 0 h 6902245"/>
                <a:gd name="connsiteX1" fmla="*/ 4100052 w 8155858"/>
                <a:gd name="connsiteY1" fmla="*/ 14748 h 6902245"/>
                <a:gd name="connsiteX2" fmla="*/ 8155858 w 8155858"/>
                <a:gd name="connsiteY2" fmla="*/ 6902245 h 6902245"/>
                <a:gd name="connsiteX3" fmla="*/ 0 w 8155858"/>
                <a:gd name="connsiteY3" fmla="*/ 6902245 h 6902245"/>
                <a:gd name="connsiteX4" fmla="*/ 0 w 8155858"/>
                <a:gd name="connsiteY4" fmla="*/ 0 h 6902245"/>
                <a:gd name="connsiteX0" fmla="*/ 0 w 8155858"/>
                <a:gd name="connsiteY0" fmla="*/ 0 h 6902245"/>
                <a:gd name="connsiteX1" fmla="*/ 4026310 w 8155858"/>
                <a:gd name="connsiteY1" fmla="*/ 0 h 6902245"/>
                <a:gd name="connsiteX2" fmla="*/ 8155858 w 8155858"/>
                <a:gd name="connsiteY2" fmla="*/ 6902245 h 6902245"/>
                <a:gd name="connsiteX3" fmla="*/ 0 w 8155858"/>
                <a:gd name="connsiteY3" fmla="*/ 6902245 h 6902245"/>
                <a:gd name="connsiteX4" fmla="*/ 0 w 8155858"/>
                <a:gd name="connsiteY4" fmla="*/ 0 h 6902245"/>
                <a:gd name="connsiteX0" fmla="*/ 353961 w 8155858"/>
                <a:gd name="connsiteY0" fmla="*/ 0 h 6902245"/>
                <a:gd name="connsiteX1" fmla="*/ 4026310 w 8155858"/>
                <a:gd name="connsiteY1" fmla="*/ 0 h 6902245"/>
                <a:gd name="connsiteX2" fmla="*/ 8155858 w 8155858"/>
                <a:gd name="connsiteY2" fmla="*/ 6902245 h 6902245"/>
                <a:gd name="connsiteX3" fmla="*/ 0 w 8155858"/>
                <a:gd name="connsiteY3" fmla="*/ 6902245 h 6902245"/>
                <a:gd name="connsiteX4" fmla="*/ 353961 w 8155858"/>
                <a:gd name="connsiteY4" fmla="*/ 0 h 6902245"/>
                <a:gd name="connsiteX0" fmla="*/ 44245 w 8155858"/>
                <a:gd name="connsiteY0" fmla="*/ 0 h 6902245"/>
                <a:gd name="connsiteX1" fmla="*/ 4026310 w 8155858"/>
                <a:gd name="connsiteY1" fmla="*/ 0 h 6902245"/>
                <a:gd name="connsiteX2" fmla="*/ 8155858 w 8155858"/>
                <a:gd name="connsiteY2" fmla="*/ 6902245 h 6902245"/>
                <a:gd name="connsiteX3" fmla="*/ 0 w 8155858"/>
                <a:gd name="connsiteY3" fmla="*/ 6902245 h 6902245"/>
                <a:gd name="connsiteX4" fmla="*/ 44245 w 8155858"/>
                <a:gd name="connsiteY4" fmla="*/ 0 h 6902245"/>
                <a:gd name="connsiteX0" fmla="*/ 14748 w 8126361"/>
                <a:gd name="connsiteY0" fmla="*/ 0 h 6902245"/>
                <a:gd name="connsiteX1" fmla="*/ 3996813 w 8126361"/>
                <a:gd name="connsiteY1" fmla="*/ 0 h 6902245"/>
                <a:gd name="connsiteX2" fmla="*/ 8126361 w 8126361"/>
                <a:gd name="connsiteY2" fmla="*/ 6902245 h 6902245"/>
                <a:gd name="connsiteX3" fmla="*/ 0 w 8126361"/>
                <a:gd name="connsiteY3" fmla="*/ 6887497 h 6902245"/>
                <a:gd name="connsiteX4" fmla="*/ 14748 w 8126361"/>
                <a:gd name="connsiteY4" fmla="*/ 0 h 6902245"/>
                <a:gd name="connsiteX0" fmla="*/ 0 w 8111613"/>
                <a:gd name="connsiteY0" fmla="*/ 0 h 6902245"/>
                <a:gd name="connsiteX1" fmla="*/ 3982065 w 8111613"/>
                <a:gd name="connsiteY1" fmla="*/ 0 h 6902245"/>
                <a:gd name="connsiteX2" fmla="*/ 8111613 w 8111613"/>
                <a:gd name="connsiteY2" fmla="*/ 6902245 h 6902245"/>
                <a:gd name="connsiteX3" fmla="*/ 855407 w 8111613"/>
                <a:gd name="connsiteY3" fmla="*/ 6297561 h 6902245"/>
                <a:gd name="connsiteX4" fmla="*/ 0 w 8111613"/>
                <a:gd name="connsiteY4" fmla="*/ 0 h 6902245"/>
                <a:gd name="connsiteX0" fmla="*/ 0 w 8111613"/>
                <a:gd name="connsiteY0" fmla="*/ 0 h 6902245"/>
                <a:gd name="connsiteX1" fmla="*/ 3982065 w 8111613"/>
                <a:gd name="connsiteY1" fmla="*/ 0 h 6902245"/>
                <a:gd name="connsiteX2" fmla="*/ 8111613 w 8111613"/>
                <a:gd name="connsiteY2" fmla="*/ 6902245 h 6902245"/>
                <a:gd name="connsiteX3" fmla="*/ 1 w 8111613"/>
                <a:gd name="connsiteY3" fmla="*/ 6858000 h 6902245"/>
                <a:gd name="connsiteX4" fmla="*/ 0 w 8111613"/>
                <a:gd name="connsiteY4" fmla="*/ 0 h 6902245"/>
                <a:gd name="connsiteX0" fmla="*/ 0 w 7934633"/>
                <a:gd name="connsiteY0" fmla="*/ 0 h 6858000"/>
                <a:gd name="connsiteX1" fmla="*/ 3982065 w 7934633"/>
                <a:gd name="connsiteY1" fmla="*/ 0 h 6858000"/>
                <a:gd name="connsiteX2" fmla="*/ 7934633 w 7934633"/>
                <a:gd name="connsiteY2" fmla="*/ 6828503 h 6858000"/>
                <a:gd name="connsiteX3" fmla="*/ 1 w 7934633"/>
                <a:gd name="connsiteY3" fmla="*/ 6858000 h 6858000"/>
                <a:gd name="connsiteX4" fmla="*/ 0 w 7934633"/>
                <a:gd name="connsiteY4" fmla="*/ 0 h 6858000"/>
                <a:gd name="connsiteX0" fmla="*/ 0 w 8052620"/>
                <a:gd name="connsiteY0" fmla="*/ 0 h 6858000"/>
                <a:gd name="connsiteX1" fmla="*/ 3982065 w 8052620"/>
                <a:gd name="connsiteY1" fmla="*/ 0 h 6858000"/>
                <a:gd name="connsiteX2" fmla="*/ 8052620 w 8052620"/>
                <a:gd name="connsiteY2" fmla="*/ 6858000 h 6858000"/>
                <a:gd name="connsiteX3" fmla="*/ 1 w 8052620"/>
                <a:gd name="connsiteY3" fmla="*/ 6858000 h 6858000"/>
                <a:gd name="connsiteX4" fmla="*/ 0 w 805262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2620" h="6858000">
                  <a:moveTo>
                    <a:pt x="0" y="0"/>
                  </a:moveTo>
                  <a:lnTo>
                    <a:pt x="3982065" y="0"/>
                  </a:lnTo>
                  <a:lnTo>
                    <a:pt x="8052620" y="6858000"/>
                  </a:lnTo>
                  <a:lnTo>
                    <a:pt x="1" y="6858000"/>
                  </a:lnTo>
                  <a:cubicBezTo>
                    <a:pt x="1" y="4572000"/>
                    <a:pt x="0" y="228600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 userDrawn="1"/>
          </p:nvGrpSpPr>
          <p:grpSpPr bwMode="auto">
            <a:xfrm>
              <a:off x="-36274" y="-15586"/>
              <a:ext cx="8156349" cy="6888333"/>
              <a:chOff x="-36274" y="-15586"/>
              <a:chExt cx="8156349" cy="6888333"/>
            </a:xfrm>
          </p:grpSpPr>
          <p:sp>
            <p:nvSpPr>
              <p:cNvPr id="9" name="Freeform 8"/>
              <p:cNvSpPr/>
              <p:nvPr userDrawn="1"/>
            </p:nvSpPr>
            <p:spPr>
              <a:xfrm>
                <a:off x="-33099" y="4496200"/>
                <a:ext cx="8116663" cy="2368608"/>
              </a:xfrm>
              <a:custGeom>
                <a:avLst/>
                <a:gdLst>
                  <a:gd name="connsiteX0" fmla="*/ 0 w 7983940"/>
                  <a:gd name="connsiteY0" fmla="*/ 0 h 2470245"/>
                  <a:gd name="connsiteX1" fmla="*/ 0 w 7983940"/>
                  <a:gd name="connsiteY1" fmla="*/ 2470245 h 2470245"/>
                  <a:gd name="connsiteX2" fmla="*/ 7983940 w 7983940"/>
                  <a:gd name="connsiteY2" fmla="*/ 2470245 h 2470245"/>
                  <a:gd name="connsiteX3" fmla="*/ 0 w 7983940"/>
                  <a:gd name="connsiteY3" fmla="*/ 0 h 2470245"/>
                  <a:gd name="connsiteX0" fmla="*/ 0 w 8031732"/>
                  <a:gd name="connsiteY0" fmla="*/ 0 h 2470245"/>
                  <a:gd name="connsiteX1" fmla="*/ 0 w 8031732"/>
                  <a:gd name="connsiteY1" fmla="*/ 2470245 h 2470245"/>
                  <a:gd name="connsiteX2" fmla="*/ 8031732 w 8031732"/>
                  <a:gd name="connsiteY2" fmla="*/ 2470245 h 2470245"/>
                  <a:gd name="connsiteX3" fmla="*/ 0 w 8031732"/>
                  <a:gd name="connsiteY3" fmla="*/ 0 h 2470245"/>
                  <a:gd name="connsiteX0" fmla="*/ 0 w 8144419"/>
                  <a:gd name="connsiteY0" fmla="*/ 0 h 2470245"/>
                  <a:gd name="connsiteX1" fmla="*/ 0 w 8144419"/>
                  <a:gd name="connsiteY1" fmla="*/ 2470245 h 2470245"/>
                  <a:gd name="connsiteX2" fmla="*/ 8144419 w 8144419"/>
                  <a:gd name="connsiteY2" fmla="*/ 2470245 h 2470245"/>
                  <a:gd name="connsiteX3" fmla="*/ 0 w 8144419"/>
                  <a:gd name="connsiteY3" fmla="*/ 0 h 2470245"/>
                  <a:gd name="connsiteX0" fmla="*/ 0 w 8144419"/>
                  <a:gd name="connsiteY0" fmla="*/ 0 h 2561335"/>
                  <a:gd name="connsiteX1" fmla="*/ 0 w 8144419"/>
                  <a:gd name="connsiteY1" fmla="*/ 2561335 h 2561335"/>
                  <a:gd name="connsiteX2" fmla="*/ 8144419 w 8144419"/>
                  <a:gd name="connsiteY2" fmla="*/ 2561335 h 2561335"/>
                  <a:gd name="connsiteX3" fmla="*/ 0 w 8144419"/>
                  <a:gd name="connsiteY3" fmla="*/ 0 h 256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44419" h="2561335">
                    <a:moveTo>
                      <a:pt x="0" y="0"/>
                    </a:moveTo>
                    <a:lnTo>
                      <a:pt x="0" y="2561335"/>
                    </a:lnTo>
                    <a:lnTo>
                      <a:pt x="8144419" y="256133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1000">
                    <a:schemeClr val="accent2"/>
                  </a:gs>
                  <a:gs pos="100000">
                    <a:schemeClr val="accent3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180000" rIns="180000" bIns="180000"/>
              <a:lstStyle/>
              <a:p>
                <a:pPr algn="ctr">
                  <a:defRPr/>
                </a:pPr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9"/>
              <p:cNvSpPr/>
              <p:nvPr userDrawn="1"/>
            </p:nvSpPr>
            <p:spPr>
              <a:xfrm>
                <a:off x="-33099" y="-1298"/>
                <a:ext cx="8153174" cy="6874045"/>
              </a:xfrm>
              <a:custGeom>
                <a:avLst/>
                <a:gdLst>
                  <a:gd name="connsiteX0" fmla="*/ 4217158 w 7942997"/>
                  <a:gd name="connsiteY0" fmla="*/ 0 h 6905768"/>
                  <a:gd name="connsiteX1" fmla="*/ 0 w 7942997"/>
                  <a:gd name="connsiteY1" fmla="*/ 4421875 h 6905768"/>
                  <a:gd name="connsiteX2" fmla="*/ 7942997 w 7942997"/>
                  <a:gd name="connsiteY2" fmla="*/ 6905768 h 6905768"/>
                  <a:gd name="connsiteX3" fmla="*/ 4217158 w 7942997"/>
                  <a:gd name="connsiteY3" fmla="*/ 0 h 6905768"/>
                  <a:gd name="connsiteX0" fmla="*/ 4217158 w 8106770"/>
                  <a:gd name="connsiteY0" fmla="*/ 0 h 6659133"/>
                  <a:gd name="connsiteX1" fmla="*/ 0 w 8106770"/>
                  <a:gd name="connsiteY1" fmla="*/ 4421875 h 6659133"/>
                  <a:gd name="connsiteX2" fmla="*/ 8106770 w 8106770"/>
                  <a:gd name="connsiteY2" fmla="*/ 6659133 h 6659133"/>
                  <a:gd name="connsiteX3" fmla="*/ 4217158 w 8106770"/>
                  <a:gd name="connsiteY3" fmla="*/ 0 h 6659133"/>
                  <a:gd name="connsiteX0" fmla="*/ 4217158 w 7956645"/>
                  <a:gd name="connsiteY0" fmla="*/ 0 h 6892066"/>
                  <a:gd name="connsiteX1" fmla="*/ 0 w 7956645"/>
                  <a:gd name="connsiteY1" fmla="*/ 4421875 h 6892066"/>
                  <a:gd name="connsiteX2" fmla="*/ 7956645 w 7956645"/>
                  <a:gd name="connsiteY2" fmla="*/ 6892066 h 6892066"/>
                  <a:gd name="connsiteX3" fmla="*/ 4217158 w 7956645"/>
                  <a:gd name="connsiteY3" fmla="*/ 0 h 6892066"/>
                  <a:gd name="connsiteX0" fmla="*/ 4217158 w 8290020"/>
                  <a:gd name="connsiteY0" fmla="*/ 0 h 6174856"/>
                  <a:gd name="connsiteX1" fmla="*/ 0 w 8290020"/>
                  <a:gd name="connsiteY1" fmla="*/ 4421875 h 6174856"/>
                  <a:gd name="connsiteX2" fmla="*/ 8290020 w 8290020"/>
                  <a:gd name="connsiteY2" fmla="*/ 6174856 h 6174856"/>
                  <a:gd name="connsiteX3" fmla="*/ 4217158 w 8290020"/>
                  <a:gd name="connsiteY3" fmla="*/ 0 h 6174856"/>
                  <a:gd name="connsiteX0" fmla="*/ 4217158 w 7975695"/>
                  <a:gd name="connsiteY0" fmla="*/ 0 h 6901629"/>
                  <a:gd name="connsiteX1" fmla="*/ 0 w 7975695"/>
                  <a:gd name="connsiteY1" fmla="*/ 4421875 h 6901629"/>
                  <a:gd name="connsiteX2" fmla="*/ 7975695 w 7975695"/>
                  <a:gd name="connsiteY2" fmla="*/ 6901629 h 6901629"/>
                  <a:gd name="connsiteX3" fmla="*/ 4217158 w 7975695"/>
                  <a:gd name="connsiteY3" fmla="*/ 0 h 6901629"/>
                  <a:gd name="connsiteX0" fmla="*/ 4217158 w 8120074"/>
                  <a:gd name="connsiteY0" fmla="*/ 0 h 6933917"/>
                  <a:gd name="connsiteX1" fmla="*/ 0 w 8120074"/>
                  <a:gd name="connsiteY1" fmla="*/ 4421875 h 6933917"/>
                  <a:gd name="connsiteX2" fmla="*/ 8120074 w 8120074"/>
                  <a:gd name="connsiteY2" fmla="*/ 6933917 h 6933917"/>
                  <a:gd name="connsiteX3" fmla="*/ 4217158 w 8120074"/>
                  <a:gd name="connsiteY3" fmla="*/ 0 h 6933917"/>
                  <a:gd name="connsiteX0" fmla="*/ 4034278 w 8120074"/>
                  <a:gd name="connsiteY0" fmla="*/ 0 h 6933917"/>
                  <a:gd name="connsiteX1" fmla="*/ 0 w 8120074"/>
                  <a:gd name="connsiteY1" fmla="*/ 4421875 h 6933917"/>
                  <a:gd name="connsiteX2" fmla="*/ 8120074 w 8120074"/>
                  <a:gd name="connsiteY2" fmla="*/ 6933917 h 6933917"/>
                  <a:gd name="connsiteX3" fmla="*/ 4034278 w 8120074"/>
                  <a:gd name="connsiteY3" fmla="*/ 0 h 6933917"/>
                  <a:gd name="connsiteX0" fmla="*/ 4067528 w 8153324"/>
                  <a:gd name="connsiteY0" fmla="*/ 0 h 6933917"/>
                  <a:gd name="connsiteX1" fmla="*/ 0 w 8153324"/>
                  <a:gd name="connsiteY1" fmla="*/ 4589970 h 6933917"/>
                  <a:gd name="connsiteX2" fmla="*/ 8153324 w 8153324"/>
                  <a:gd name="connsiteY2" fmla="*/ 6933917 h 6933917"/>
                  <a:gd name="connsiteX3" fmla="*/ 4067528 w 8153324"/>
                  <a:gd name="connsiteY3" fmla="*/ 0 h 6933917"/>
                  <a:gd name="connsiteX0" fmla="*/ 4067528 w 8153324"/>
                  <a:gd name="connsiteY0" fmla="*/ 0 h 6950726"/>
                  <a:gd name="connsiteX1" fmla="*/ 0 w 8153324"/>
                  <a:gd name="connsiteY1" fmla="*/ 4606779 h 6950726"/>
                  <a:gd name="connsiteX2" fmla="*/ 8153324 w 8153324"/>
                  <a:gd name="connsiteY2" fmla="*/ 6950726 h 6950726"/>
                  <a:gd name="connsiteX3" fmla="*/ 4067528 w 8153324"/>
                  <a:gd name="connsiteY3" fmla="*/ 0 h 6950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53324" h="6950726">
                    <a:moveTo>
                      <a:pt x="4067528" y="0"/>
                    </a:moveTo>
                    <a:lnTo>
                      <a:pt x="0" y="4606779"/>
                    </a:lnTo>
                    <a:lnTo>
                      <a:pt x="8153324" y="6950726"/>
                    </a:lnTo>
                    <a:lnTo>
                      <a:pt x="406752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180000" rIns="180000" bIns="180000"/>
              <a:lstStyle/>
              <a:p>
                <a:pPr algn="ctr">
                  <a:defRPr/>
                </a:pPr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>
                <a:off x="-36274" y="-15586"/>
                <a:ext cx="4081350" cy="4595926"/>
              </a:xfrm>
              <a:custGeom>
                <a:avLst/>
                <a:gdLst>
                  <a:gd name="connsiteX0" fmla="*/ 0 w 9162535"/>
                  <a:gd name="connsiteY0" fmla="*/ 5146589 h 5146589"/>
                  <a:gd name="connsiteX1" fmla="*/ 5999206 w 9162535"/>
                  <a:gd name="connsiteY1" fmla="*/ 0 h 5146589"/>
                  <a:gd name="connsiteX2" fmla="*/ 9162535 w 9162535"/>
                  <a:gd name="connsiteY2" fmla="*/ 3342502 h 5146589"/>
                  <a:gd name="connsiteX3" fmla="*/ 0 w 9162535"/>
                  <a:gd name="connsiteY3" fmla="*/ 5146589 h 5146589"/>
                  <a:gd name="connsiteX0" fmla="*/ 0 w 6061080"/>
                  <a:gd name="connsiteY0" fmla="*/ 5160885 h 5160885"/>
                  <a:gd name="connsiteX1" fmla="*/ 2897751 w 6061080"/>
                  <a:gd name="connsiteY1" fmla="*/ 0 h 5160885"/>
                  <a:gd name="connsiteX2" fmla="*/ 6061080 w 6061080"/>
                  <a:gd name="connsiteY2" fmla="*/ 3342502 h 5160885"/>
                  <a:gd name="connsiteX3" fmla="*/ 0 w 6061080"/>
                  <a:gd name="connsiteY3" fmla="*/ 5160885 h 5160885"/>
                  <a:gd name="connsiteX0" fmla="*/ 0 w 6075372"/>
                  <a:gd name="connsiteY0" fmla="*/ 5160885 h 5160885"/>
                  <a:gd name="connsiteX1" fmla="*/ 2897751 w 6075372"/>
                  <a:gd name="connsiteY1" fmla="*/ 0 h 5160885"/>
                  <a:gd name="connsiteX2" fmla="*/ 6075372 w 6075372"/>
                  <a:gd name="connsiteY2" fmla="*/ 1755636 h 5160885"/>
                  <a:gd name="connsiteX3" fmla="*/ 0 w 6075372"/>
                  <a:gd name="connsiteY3" fmla="*/ 5160885 h 5160885"/>
                  <a:gd name="connsiteX0" fmla="*/ 3119359 w 9194731"/>
                  <a:gd name="connsiteY0" fmla="*/ 5203773 h 5203773"/>
                  <a:gd name="connsiteX1" fmla="*/ 0 w 9194731"/>
                  <a:gd name="connsiteY1" fmla="*/ 0 h 5203773"/>
                  <a:gd name="connsiteX2" fmla="*/ 9194731 w 9194731"/>
                  <a:gd name="connsiteY2" fmla="*/ 1798524 h 5203773"/>
                  <a:gd name="connsiteX3" fmla="*/ 3119359 w 9194731"/>
                  <a:gd name="connsiteY3" fmla="*/ 5203773 h 5203773"/>
                  <a:gd name="connsiteX0" fmla="*/ 3119359 w 9194731"/>
                  <a:gd name="connsiteY0" fmla="*/ 5147756 h 5147756"/>
                  <a:gd name="connsiteX1" fmla="*/ 0 w 9194731"/>
                  <a:gd name="connsiteY1" fmla="*/ 0 h 5147756"/>
                  <a:gd name="connsiteX2" fmla="*/ 9194731 w 9194731"/>
                  <a:gd name="connsiteY2" fmla="*/ 1742507 h 5147756"/>
                  <a:gd name="connsiteX3" fmla="*/ 3119359 w 9194731"/>
                  <a:gd name="connsiteY3" fmla="*/ 5147756 h 5147756"/>
                  <a:gd name="connsiteX0" fmla="*/ 3151267 w 9226639"/>
                  <a:gd name="connsiteY0" fmla="*/ 5163714 h 5163714"/>
                  <a:gd name="connsiteX1" fmla="*/ 0 w 9226639"/>
                  <a:gd name="connsiteY1" fmla="*/ 0 h 5163714"/>
                  <a:gd name="connsiteX2" fmla="*/ 9226639 w 9226639"/>
                  <a:gd name="connsiteY2" fmla="*/ 1758465 h 5163714"/>
                  <a:gd name="connsiteX3" fmla="*/ 3151267 w 9226639"/>
                  <a:gd name="connsiteY3" fmla="*/ 5163714 h 5163714"/>
                  <a:gd name="connsiteX0" fmla="*/ 3151267 w 9198054"/>
                  <a:gd name="connsiteY0" fmla="*/ 5163714 h 5163714"/>
                  <a:gd name="connsiteX1" fmla="*/ 0 w 9198054"/>
                  <a:gd name="connsiteY1" fmla="*/ 0 h 5163714"/>
                  <a:gd name="connsiteX2" fmla="*/ 9198054 w 9198054"/>
                  <a:gd name="connsiteY2" fmla="*/ 1901426 h 5163714"/>
                  <a:gd name="connsiteX3" fmla="*/ 3151267 w 9198054"/>
                  <a:gd name="connsiteY3" fmla="*/ 5163714 h 5163714"/>
                  <a:gd name="connsiteX0" fmla="*/ 3208437 w 9198054"/>
                  <a:gd name="connsiteY0" fmla="*/ 5163714 h 5163714"/>
                  <a:gd name="connsiteX1" fmla="*/ 0 w 9198054"/>
                  <a:gd name="connsiteY1" fmla="*/ 0 h 5163714"/>
                  <a:gd name="connsiteX2" fmla="*/ 9198054 w 9198054"/>
                  <a:gd name="connsiteY2" fmla="*/ 1901426 h 5163714"/>
                  <a:gd name="connsiteX3" fmla="*/ 3208437 w 9198054"/>
                  <a:gd name="connsiteY3" fmla="*/ 5163714 h 5163714"/>
                  <a:gd name="connsiteX0" fmla="*/ 3160796 w 9198054"/>
                  <a:gd name="connsiteY0" fmla="*/ 5154183 h 5154183"/>
                  <a:gd name="connsiteX1" fmla="*/ 0 w 9198054"/>
                  <a:gd name="connsiteY1" fmla="*/ 0 h 5154183"/>
                  <a:gd name="connsiteX2" fmla="*/ 9198054 w 9198054"/>
                  <a:gd name="connsiteY2" fmla="*/ 1901426 h 5154183"/>
                  <a:gd name="connsiteX3" fmla="*/ 3160796 w 9198054"/>
                  <a:gd name="connsiteY3" fmla="*/ 5154183 h 5154183"/>
                  <a:gd name="connsiteX0" fmla="*/ 3160796 w 9178997"/>
                  <a:gd name="connsiteY0" fmla="*/ 5154183 h 5154183"/>
                  <a:gd name="connsiteX1" fmla="*/ 0 w 9178997"/>
                  <a:gd name="connsiteY1" fmla="*/ 0 h 5154183"/>
                  <a:gd name="connsiteX2" fmla="*/ 9178997 w 9178997"/>
                  <a:gd name="connsiteY2" fmla="*/ 1910957 h 5154183"/>
                  <a:gd name="connsiteX3" fmla="*/ 3160796 w 9178997"/>
                  <a:gd name="connsiteY3" fmla="*/ 5154183 h 5154183"/>
                  <a:gd name="connsiteX0" fmla="*/ 3048116 w 9178997"/>
                  <a:gd name="connsiteY0" fmla="*/ 5154183 h 5154183"/>
                  <a:gd name="connsiteX1" fmla="*/ 0 w 9178997"/>
                  <a:gd name="connsiteY1" fmla="*/ 0 h 5154183"/>
                  <a:gd name="connsiteX2" fmla="*/ 9178997 w 9178997"/>
                  <a:gd name="connsiteY2" fmla="*/ 1910957 h 5154183"/>
                  <a:gd name="connsiteX3" fmla="*/ 3048116 w 9178997"/>
                  <a:gd name="connsiteY3" fmla="*/ 5154183 h 5154183"/>
                  <a:gd name="connsiteX0" fmla="*/ 3048116 w 9178997"/>
                  <a:gd name="connsiteY0" fmla="*/ 5154183 h 5154183"/>
                  <a:gd name="connsiteX1" fmla="*/ 0 w 9178997"/>
                  <a:gd name="connsiteY1" fmla="*/ 0 h 5154183"/>
                  <a:gd name="connsiteX2" fmla="*/ 9178997 w 9178997"/>
                  <a:gd name="connsiteY2" fmla="*/ 1698542 h 5154183"/>
                  <a:gd name="connsiteX3" fmla="*/ 3048116 w 9178997"/>
                  <a:gd name="connsiteY3" fmla="*/ 5154183 h 5154183"/>
                  <a:gd name="connsiteX0" fmla="*/ 1498773 w 9178997"/>
                  <a:gd name="connsiteY0" fmla="*/ 5154183 h 5154183"/>
                  <a:gd name="connsiteX1" fmla="*/ 0 w 9178997"/>
                  <a:gd name="connsiteY1" fmla="*/ 0 h 5154183"/>
                  <a:gd name="connsiteX2" fmla="*/ 9178997 w 9178997"/>
                  <a:gd name="connsiteY2" fmla="*/ 1698542 h 5154183"/>
                  <a:gd name="connsiteX3" fmla="*/ 1498773 w 9178997"/>
                  <a:gd name="connsiteY3" fmla="*/ 5154183 h 5154183"/>
                  <a:gd name="connsiteX0" fmla="*/ 1498773 w 3368960"/>
                  <a:gd name="connsiteY0" fmla="*/ 5173702 h 5173702"/>
                  <a:gd name="connsiteX1" fmla="*/ 0 w 3368960"/>
                  <a:gd name="connsiteY1" fmla="*/ 19519 h 5173702"/>
                  <a:gd name="connsiteX2" fmla="*/ 3368960 w 3368960"/>
                  <a:gd name="connsiteY2" fmla="*/ 0 h 5173702"/>
                  <a:gd name="connsiteX3" fmla="*/ 1498773 w 3368960"/>
                  <a:gd name="connsiteY3" fmla="*/ 5173702 h 5173702"/>
                  <a:gd name="connsiteX0" fmla="*/ 1513119 w 3383306"/>
                  <a:gd name="connsiteY0" fmla="*/ 5173702 h 5173702"/>
                  <a:gd name="connsiteX1" fmla="*/ 0 w 3383306"/>
                  <a:gd name="connsiteY1" fmla="*/ 1730421 h 5173702"/>
                  <a:gd name="connsiteX2" fmla="*/ 3383306 w 3383306"/>
                  <a:gd name="connsiteY2" fmla="*/ 0 h 5173702"/>
                  <a:gd name="connsiteX3" fmla="*/ 1513119 w 3383306"/>
                  <a:gd name="connsiteY3" fmla="*/ 5173702 h 5173702"/>
                  <a:gd name="connsiteX0" fmla="*/ 1524942 w 3395129"/>
                  <a:gd name="connsiteY0" fmla="*/ 5173702 h 5173702"/>
                  <a:gd name="connsiteX1" fmla="*/ 0 w 3395129"/>
                  <a:gd name="connsiteY1" fmla="*/ 3446751 h 5173702"/>
                  <a:gd name="connsiteX2" fmla="*/ 3395129 w 3395129"/>
                  <a:gd name="connsiteY2" fmla="*/ 0 h 5173702"/>
                  <a:gd name="connsiteX3" fmla="*/ 1524942 w 3395129"/>
                  <a:gd name="connsiteY3" fmla="*/ 5173702 h 5173702"/>
                  <a:gd name="connsiteX0" fmla="*/ 2623 w 3395129"/>
                  <a:gd name="connsiteY0" fmla="*/ 652 h 3446751"/>
                  <a:gd name="connsiteX1" fmla="*/ 0 w 3395129"/>
                  <a:gd name="connsiteY1" fmla="*/ 3446751 h 3446751"/>
                  <a:gd name="connsiteX2" fmla="*/ 3395129 w 3395129"/>
                  <a:gd name="connsiteY2" fmla="*/ 0 h 3446751"/>
                  <a:gd name="connsiteX3" fmla="*/ 2623 w 3395129"/>
                  <a:gd name="connsiteY3" fmla="*/ 652 h 3446751"/>
                  <a:gd name="connsiteX0" fmla="*/ 2623 w 3395129"/>
                  <a:gd name="connsiteY0" fmla="*/ 652 h 3498578"/>
                  <a:gd name="connsiteX1" fmla="*/ 0 w 3395129"/>
                  <a:gd name="connsiteY1" fmla="*/ 3498578 h 3498578"/>
                  <a:gd name="connsiteX2" fmla="*/ 3395129 w 3395129"/>
                  <a:gd name="connsiteY2" fmla="*/ 0 h 3498578"/>
                  <a:gd name="connsiteX3" fmla="*/ 2623 w 3395129"/>
                  <a:gd name="connsiteY3" fmla="*/ 652 h 3498578"/>
                  <a:gd name="connsiteX0" fmla="*/ 2623 w 3395129"/>
                  <a:gd name="connsiteY0" fmla="*/ 652 h 3563362"/>
                  <a:gd name="connsiteX1" fmla="*/ 0 w 3395129"/>
                  <a:gd name="connsiteY1" fmla="*/ 3563362 h 3563362"/>
                  <a:gd name="connsiteX2" fmla="*/ 3395129 w 3395129"/>
                  <a:gd name="connsiteY2" fmla="*/ 0 h 3563362"/>
                  <a:gd name="connsiteX3" fmla="*/ 2623 w 3395129"/>
                  <a:gd name="connsiteY3" fmla="*/ 652 h 3563362"/>
                  <a:gd name="connsiteX0" fmla="*/ 2623 w 3395129"/>
                  <a:gd name="connsiteY0" fmla="*/ 652 h 3563362"/>
                  <a:gd name="connsiteX1" fmla="*/ 0 w 3395129"/>
                  <a:gd name="connsiteY1" fmla="*/ 3563362 h 3563362"/>
                  <a:gd name="connsiteX2" fmla="*/ 3395129 w 3395129"/>
                  <a:gd name="connsiteY2" fmla="*/ 0 h 3563362"/>
                  <a:gd name="connsiteX3" fmla="*/ 2623 w 3395129"/>
                  <a:gd name="connsiteY3" fmla="*/ 652 h 3563362"/>
                  <a:gd name="connsiteX0" fmla="*/ 2623 w 3385050"/>
                  <a:gd name="connsiteY0" fmla="*/ 10029 h 3572739"/>
                  <a:gd name="connsiteX1" fmla="*/ 0 w 3385050"/>
                  <a:gd name="connsiteY1" fmla="*/ 3572739 h 3572739"/>
                  <a:gd name="connsiteX2" fmla="*/ 3385050 w 3385050"/>
                  <a:gd name="connsiteY2" fmla="*/ 0 h 3572739"/>
                  <a:gd name="connsiteX3" fmla="*/ 2623 w 3385050"/>
                  <a:gd name="connsiteY3" fmla="*/ 10029 h 3572739"/>
                  <a:gd name="connsiteX0" fmla="*/ 2623 w 3405207"/>
                  <a:gd name="connsiteY0" fmla="*/ 10029 h 3572739"/>
                  <a:gd name="connsiteX1" fmla="*/ 0 w 3405207"/>
                  <a:gd name="connsiteY1" fmla="*/ 3572739 h 3572739"/>
                  <a:gd name="connsiteX2" fmla="*/ 3405207 w 3405207"/>
                  <a:gd name="connsiteY2" fmla="*/ 0 h 3572739"/>
                  <a:gd name="connsiteX3" fmla="*/ 2623 w 3405207"/>
                  <a:gd name="connsiteY3" fmla="*/ 10029 h 3572739"/>
                  <a:gd name="connsiteX0" fmla="*/ 2623 w 3395128"/>
                  <a:gd name="connsiteY0" fmla="*/ 10029 h 3572739"/>
                  <a:gd name="connsiteX1" fmla="*/ 0 w 3395128"/>
                  <a:gd name="connsiteY1" fmla="*/ 3572739 h 3572739"/>
                  <a:gd name="connsiteX2" fmla="*/ 3395128 w 3395128"/>
                  <a:gd name="connsiteY2" fmla="*/ 0 h 3572739"/>
                  <a:gd name="connsiteX3" fmla="*/ 2623 w 3395128"/>
                  <a:gd name="connsiteY3" fmla="*/ 10029 h 3572739"/>
                  <a:gd name="connsiteX0" fmla="*/ 58 w 3402642"/>
                  <a:gd name="connsiteY0" fmla="*/ 0 h 3590839"/>
                  <a:gd name="connsiteX1" fmla="*/ 7514 w 3402642"/>
                  <a:gd name="connsiteY1" fmla="*/ 3590839 h 3590839"/>
                  <a:gd name="connsiteX2" fmla="*/ 3402642 w 3402642"/>
                  <a:gd name="connsiteY2" fmla="*/ 18100 h 3590839"/>
                  <a:gd name="connsiteX3" fmla="*/ 58 w 3402642"/>
                  <a:gd name="connsiteY3" fmla="*/ 0 h 3590839"/>
                  <a:gd name="connsiteX0" fmla="*/ 58 w 3402642"/>
                  <a:gd name="connsiteY0" fmla="*/ 0 h 3590839"/>
                  <a:gd name="connsiteX1" fmla="*/ 7514 w 3402642"/>
                  <a:gd name="connsiteY1" fmla="*/ 3590839 h 3590839"/>
                  <a:gd name="connsiteX2" fmla="*/ 3402642 w 3402642"/>
                  <a:gd name="connsiteY2" fmla="*/ 18100 h 3590839"/>
                  <a:gd name="connsiteX3" fmla="*/ 58 w 3402642"/>
                  <a:gd name="connsiteY3" fmla="*/ 0 h 3590839"/>
                  <a:gd name="connsiteX0" fmla="*/ 58 w 3402642"/>
                  <a:gd name="connsiteY0" fmla="*/ 0 h 3581463"/>
                  <a:gd name="connsiteX1" fmla="*/ 7514 w 3402642"/>
                  <a:gd name="connsiteY1" fmla="*/ 3581463 h 3581463"/>
                  <a:gd name="connsiteX2" fmla="*/ 3402642 w 3402642"/>
                  <a:gd name="connsiteY2" fmla="*/ 8724 h 3581463"/>
                  <a:gd name="connsiteX3" fmla="*/ 58 w 3402642"/>
                  <a:gd name="connsiteY3" fmla="*/ 0 h 3581463"/>
                  <a:gd name="connsiteX0" fmla="*/ 58 w 3402642"/>
                  <a:gd name="connsiteY0" fmla="*/ 653 h 3582116"/>
                  <a:gd name="connsiteX1" fmla="*/ 7514 w 3402642"/>
                  <a:gd name="connsiteY1" fmla="*/ 3582116 h 3582116"/>
                  <a:gd name="connsiteX2" fmla="*/ 3402642 w 3402642"/>
                  <a:gd name="connsiteY2" fmla="*/ 0 h 3582116"/>
                  <a:gd name="connsiteX3" fmla="*/ 58 w 3402642"/>
                  <a:gd name="connsiteY3" fmla="*/ 653 h 3582116"/>
                  <a:gd name="connsiteX0" fmla="*/ 2582 w 3405166"/>
                  <a:gd name="connsiteY0" fmla="*/ 653 h 3582116"/>
                  <a:gd name="connsiteX1" fmla="*/ 0 w 3405166"/>
                  <a:gd name="connsiteY1" fmla="*/ 3582116 h 3582116"/>
                  <a:gd name="connsiteX2" fmla="*/ 3405166 w 3405166"/>
                  <a:gd name="connsiteY2" fmla="*/ 0 h 3582116"/>
                  <a:gd name="connsiteX3" fmla="*/ 2582 w 3405166"/>
                  <a:gd name="connsiteY3" fmla="*/ 653 h 3582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05166" h="3582116">
                    <a:moveTo>
                      <a:pt x="2582" y="653"/>
                    </a:moveTo>
                    <a:cubicBezTo>
                      <a:pt x="1708" y="1149353"/>
                      <a:pt x="874" y="2433416"/>
                      <a:pt x="0" y="3582116"/>
                    </a:cubicBezTo>
                    <a:lnTo>
                      <a:pt x="3405166" y="0"/>
                    </a:lnTo>
                    <a:lnTo>
                      <a:pt x="2582" y="65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89000">
                    <a:schemeClr val="accent2"/>
                  </a:gs>
                </a:gsLst>
                <a:lin ang="18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384175"/>
            <a:ext cx="24241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035" y="2319714"/>
            <a:ext cx="11468909" cy="199439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95736" y="4258917"/>
            <a:ext cx="9472598" cy="864848"/>
          </a:xfrm>
          <a:prstGeom prst="rect">
            <a:avLst/>
          </a:prstGeom>
        </p:spPr>
        <p:txBody>
          <a:bodyPr rIns="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95735" y="5257800"/>
            <a:ext cx="4114800" cy="480462"/>
          </a:xfrm>
          <a:prstGeom prst="rect">
            <a:avLst/>
          </a:prstGeom>
        </p:spPr>
        <p:txBody>
          <a:bodyPr r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1124672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 lin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384175"/>
            <a:ext cx="24241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" y="2286000"/>
            <a:ext cx="9521825" cy="105111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84048" y="4257741"/>
            <a:ext cx="1978025" cy="480462"/>
          </a:xfrm>
          <a:prstGeom prst="rect">
            <a:avLst/>
          </a:prstGeom>
        </p:spPr>
        <p:txBody>
          <a:bodyPr r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574193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 ES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0"/>
          <a:stretch/>
        </p:blipFill>
        <p:spPr>
          <a:xfrm>
            <a:off x="391318" y="428"/>
            <a:ext cx="11800682" cy="6857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318" y="1943277"/>
            <a:ext cx="4553661" cy="3867976"/>
          </a:xfr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ts val="52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6" name="Group 40"/>
          <p:cNvGrpSpPr/>
          <p:nvPr userDrawn="1"/>
        </p:nvGrpSpPr>
        <p:grpSpPr>
          <a:xfrm>
            <a:off x="391318" y="384100"/>
            <a:ext cx="2361407" cy="427748"/>
            <a:chOff x="593725" y="633413"/>
            <a:chExt cx="13435013" cy="2433637"/>
          </a:xfrm>
        </p:grpSpPr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505450" y="695325"/>
              <a:ext cx="614363" cy="866775"/>
            </a:xfrm>
            <a:custGeom>
              <a:avLst/>
              <a:gdLst>
                <a:gd name="T0" fmla="*/ 31 w 41"/>
                <a:gd name="T1" fmla="*/ 17 h 57"/>
                <a:gd name="T2" fmla="*/ 21 w 41"/>
                <a:gd name="T3" fmla="*/ 9 h 57"/>
                <a:gd name="T4" fmla="*/ 12 w 41"/>
                <a:gd name="T5" fmla="*/ 16 h 57"/>
                <a:gd name="T6" fmla="*/ 18 w 41"/>
                <a:gd name="T7" fmla="*/ 23 h 57"/>
                <a:gd name="T8" fmla="*/ 26 w 41"/>
                <a:gd name="T9" fmla="*/ 24 h 57"/>
                <a:gd name="T10" fmla="*/ 41 w 41"/>
                <a:gd name="T11" fmla="*/ 40 h 57"/>
                <a:gd name="T12" fmla="*/ 22 w 41"/>
                <a:gd name="T13" fmla="*/ 57 h 57"/>
                <a:gd name="T14" fmla="*/ 0 w 41"/>
                <a:gd name="T15" fmla="*/ 40 h 57"/>
                <a:gd name="T16" fmla="*/ 10 w 41"/>
                <a:gd name="T17" fmla="*/ 37 h 57"/>
                <a:gd name="T18" fmla="*/ 22 w 41"/>
                <a:gd name="T19" fmla="*/ 48 h 57"/>
                <a:gd name="T20" fmla="*/ 31 w 41"/>
                <a:gd name="T21" fmla="*/ 41 h 57"/>
                <a:gd name="T22" fmla="*/ 24 w 41"/>
                <a:gd name="T23" fmla="*/ 34 h 57"/>
                <a:gd name="T24" fmla="*/ 16 w 41"/>
                <a:gd name="T25" fmla="*/ 33 h 57"/>
                <a:gd name="T26" fmla="*/ 2 w 41"/>
                <a:gd name="T27" fmla="*/ 17 h 57"/>
                <a:gd name="T28" fmla="*/ 21 w 41"/>
                <a:gd name="T29" fmla="*/ 0 h 57"/>
                <a:gd name="T30" fmla="*/ 41 w 41"/>
                <a:gd name="T31" fmla="*/ 14 h 57"/>
                <a:gd name="T32" fmla="*/ 31 w 41"/>
                <a:gd name="T33" fmla="*/ 1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7">
                  <a:moveTo>
                    <a:pt x="31" y="17"/>
                  </a:moveTo>
                  <a:cubicBezTo>
                    <a:pt x="30" y="14"/>
                    <a:pt x="28" y="9"/>
                    <a:pt x="21" y="9"/>
                  </a:cubicBezTo>
                  <a:cubicBezTo>
                    <a:pt x="16" y="9"/>
                    <a:pt x="12" y="13"/>
                    <a:pt x="12" y="16"/>
                  </a:cubicBezTo>
                  <a:cubicBezTo>
                    <a:pt x="12" y="19"/>
                    <a:pt x="14" y="22"/>
                    <a:pt x="18" y="23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6" y="26"/>
                    <a:pt x="41" y="33"/>
                    <a:pt x="41" y="40"/>
                  </a:cubicBezTo>
                  <a:cubicBezTo>
                    <a:pt x="41" y="49"/>
                    <a:pt x="34" y="57"/>
                    <a:pt x="22" y="57"/>
                  </a:cubicBezTo>
                  <a:cubicBezTo>
                    <a:pt x="7" y="57"/>
                    <a:pt x="1" y="48"/>
                    <a:pt x="0" y="40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43"/>
                    <a:pt x="14" y="48"/>
                    <a:pt x="22" y="48"/>
                  </a:cubicBezTo>
                  <a:cubicBezTo>
                    <a:pt x="27" y="48"/>
                    <a:pt x="31" y="45"/>
                    <a:pt x="31" y="41"/>
                  </a:cubicBezTo>
                  <a:cubicBezTo>
                    <a:pt x="31" y="38"/>
                    <a:pt x="28" y="35"/>
                    <a:pt x="24" y="3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7" y="31"/>
                    <a:pt x="2" y="25"/>
                    <a:pt x="2" y="17"/>
                  </a:cubicBezTo>
                  <a:cubicBezTo>
                    <a:pt x="2" y="7"/>
                    <a:pt x="11" y="0"/>
                    <a:pt x="21" y="0"/>
                  </a:cubicBezTo>
                  <a:cubicBezTo>
                    <a:pt x="34" y="0"/>
                    <a:pt x="39" y="8"/>
                    <a:pt x="41" y="14"/>
                  </a:cubicBezTo>
                  <a:lnTo>
                    <a:pt x="3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6194425" y="952500"/>
              <a:ext cx="569913" cy="609600"/>
            </a:xfrm>
            <a:custGeom>
              <a:avLst/>
              <a:gdLst>
                <a:gd name="T0" fmla="*/ 10 w 38"/>
                <a:gd name="T1" fmla="*/ 20 h 40"/>
                <a:gd name="T2" fmla="*/ 20 w 38"/>
                <a:gd name="T3" fmla="*/ 31 h 40"/>
                <a:gd name="T4" fmla="*/ 29 w 38"/>
                <a:gd name="T5" fmla="*/ 24 h 40"/>
                <a:gd name="T6" fmla="*/ 38 w 38"/>
                <a:gd name="T7" fmla="*/ 27 h 40"/>
                <a:gd name="T8" fmla="*/ 20 w 38"/>
                <a:gd name="T9" fmla="*/ 40 h 40"/>
                <a:gd name="T10" fmla="*/ 0 w 38"/>
                <a:gd name="T11" fmla="*/ 20 h 40"/>
                <a:gd name="T12" fmla="*/ 20 w 38"/>
                <a:gd name="T13" fmla="*/ 0 h 40"/>
                <a:gd name="T14" fmla="*/ 38 w 38"/>
                <a:gd name="T15" fmla="*/ 13 h 40"/>
                <a:gd name="T16" fmla="*/ 28 w 38"/>
                <a:gd name="T17" fmla="*/ 16 h 40"/>
                <a:gd name="T18" fmla="*/ 20 w 38"/>
                <a:gd name="T19" fmla="*/ 9 h 40"/>
                <a:gd name="T20" fmla="*/ 10 w 38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40">
                  <a:moveTo>
                    <a:pt x="10" y="20"/>
                  </a:moveTo>
                  <a:cubicBezTo>
                    <a:pt x="10" y="27"/>
                    <a:pt x="15" y="31"/>
                    <a:pt x="20" y="31"/>
                  </a:cubicBezTo>
                  <a:cubicBezTo>
                    <a:pt x="25" y="31"/>
                    <a:pt x="28" y="27"/>
                    <a:pt x="29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6" y="34"/>
                    <a:pt x="30" y="40"/>
                    <a:pt x="20" y="40"/>
                  </a:cubicBezTo>
                  <a:cubicBezTo>
                    <a:pt x="9" y="40"/>
                    <a:pt x="0" y="32"/>
                    <a:pt x="0" y="20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0" y="0"/>
                    <a:pt x="36" y="6"/>
                    <a:pt x="38" y="13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3"/>
                    <a:pt x="25" y="9"/>
                    <a:pt x="20" y="9"/>
                  </a:cubicBezTo>
                  <a:cubicBezTo>
                    <a:pt x="15" y="9"/>
                    <a:pt x="10" y="13"/>
                    <a:pt x="10" y="2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6854825" y="679450"/>
              <a:ext cx="179388" cy="866775"/>
            </a:xfrm>
            <a:custGeom>
              <a:avLst/>
              <a:gdLst>
                <a:gd name="T0" fmla="*/ 1 w 12"/>
                <a:gd name="T1" fmla="*/ 19 h 57"/>
                <a:gd name="T2" fmla="*/ 11 w 12"/>
                <a:gd name="T3" fmla="*/ 19 h 57"/>
                <a:gd name="T4" fmla="*/ 11 w 12"/>
                <a:gd name="T5" fmla="*/ 57 h 57"/>
                <a:gd name="T6" fmla="*/ 1 w 12"/>
                <a:gd name="T7" fmla="*/ 57 h 57"/>
                <a:gd name="T8" fmla="*/ 1 w 12"/>
                <a:gd name="T9" fmla="*/ 19 h 57"/>
                <a:gd name="T10" fmla="*/ 6 w 12"/>
                <a:gd name="T11" fmla="*/ 0 h 57"/>
                <a:gd name="T12" fmla="*/ 12 w 12"/>
                <a:gd name="T13" fmla="*/ 6 h 57"/>
                <a:gd name="T14" fmla="*/ 6 w 12"/>
                <a:gd name="T15" fmla="*/ 13 h 57"/>
                <a:gd name="T16" fmla="*/ 0 w 12"/>
                <a:gd name="T17" fmla="*/ 6 h 57"/>
                <a:gd name="T18" fmla="*/ 6 w 12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57">
                  <a:moveTo>
                    <a:pt x="1" y="1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" y="57"/>
                    <a:pt x="1" y="57"/>
                    <a:pt x="1" y="57"/>
                  </a:cubicBezTo>
                  <a:lnTo>
                    <a:pt x="1" y="19"/>
                  </a:lnTo>
                  <a:close/>
                  <a:moveTo>
                    <a:pt x="6" y="0"/>
                  </a:moveTo>
                  <a:cubicBezTo>
                    <a:pt x="9" y="0"/>
                    <a:pt x="12" y="3"/>
                    <a:pt x="12" y="6"/>
                  </a:cubicBezTo>
                  <a:cubicBezTo>
                    <a:pt x="12" y="10"/>
                    <a:pt x="9" y="13"/>
                    <a:pt x="6" y="13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2"/>
            <p:cNvSpPr>
              <a:spLocks noEditPoints="1"/>
            </p:cNvSpPr>
            <p:nvPr userDrawn="1"/>
          </p:nvSpPr>
          <p:spPr bwMode="auto">
            <a:xfrm>
              <a:off x="7138988" y="952500"/>
              <a:ext cx="554038" cy="609600"/>
            </a:xfrm>
            <a:custGeom>
              <a:avLst/>
              <a:gdLst>
                <a:gd name="T0" fmla="*/ 27 w 37"/>
                <a:gd name="T1" fmla="*/ 16 h 40"/>
                <a:gd name="T2" fmla="*/ 19 w 37"/>
                <a:gd name="T3" fmla="*/ 8 h 40"/>
                <a:gd name="T4" fmla="*/ 10 w 37"/>
                <a:gd name="T5" fmla="*/ 16 h 40"/>
                <a:gd name="T6" fmla="*/ 27 w 37"/>
                <a:gd name="T7" fmla="*/ 16 h 40"/>
                <a:gd name="T8" fmla="*/ 37 w 37"/>
                <a:gd name="T9" fmla="*/ 28 h 40"/>
                <a:gd name="T10" fmla="*/ 20 w 37"/>
                <a:gd name="T11" fmla="*/ 40 h 40"/>
                <a:gd name="T12" fmla="*/ 0 w 37"/>
                <a:gd name="T13" fmla="*/ 20 h 40"/>
                <a:gd name="T14" fmla="*/ 19 w 37"/>
                <a:gd name="T15" fmla="*/ 0 h 40"/>
                <a:gd name="T16" fmla="*/ 37 w 37"/>
                <a:gd name="T17" fmla="*/ 20 h 40"/>
                <a:gd name="T18" fmla="*/ 37 w 37"/>
                <a:gd name="T19" fmla="*/ 23 h 40"/>
                <a:gd name="T20" fmla="*/ 10 w 37"/>
                <a:gd name="T21" fmla="*/ 23 h 40"/>
                <a:gd name="T22" fmla="*/ 20 w 37"/>
                <a:gd name="T23" fmla="*/ 31 h 40"/>
                <a:gd name="T24" fmla="*/ 28 w 37"/>
                <a:gd name="T25" fmla="*/ 26 h 40"/>
                <a:gd name="T26" fmla="*/ 37 w 37"/>
                <a:gd name="T27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40">
                  <a:moveTo>
                    <a:pt x="27" y="16"/>
                  </a:moveTo>
                  <a:cubicBezTo>
                    <a:pt x="27" y="12"/>
                    <a:pt x="25" y="8"/>
                    <a:pt x="19" y="8"/>
                  </a:cubicBezTo>
                  <a:cubicBezTo>
                    <a:pt x="13" y="8"/>
                    <a:pt x="10" y="12"/>
                    <a:pt x="10" y="16"/>
                  </a:cubicBezTo>
                  <a:lnTo>
                    <a:pt x="27" y="16"/>
                  </a:lnTo>
                  <a:close/>
                  <a:moveTo>
                    <a:pt x="37" y="28"/>
                  </a:moveTo>
                  <a:cubicBezTo>
                    <a:pt x="35" y="35"/>
                    <a:pt x="29" y="40"/>
                    <a:pt x="20" y="40"/>
                  </a:cubicBezTo>
                  <a:cubicBezTo>
                    <a:pt x="9" y="40"/>
                    <a:pt x="0" y="33"/>
                    <a:pt x="0" y="20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7" y="7"/>
                    <a:pt x="37" y="20"/>
                  </a:cubicBezTo>
                  <a:cubicBezTo>
                    <a:pt x="37" y="21"/>
                    <a:pt x="37" y="23"/>
                    <a:pt x="37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8"/>
                    <a:pt x="14" y="31"/>
                    <a:pt x="20" y="31"/>
                  </a:cubicBezTo>
                  <a:cubicBezTo>
                    <a:pt x="24" y="31"/>
                    <a:pt x="27" y="29"/>
                    <a:pt x="28" y="26"/>
                  </a:cubicBezTo>
                  <a:lnTo>
                    <a:pt x="3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812088" y="952500"/>
              <a:ext cx="509588" cy="593725"/>
            </a:xfrm>
            <a:custGeom>
              <a:avLst/>
              <a:gdLst>
                <a:gd name="T0" fmla="*/ 10 w 34"/>
                <a:gd name="T1" fmla="*/ 39 h 39"/>
                <a:gd name="T2" fmla="*/ 0 w 34"/>
                <a:gd name="T3" fmla="*/ 39 h 39"/>
                <a:gd name="T4" fmla="*/ 0 w 34"/>
                <a:gd name="T5" fmla="*/ 1 h 39"/>
                <a:gd name="T6" fmla="*/ 10 w 34"/>
                <a:gd name="T7" fmla="*/ 1 h 39"/>
                <a:gd name="T8" fmla="*/ 10 w 34"/>
                <a:gd name="T9" fmla="*/ 6 h 39"/>
                <a:gd name="T10" fmla="*/ 21 w 34"/>
                <a:gd name="T11" fmla="*/ 0 h 39"/>
                <a:gd name="T12" fmla="*/ 34 w 34"/>
                <a:gd name="T13" fmla="*/ 15 h 39"/>
                <a:gd name="T14" fmla="*/ 34 w 34"/>
                <a:gd name="T15" fmla="*/ 39 h 39"/>
                <a:gd name="T16" fmla="*/ 24 w 34"/>
                <a:gd name="T17" fmla="*/ 39 h 39"/>
                <a:gd name="T18" fmla="*/ 24 w 34"/>
                <a:gd name="T19" fmla="*/ 17 h 39"/>
                <a:gd name="T20" fmla="*/ 17 w 34"/>
                <a:gd name="T21" fmla="*/ 9 h 39"/>
                <a:gd name="T22" fmla="*/ 10 w 34"/>
                <a:gd name="T23" fmla="*/ 17 h 39"/>
                <a:gd name="T24" fmla="*/ 10 w 34"/>
                <a:gd name="T2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9">
                  <a:moveTo>
                    <a:pt x="1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2"/>
                    <a:pt x="17" y="0"/>
                    <a:pt x="21" y="0"/>
                  </a:cubicBezTo>
                  <a:cubicBezTo>
                    <a:pt x="30" y="0"/>
                    <a:pt x="34" y="7"/>
                    <a:pt x="34" y="15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3"/>
                    <a:pt x="22" y="9"/>
                    <a:pt x="17" y="9"/>
                  </a:cubicBezTo>
                  <a:cubicBezTo>
                    <a:pt x="13" y="9"/>
                    <a:pt x="10" y="13"/>
                    <a:pt x="10" y="17"/>
                  </a:cubicBezTo>
                  <a:lnTo>
                    <a:pt x="1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8426450" y="952500"/>
              <a:ext cx="569913" cy="609600"/>
            </a:xfrm>
            <a:custGeom>
              <a:avLst/>
              <a:gdLst>
                <a:gd name="T0" fmla="*/ 10 w 38"/>
                <a:gd name="T1" fmla="*/ 20 h 40"/>
                <a:gd name="T2" fmla="*/ 20 w 38"/>
                <a:gd name="T3" fmla="*/ 31 h 40"/>
                <a:gd name="T4" fmla="*/ 29 w 38"/>
                <a:gd name="T5" fmla="*/ 24 h 40"/>
                <a:gd name="T6" fmla="*/ 38 w 38"/>
                <a:gd name="T7" fmla="*/ 27 h 40"/>
                <a:gd name="T8" fmla="*/ 20 w 38"/>
                <a:gd name="T9" fmla="*/ 40 h 40"/>
                <a:gd name="T10" fmla="*/ 0 w 38"/>
                <a:gd name="T11" fmla="*/ 20 h 40"/>
                <a:gd name="T12" fmla="*/ 20 w 38"/>
                <a:gd name="T13" fmla="*/ 0 h 40"/>
                <a:gd name="T14" fmla="*/ 38 w 38"/>
                <a:gd name="T15" fmla="*/ 13 h 40"/>
                <a:gd name="T16" fmla="*/ 28 w 38"/>
                <a:gd name="T17" fmla="*/ 16 h 40"/>
                <a:gd name="T18" fmla="*/ 20 w 38"/>
                <a:gd name="T19" fmla="*/ 9 h 40"/>
                <a:gd name="T20" fmla="*/ 10 w 38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40">
                  <a:moveTo>
                    <a:pt x="10" y="20"/>
                  </a:moveTo>
                  <a:cubicBezTo>
                    <a:pt x="10" y="27"/>
                    <a:pt x="15" y="31"/>
                    <a:pt x="20" y="31"/>
                  </a:cubicBezTo>
                  <a:cubicBezTo>
                    <a:pt x="25" y="31"/>
                    <a:pt x="28" y="27"/>
                    <a:pt x="29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6" y="34"/>
                    <a:pt x="30" y="40"/>
                    <a:pt x="20" y="40"/>
                  </a:cubicBezTo>
                  <a:cubicBezTo>
                    <a:pt x="9" y="40"/>
                    <a:pt x="0" y="32"/>
                    <a:pt x="0" y="20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0" y="0"/>
                    <a:pt x="36" y="6"/>
                    <a:pt x="38" y="13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3"/>
                    <a:pt x="25" y="9"/>
                    <a:pt x="20" y="9"/>
                  </a:cubicBezTo>
                  <a:cubicBezTo>
                    <a:pt x="15" y="9"/>
                    <a:pt x="10" y="13"/>
                    <a:pt x="10" y="2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5"/>
            <p:cNvSpPr>
              <a:spLocks noEditPoints="1"/>
            </p:cNvSpPr>
            <p:nvPr userDrawn="1"/>
          </p:nvSpPr>
          <p:spPr bwMode="auto">
            <a:xfrm>
              <a:off x="9055100" y="952500"/>
              <a:ext cx="555625" cy="609600"/>
            </a:xfrm>
            <a:custGeom>
              <a:avLst/>
              <a:gdLst>
                <a:gd name="T0" fmla="*/ 27 w 37"/>
                <a:gd name="T1" fmla="*/ 16 h 40"/>
                <a:gd name="T2" fmla="*/ 19 w 37"/>
                <a:gd name="T3" fmla="*/ 8 h 40"/>
                <a:gd name="T4" fmla="*/ 10 w 37"/>
                <a:gd name="T5" fmla="*/ 16 h 40"/>
                <a:gd name="T6" fmla="*/ 27 w 37"/>
                <a:gd name="T7" fmla="*/ 16 h 40"/>
                <a:gd name="T8" fmla="*/ 37 w 37"/>
                <a:gd name="T9" fmla="*/ 28 h 40"/>
                <a:gd name="T10" fmla="*/ 19 w 37"/>
                <a:gd name="T11" fmla="*/ 40 h 40"/>
                <a:gd name="T12" fmla="*/ 0 w 37"/>
                <a:gd name="T13" fmla="*/ 20 h 40"/>
                <a:gd name="T14" fmla="*/ 19 w 37"/>
                <a:gd name="T15" fmla="*/ 0 h 40"/>
                <a:gd name="T16" fmla="*/ 37 w 37"/>
                <a:gd name="T17" fmla="*/ 20 h 40"/>
                <a:gd name="T18" fmla="*/ 37 w 37"/>
                <a:gd name="T19" fmla="*/ 23 h 40"/>
                <a:gd name="T20" fmla="*/ 10 w 37"/>
                <a:gd name="T21" fmla="*/ 23 h 40"/>
                <a:gd name="T22" fmla="*/ 20 w 37"/>
                <a:gd name="T23" fmla="*/ 31 h 40"/>
                <a:gd name="T24" fmla="*/ 28 w 37"/>
                <a:gd name="T25" fmla="*/ 26 h 40"/>
                <a:gd name="T26" fmla="*/ 37 w 37"/>
                <a:gd name="T27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40">
                  <a:moveTo>
                    <a:pt x="27" y="16"/>
                  </a:moveTo>
                  <a:cubicBezTo>
                    <a:pt x="27" y="12"/>
                    <a:pt x="25" y="8"/>
                    <a:pt x="19" y="8"/>
                  </a:cubicBezTo>
                  <a:cubicBezTo>
                    <a:pt x="13" y="8"/>
                    <a:pt x="10" y="12"/>
                    <a:pt x="10" y="16"/>
                  </a:cubicBezTo>
                  <a:lnTo>
                    <a:pt x="27" y="16"/>
                  </a:lnTo>
                  <a:close/>
                  <a:moveTo>
                    <a:pt x="37" y="28"/>
                  </a:moveTo>
                  <a:cubicBezTo>
                    <a:pt x="35" y="35"/>
                    <a:pt x="29" y="40"/>
                    <a:pt x="19" y="40"/>
                  </a:cubicBezTo>
                  <a:cubicBezTo>
                    <a:pt x="9" y="40"/>
                    <a:pt x="0" y="33"/>
                    <a:pt x="0" y="20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7" y="7"/>
                    <a:pt x="37" y="20"/>
                  </a:cubicBezTo>
                  <a:cubicBezTo>
                    <a:pt x="37" y="21"/>
                    <a:pt x="37" y="23"/>
                    <a:pt x="37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8"/>
                    <a:pt x="14" y="31"/>
                    <a:pt x="20" y="31"/>
                  </a:cubicBezTo>
                  <a:cubicBezTo>
                    <a:pt x="24" y="31"/>
                    <a:pt x="27" y="29"/>
                    <a:pt x="28" y="26"/>
                  </a:cubicBezTo>
                  <a:lnTo>
                    <a:pt x="3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3" name="Oval 16"/>
            <p:cNvSpPr>
              <a:spLocks noChangeArrowheads="1"/>
            </p:cNvSpPr>
            <p:nvPr userDrawn="1"/>
          </p:nvSpPr>
          <p:spPr bwMode="auto">
            <a:xfrm>
              <a:off x="9715500" y="1333500"/>
              <a:ext cx="209550" cy="2286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5476875" y="2001838"/>
              <a:ext cx="808038" cy="836612"/>
            </a:xfrm>
            <a:custGeom>
              <a:avLst/>
              <a:gdLst>
                <a:gd name="T0" fmla="*/ 188 w 509"/>
                <a:gd name="T1" fmla="*/ 317 h 527"/>
                <a:gd name="T2" fmla="*/ 330 w 509"/>
                <a:gd name="T3" fmla="*/ 317 h 527"/>
                <a:gd name="T4" fmla="*/ 254 w 509"/>
                <a:gd name="T5" fmla="*/ 115 h 527"/>
                <a:gd name="T6" fmla="*/ 188 w 509"/>
                <a:gd name="T7" fmla="*/ 317 h 527"/>
                <a:gd name="T8" fmla="*/ 358 w 509"/>
                <a:gd name="T9" fmla="*/ 412 h 527"/>
                <a:gd name="T10" fmla="*/ 151 w 509"/>
                <a:gd name="T11" fmla="*/ 412 h 527"/>
                <a:gd name="T12" fmla="*/ 103 w 509"/>
                <a:gd name="T13" fmla="*/ 527 h 527"/>
                <a:gd name="T14" fmla="*/ 0 w 509"/>
                <a:gd name="T15" fmla="*/ 527 h 527"/>
                <a:gd name="T16" fmla="*/ 198 w 509"/>
                <a:gd name="T17" fmla="*/ 0 h 527"/>
                <a:gd name="T18" fmla="*/ 320 w 509"/>
                <a:gd name="T19" fmla="*/ 0 h 527"/>
                <a:gd name="T20" fmla="*/ 509 w 509"/>
                <a:gd name="T21" fmla="*/ 527 h 527"/>
                <a:gd name="T22" fmla="*/ 405 w 509"/>
                <a:gd name="T23" fmla="*/ 527 h 527"/>
                <a:gd name="T24" fmla="*/ 358 w 509"/>
                <a:gd name="T25" fmla="*/ 412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9" h="527">
                  <a:moveTo>
                    <a:pt x="188" y="317"/>
                  </a:moveTo>
                  <a:lnTo>
                    <a:pt x="330" y="317"/>
                  </a:lnTo>
                  <a:lnTo>
                    <a:pt x="254" y="115"/>
                  </a:lnTo>
                  <a:lnTo>
                    <a:pt x="188" y="317"/>
                  </a:lnTo>
                  <a:close/>
                  <a:moveTo>
                    <a:pt x="358" y="412"/>
                  </a:moveTo>
                  <a:lnTo>
                    <a:pt x="151" y="412"/>
                  </a:lnTo>
                  <a:lnTo>
                    <a:pt x="103" y="527"/>
                  </a:lnTo>
                  <a:lnTo>
                    <a:pt x="0" y="527"/>
                  </a:lnTo>
                  <a:lnTo>
                    <a:pt x="198" y="0"/>
                  </a:lnTo>
                  <a:lnTo>
                    <a:pt x="320" y="0"/>
                  </a:lnTo>
                  <a:lnTo>
                    <a:pt x="509" y="527"/>
                  </a:lnTo>
                  <a:lnTo>
                    <a:pt x="405" y="527"/>
                  </a:lnTo>
                  <a:lnTo>
                    <a:pt x="358" y="4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18"/>
            <p:cNvSpPr>
              <a:spLocks noEditPoints="1"/>
            </p:cNvSpPr>
            <p:nvPr userDrawn="1"/>
          </p:nvSpPr>
          <p:spPr bwMode="auto">
            <a:xfrm>
              <a:off x="6375400" y="2246313"/>
              <a:ext cx="584200" cy="820737"/>
            </a:xfrm>
            <a:custGeom>
              <a:avLst/>
              <a:gdLst>
                <a:gd name="T0" fmla="*/ 20 w 39"/>
                <a:gd name="T1" fmla="*/ 10 h 54"/>
                <a:gd name="T2" fmla="*/ 10 w 39"/>
                <a:gd name="T3" fmla="*/ 20 h 54"/>
                <a:gd name="T4" fmla="*/ 20 w 39"/>
                <a:gd name="T5" fmla="*/ 31 h 54"/>
                <a:gd name="T6" fmla="*/ 29 w 39"/>
                <a:gd name="T7" fmla="*/ 20 h 54"/>
                <a:gd name="T8" fmla="*/ 20 w 39"/>
                <a:gd name="T9" fmla="*/ 10 h 54"/>
                <a:gd name="T10" fmla="*/ 0 w 39"/>
                <a:gd name="T11" fmla="*/ 54 h 54"/>
                <a:gd name="T12" fmla="*/ 0 w 39"/>
                <a:gd name="T13" fmla="*/ 1 h 54"/>
                <a:gd name="T14" fmla="*/ 10 w 39"/>
                <a:gd name="T15" fmla="*/ 1 h 54"/>
                <a:gd name="T16" fmla="*/ 10 w 39"/>
                <a:gd name="T17" fmla="*/ 6 h 54"/>
                <a:gd name="T18" fmla="*/ 22 w 39"/>
                <a:gd name="T19" fmla="*/ 0 h 54"/>
                <a:gd name="T20" fmla="*/ 39 w 39"/>
                <a:gd name="T21" fmla="*/ 20 h 54"/>
                <a:gd name="T22" fmla="*/ 22 w 39"/>
                <a:gd name="T23" fmla="*/ 40 h 54"/>
                <a:gd name="T24" fmla="*/ 11 w 39"/>
                <a:gd name="T25" fmla="*/ 36 h 54"/>
                <a:gd name="T26" fmla="*/ 11 w 39"/>
                <a:gd name="T27" fmla="*/ 54 h 54"/>
                <a:gd name="T28" fmla="*/ 0 w 39"/>
                <a:gd name="T2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54">
                  <a:moveTo>
                    <a:pt x="20" y="10"/>
                  </a:moveTo>
                  <a:cubicBezTo>
                    <a:pt x="15" y="10"/>
                    <a:pt x="10" y="14"/>
                    <a:pt x="10" y="20"/>
                  </a:cubicBezTo>
                  <a:cubicBezTo>
                    <a:pt x="10" y="27"/>
                    <a:pt x="15" y="31"/>
                    <a:pt x="20" y="31"/>
                  </a:cubicBezTo>
                  <a:cubicBezTo>
                    <a:pt x="25" y="31"/>
                    <a:pt x="29" y="27"/>
                    <a:pt x="29" y="20"/>
                  </a:cubicBezTo>
                  <a:cubicBezTo>
                    <a:pt x="29" y="14"/>
                    <a:pt x="25" y="10"/>
                    <a:pt x="20" y="10"/>
                  </a:cubicBezTo>
                  <a:moveTo>
                    <a:pt x="0" y="5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3"/>
                    <a:pt x="16" y="0"/>
                    <a:pt x="22" y="0"/>
                  </a:cubicBezTo>
                  <a:cubicBezTo>
                    <a:pt x="33" y="0"/>
                    <a:pt x="39" y="9"/>
                    <a:pt x="39" y="20"/>
                  </a:cubicBezTo>
                  <a:cubicBezTo>
                    <a:pt x="39" y="32"/>
                    <a:pt x="32" y="40"/>
                    <a:pt x="22" y="40"/>
                  </a:cubicBezTo>
                  <a:cubicBezTo>
                    <a:pt x="16" y="40"/>
                    <a:pt x="12" y="38"/>
                    <a:pt x="11" y="36"/>
                  </a:cubicBezTo>
                  <a:cubicBezTo>
                    <a:pt x="11" y="54"/>
                    <a:pt x="11" y="54"/>
                    <a:pt x="11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9"/>
            <p:cNvSpPr>
              <a:spLocks noEditPoints="1"/>
            </p:cNvSpPr>
            <p:nvPr userDrawn="1"/>
          </p:nvSpPr>
          <p:spPr bwMode="auto">
            <a:xfrm>
              <a:off x="7064375" y="2246313"/>
              <a:ext cx="598488" cy="820737"/>
            </a:xfrm>
            <a:custGeom>
              <a:avLst/>
              <a:gdLst>
                <a:gd name="T0" fmla="*/ 20 w 40"/>
                <a:gd name="T1" fmla="*/ 10 h 54"/>
                <a:gd name="T2" fmla="*/ 10 w 40"/>
                <a:gd name="T3" fmla="*/ 20 h 54"/>
                <a:gd name="T4" fmla="*/ 20 w 40"/>
                <a:gd name="T5" fmla="*/ 31 h 54"/>
                <a:gd name="T6" fmla="*/ 29 w 40"/>
                <a:gd name="T7" fmla="*/ 20 h 54"/>
                <a:gd name="T8" fmla="*/ 20 w 40"/>
                <a:gd name="T9" fmla="*/ 10 h 54"/>
                <a:gd name="T10" fmla="*/ 0 w 40"/>
                <a:gd name="T11" fmla="*/ 54 h 54"/>
                <a:gd name="T12" fmla="*/ 0 w 40"/>
                <a:gd name="T13" fmla="*/ 1 h 54"/>
                <a:gd name="T14" fmla="*/ 10 w 40"/>
                <a:gd name="T15" fmla="*/ 1 h 54"/>
                <a:gd name="T16" fmla="*/ 10 w 40"/>
                <a:gd name="T17" fmla="*/ 6 h 54"/>
                <a:gd name="T18" fmla="*/ 22 w 40"/>
                <a:gd name="T19" fmla="*/ 0 h 54"/>
                <a:gd name="T20" fmla="*/ 40 w 40"/>
                <a:gd name="T21" fmla="*/ 20 h 54"/>
                <a:gd name="T22" fmla="*/ 22 w 40"/>
                <a:gd name="T23" fmla="*/ 40 h 54"/>
                <a:gd name="T24" fmla="*/ 11 w 40"/>
                <a:gd name="T25" fmla="*/ 36 h 54"/>
                <a:gd name="T26" fmla="*/ 11 w 40"/>
                <a:gd name="T27" fmla="*/ 54 h 54"/>
                <a:gd name="T28" fmla="*/ 0 w 40"/>
                <a:gd name="T2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54">
                  <a:moveTo>
                    <a:pt x="20" y="10"/>
                  </a:moveTo>
                  <a:cubicBezTo>
                    <a:pt x="15" y="10"/>
                    <a:pt x="10" y="14"/>
                    <a:pt x="10" y="20"/>
                  </a:cubicBezTo>
                  <a:cubicBezTo>
                    <a:pt x="10" y="27"/>
                    <a:pt x="15" y="31"/>
                    <a:pt x="20" y="31"/>
                  </a:cubicBezTo>
                  <a:cubicBezTo>
                    <a:pt x="25" y="31"/>
                    <a:pt x="29" y="27"/>
                    <a:pt x="29" y="20"/>
                  </a:cubicBezTo>
                  <a:cubicBezTo>
                    <a:pt x="29" y="14"/>
                    <a:pt x="25" y="10"/>
                    <a:pt x="20" y="10"/>
                  </a:cubicBezTo>
                  <a:moveTo>
                    <a:pt x="0" y="5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3"/>
                    <a:pt x="16" y="0"/>
                    <a:pt x="22" y="0"/>
                  </a:cubicBezTo>
                  <a:cubicBezTo>
                    <a:pt x="33" y="0"/>
                    <a:pt x="40" y="9"/>
                    <a:pt x="40" y="20"/>
                  </a:cubicBezTo>
                  <a:cubicBezTo>
                    <a:pt x="40" y="32"/>
                    <a:pt x="32" y="40"/>
                    <a:pt x="22" y="40"/>
                  </a:cubicBezTo>
                  <a:cubicBezTo>
                    <a:pt x="16" y="40"/>
                    <a:pt x="12" y="38"/>
                    <a:pt x="11" y="36"/>
                  </a:cubicBezTo>
                  <a:cubicBezTo>
                    <a:pt x="11" y="54"/>
                    <a:pt x="11" y="54"/>
                    <a:pt x="11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7" name="Rectangle 20"/>
            <p:cNvSpPr>
              <a:spLocks noChangeArrowheads="1"/>
            </p:cNvSpPr>
            <p:nvPr userDrawn="1"/>
          </p:nvSpPr>
          <p:spPr bwMode="auto">
            <a:xfrm>
              <a:off x="7767638" y="1987550"/>
              <a:ext cx="149225" cy="8509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8051800" y="1971675"/>
              <a:ext cx="195263" cy="866775"/>
            </a:xfrm>
            <a:custGeom>
              <a:avLst/>
              <a:gdLst>
                <a:gd name="T0" fmla="*/ 1 w 13"/>
                <a:gd name="T1" fmla="*/ 19 h 57"/>
                <a:gd name="T2" fmla="*/ 12 w 13"/>
                <a:gd name="T3" fmla="*/ 19 h 57"/>
                <a:gd name="T4" fmla="*/ 12 w 13"/>
                <a:gd name="T5" fmla="*/ 57 h 57"/>
                <a:gd name="T6" fmla="*/ 1 w 13"/>
                <a:gd name="T7" fmla="*/ 57 h 57"/>
                <a:gd name="T8" fmla="*/ 1 w 13"/>
                <a:gd name="T9" fmla="*/ 19 h 57"/>
                <a:gd name="T10" fmla="*/ 7 w 13"/>
                <a:gd name="T11" fmla="*/ 0 h 57"/>
                <a:gd name="T12" fmla="*/ 13 w 13"/>
                <a:gd name="T13" fmla="*/ 7 h 57"/>
                <a:gd name="T14" fmla="*/ 7 w 13"/>
                <a:gd name="T15" fmla="*/ 13 h 57"/>
                <a:gd name="T16" fmla="*/ 0 w 13"/>
                <a:gd name="T17" fmla="*/ 7 h 57"/>
                <a:gd name="T18" fmla="*/ 7 w 13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57">
                  <a:moveTo>
                    <a:pt x="1" y="19"/>
                  </a:moveTo>
                  <a:cubicBezTo>
                    <a:pt x="12" y="19"/>
                    <a:pt x="12" y="19"/>
                    <a:pt x="12" y="19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" y="57"/>
                    <a:pt x="1" y="57"/>
                    <a:pt x="1" y="57"/>
                  </a:cubicBezTo>
                  <a:lnTo>
                    <a:pt x="1" y="19"/>
                  </a:lnTo>
                  <a:close/>
                  <a:moveTo>
                    <a:pt x="7" y="0"/>
                  </a:moveTo>
                  <a:cubicBezTo>
                    <a:pt x="10" y="0"/>
                    <a:pt x="13" y="3"/>
                    <a:pt x="13" y="7"/>
                  </a:cubicBezTo>
                  <a:cubicBezTo>
                    <a:pt x="13" y="10"/>
                    <a:pt x="10" y="13"/>
                    <a:pt x="7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22"/>
            <p:cNvSpPr>
              <a:spLocks noEditPoints="1"/>
            </p:cNvSpPr>
            <p:nvPr userDrawn="1"/>
          </p:nvSpPr>
          <p:spPr bwMode="auto">
            <a:xfrm>
              <a:off x="8351838" y="2246313"/>
              <a:ext cx="554038" cy="608012"/>
            </a:xfrm>
            <a:custGeom>
              <a:avLst/>
              <a:gdLst>
                <a:gd name="T0" fmla="*/ 27 w 37"/>
                <a:gd name="T1" fmla="*/ 16 h 40"/>
                <a:gd name="T2" fmla="*/ 19 w 37"/>
                <a:gd name="T3" fmla="*/ 8 h 40"/>
                <a:gd name="T4" fmla="*/ 10 w 37"/>
                <a:gd name="T5" fmla="*/ 16 h 40"/>
                <a:gd name="T6" fmla="*/ 27 w 37"/>
                <a:gd name="T7" fmla="*/ 16 h 40"/>
                <a:gd name="T8" fmla="*/ 37 w 37"/>
                <a:gd name="T9" fmla="*/ 28 h 40"/>
                <a:gd name="T10" fmla="*/ 19 w 37"/>
                <a:gd name="T11" fmla="*/ 40 h 40"/>
                <a:gd name="T12" fmla="*/ 0 w 37"/>
                <a:gd name="T13" fmla="*/ 20 h 40"/>
                <a:gd name="T14" fmla="*/ 19 w 37"/>
                <a:gd name="T15" fmla="*/ 0 h 40"/>
                <a:gd name="T16" fmla="*/ 37 w 37"/>
                <a:gd name="T17" fmla="*/ 20 h 40"/>
                <a:gd name="T18" fmla="*/ 37 w 37"/>
                <a:gd name="T19" fmla="*/ 23 h 40"/>
                <a:gd name="T20" fmla="*/ 10 w 37"/>
                <a:gd name="T21" fmla="*/ 23 h 40"/>
                <a:gd name="T22" fmla="*/ 20 w 37"/>
                <a:gd name="T23" fmla="*/ 32 h 40"/>
                <a:gd name="T24" fmla="*/ 28 w 37"/>
                <a:gd name="T25" fmla="*/ 26 h 40"/>
                <a:gd name="T26" fmla="*/ 37 w 37"/>
                <a:gd name="T27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40">
                  <a:moveTo>
                    <a:pt x="27" y="16"/>
                  </a:moveTo>
                  <a:cubicBezTo>
                    <a:pt x="27" y="12"/>
                    <a:pt x="25" y="8"/>
                    <a:pt x="19" y="8"/>
                  </a:cubicBezTo>
                  <a:cubicBezTo>
                    <a:pt x="13" y="8"/>
                    <a:pt x="10" y="12"/>
                    <a:pt x="10" y="16"/>
                  </a:cubicBezTo>
                  <a:lnTo>
                    <a:pt x="27" y="16"/>
                  </a:lnTo>
                  <a:close/>
                  <a:moveTo>
                    <a:pt x="37" y="28"/>
                  </a:moveTo>
                  <a:cubicBezTo>
                    <a:pt x="35" y="35"/>
                    <a:pt x="29" y="40"/>
                    <a:pt x="19" y="40"/>
                  </a:cubicBezTo>
                  <a:cubicBezTo>
                    <a:pt x="9" y="40"/>
                    <a:pt x="0" y="33"/>
                    <a:pt x="0" y="20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7" y="8"/>
                    <a:pt x="37" y="20"/>
                  </a:cubicBezTo>
                  <a:cubicBezTo>
                    <a:pt x="37" y="21"/>
                    <a:pt x="37" y="23"/>
                    <a:pt x="37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8"/>
                    <a:pt x="14" y="32"/>
                    <a:pt x="20" y="32"/>
                  </a:cubicBezTo>
                  <a:cubicBezTo>
                    <a:pt x="24" y="32"/>
                    <a:pt x="27" y="29"/>
                    <a:pt x="28" y="26"/>
                  </a:cubicBezTo>
                  <a:lnTo>
                    <a:pt x="3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23"/>
            <p:cNvSpPr>
              <a:spLocks noEditPoints="1"/>
            </p:cNvSpPr>
            <p:nvPr userDrawn="1"/>
          </p:nvSpPr>
          <p:spPr bwMode="auto">
            <a:xfrm>
              <a:off x="8980488" y="1987550"/>
              <a:ext cx="600075" cy="866775"/>
            </a:xfrm>
            <a:custGeom>
              <a:avLst/>
              <a:gdLst>
                <a:gd name="T0" fmla="*/ 20 w 40"/>
                <a:gd name="T1" fmla="*/ 48 h 57"/>
                <a:gd name="T2" fmla="*/ 30 w 40"/>
                <a:gd name="T3" fmla="*/ 37 h 57"/>
                <a:gd name="T4" fmla="*/ 20 w 40"/>
                <a:gd name="T5" fmla="*/ 26 h 57"/>
                <a:gd name="T6" fmla="*/ 11 w 40"/>
                <a:gd name="T7" fmla="*/ 37 h 57"/>
                <a:gd name="T8" fmla="*/ 20 w 40"/>
                <a:gd name="T9" fmla="*/ 48 h 57"/>
                <a:gd name="T10" fmla="*/ 40 w 40"/>
                <a:gd name="T11" fmla="*/ 49 h 57"/>
                <a:gd name="T12" fmla="*/ 40 w 40"/>
                <a:gd name="T13" fmla="*/ 56 h 57"/>
                <a:gd name="T14" fmla="*/ 30 w 40"/>
                <a:gd name="T15" fmla="*/ 56 h 57"/>
                <a:gd name="T16" fmla="*/ 30 w 40"/>
                <a:gd name="T17" fmla="*/ 52 h 57"/>
                <a:gd name="T18" fmla="*/ 19 w 40"/>
                <a:gd name="T19" fmla="*/ 57 h 57"/>
                <a:gd name="T20" fmla="*/ 0 w 40"/>
                <a:gd name="T21" fmla="*/ 37 h 57"/>
                <a:gd name="T22" fmla="*/ 19 w 40"/>
                <a:gd name="T23" fmla="*/ 17 h 57"/>
                <a:gd name="T24" fmla="*/ 30 w 40"/>
                <a:gd name="T25" fmla="*/ 22 h 57"/>
                <a:gd name="T26" fmla="*/ 30 w 40"/>
                <a:gd name="T27" fmla="*/ 0 h 57"/>
                <a:gd name="T28" fmla="*/ 40 w 40"/>
                <a:gd name="T29" fmla="*/ 0 h 57"/>
                <a:gd name="T30" fmla="*/ 40 w 40"/>
                <a:gd name="T31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57">
                  <a:moveTo>
                    <a:pt x="20" y="48"/>
                  </a:moveTo>
                  <a:cubicBezTo>
                    <a:pt x="26" y="48"/>
                    <a:pt x="30" y="44"/>
                    <a:pt x="30" y="37"/>
                  </a:cubicBezTo>
                  <a:cubicBezTo>
                    <a:pt x="30" y="30"/>
                    <a:pt x="26" y="26"/>
                    <a:pt x="20" y="26"/>
                  </a:cubicBezTo>
                  <a:cubicBezTo>
                    <a:pt x="15" y="26"/>
                    <a:pt x="11" y="30"/>
                    <a:pt x="11" y="37"/>
                  </a:cubicBezTo>
                  <a:cubicBezTo>
                    <a:pt x="11" y="44"/>
                    <a:pt x="15" y="48"/>
                    <a:pt x="20" y="48"/>
                  </a:cubicBezTo>
                  <a:moveTo>
                    <a:pt x="40" y="49"/>
                  </a:moveTo>
                  <a:cubicBezTo>
                    <a:pt x="40" y="52"/>
                    <a:pt x="40" y="55"/>
                    <a:pt x="4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4"/>
                    <a:pt x="30" y="52"/>
                  </a:cubicBezTo>
                  <a:cubicBezTo>
                    <a:pt x="28" y="55"/>
                    <a:pt x="24" y="57"/>
                    <a:pt x="19" y="57"/>
                  </a:cubicBezTo>
                  <a:cubicBezTo>
                    <a:pt x="8" y="57"/>
                    <a:pt x="0" y="49"/>
                    <a:pt x="0" y="37"/>
                  </a:cubicBezTo>
                  <a:cubicBezTo>
                    <a:pt x="0" y="26"/>
                    <a:pt x="8" y="17"/>
                    <a:pt x="19" y="17"/>
                  </a:cubicBezTo>
                  <a:cubicBezTo>
                    <a:pt x="25" y="17"/>
                    <a:pt x="28" y="20"/>
                    <a:pt x="30" y="2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4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24"/>
            <p:cNvSpPr>
              <a:spLocks/>
            </p:cNvSpPr>
            <p:nvPr userDrawn="1"/>
          </p:nvSpPr>
          <p:spPr bwMode="auto">
            <a:xfrm>
              <a:off x="9925050" y="2093913"/>
              <a:ext cx="374650" cy="760412"/>
            </a:xfrm>
            <a:custGeom>
              <a:avLst/>
              <a:gdLst>
                <a:gd name="T0" fmla="*/ 17 w 25"/>
                <a:gd name="T1" fmla="*/ 11 h 50"/>
                <a:gd name="T2" fmla="*/ 25 w 25"/>
                <a:gd name="T3" fmla="*/ 11 h 50"/>
                <a:gd name="T4" fmla="*/ 25 w 25"/>
                <a:gd name="T5" fmla="*/ 20 h 50"/>
                <a:gd name="T6" fmla="*/ 17 w 25"/>
                <a:gd name="T7" fmla="*/ 20 h 50"/>
                <a:gd name="T8" fmla="*/ 17 w 25"/>
                <a:gd name="T9" fmla="*/ 36 h 50"/>
                <a:gd name="T10" fmla="*/ 22 w 25"/>
                <a:gd name="T11" fmla="*/ 41 h 50"/>
                <a:gd name="T12" fmla="*/ 25 w 25"/>
                <a:gd name="T13" fmla="*/ 40 h 50"/>
                <a:gd name="T14" fmla="*/ 25 w 25"/>
                <a:gd name="T15" fmla="*/ 49 h 50"/>
                <a:gd name="T16" fmla="*/ 19 w 25"/>
                <a:gd name="T17" fmla="*/ 50 h 50"/>
                <a:gd name="T18" fmla="*/ 7 w 25"/>
                <a:gd name="T19" fmla="*/ 38 h 50"/>
                <a:gd name="T20" fmla="*/ 7 w 25"/>
                <a:gd name="T21" fmla="*/ 20 h 50"/>
                <a:gd name="T22" fmla="*/ 0 w 25"/>
                <a:gd name="T23" fmla="*/ 20 h 50"/>
                <a:gd name="T24" fmla="*/ 0 w 25"/>
                <a:gd name="T25" fmla="*/ 11 h 50"/>
                <a:gd name="T26" fmla="*/ 2 w 25"/>
                <a:gd name="T27" fmla="*/ 11 h 50"/>
                <a:gd name="T28" fmla="*/ 8 w 25"/>
                <a:gd name="T29" fmla="*/ 5 h 50"/>
                <a:gd name="T30" fmla="*/ 8 w 25"/>
                <a:gd name="T31" fmla="*/ 0 h 50"/>
                <a:gd name="T32" fmla="*/ 17 w 25"/>
                <a:gd name="T33" fmla="*/ 0 h 50"/>
                <a:gd name="T34" fmla="*/ 17 w 25"/>
                <a:gd name="T35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50">
                  <a:moveTo>
                    <a:pt x="17" y="11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40"/>
                    <a:pt x="19" y="41"/>
                    <a:pt x="22" y="41"/>
                  </a:cubicBezTo>
                  <a:cubicBezTo>
                    <a:pt x="23" y="41"/>
                    <a:pt x="24" y="41"/>
                    <a:pt x="25" y="40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49"/>
                    <a:pt x="22" y="50"/>
                    <a:pt x="19" y="50"/>
                  </a:cubicBezTo>
                  <a:cubicBezTo>
                    <a:pt x="12" y="50"/>
                    <a:pt x="7" y="45"/>
                    <a:pt x="7" y="38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6" y="11"/>
                    <a:pt x="8" y="9"/>
                    <a:pt x="8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25"/>
            <p:cNvSpPr>
              <a:spLocks noEditPoints="1"/>
            </p:cNvSpPr>
            <p:nvPr userDrawn="1"/>
          </p:nvSpPr>
          <p:spPr bwMode="auto">
            <a:xfrm>
              <a:off x="10374313" y="2246313"/>
              <a:ext cx="598488" cy="608012"/>
            </a:xfrm>
            <a:custGeom>
              <a:avLst/>
              <a:gdLst>
                <a:gd name="T0" fmla="*/ 30 w 40"/>
                <a:gd name="T1" fmla="*/ 20 h 40"/>
                <a:gd name="T2" fmla="*/ 20 w 40"/>
                <a:gd name="T3" fmla="*/ 9 h 40"/>
                <a:gd name="T4" fmla="*/ 10 w 40"/>
                <a:gd name="T5" fmla="*/ 20 h 40"/>
                <a:gd name="T6" fmla="*/ 20 w 40"/>
                <a:gd name="T7" fmla="*/ 31 h 40"/>
                <a:gd name="T8" fmla="*/ 30 w 40"/>
                <a:gd name="T9" fmla="*/ 20 h 40"/>
                <a:gd name="T10" fmla="*/ 40 w 40"/>
                <a:gd name="T11" fmla="*/ 20 h 40"/>
                <a:gd name="T12" fmla="*/ 20 w 40"/>
                <a:gd name="T13" fmla="*/ 40 h 40"/>
                <a:gd name="T14" fmla="*/ 0 w 40"/>
                <a:gd name="T15" fmla="*/ 20 h 40"/>
                <a:gd name="T16" fmla="*/ 20 w 40"/>
                <a:gd name="T17" fmla="*/ 0 h 40"/>
                <a:gd name="T18" fmla="*/ 40 w 40"/>
                <a:gd name="T1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30" y="20"/>
                  </a:moveTo>
                  <a:cubicBezTo>
                    <a:pt x="30" y="13"/>
                    <a:pt x="25" y="9"/>
                    <a:pt x="20" y="9"/>
                  </a:cubicBezTo>
                  <a:cubicBezTo>
                    <a:pt x="15" y="9"/>
                    <a:pt x="10" y="13"/>
                    <a:pt x="10" y="20"/>
                  </a:cubicBezTo>
                  <a:cubicBezTo>
                    <a:pt x="10" y="27"/>
                    <a:pt x="15" y="31"/>
                    <a:pt x="20" y="31"/>
                  </a:cubicBezTo>
                  <a:cubicBezTo>
                    <a:pt x="25" y="31"/>
                    <a:pt x="30" y="27"/>
                    <a:pt x="30" y="20"/>
                  </a:cubicBezTo>
                  <a:moveTo>
                    <a:pt x="40" y="20"/>
                  </a:moveTo>
                  <a:cubicBezTo>
                    <a:pt x="40" y="32"/>
                    <a:pt x="31" y="40"/>
                    <a:pt x="20" y="40"/>
                  </a:cubicBezTo>
                  <a:cubicBezTo>
                    <a:pt x="9" y="40"/>
                    <a:pt x="0" y="32"/>
                    <a:pt x="0" y="20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40" y="8"/>
                    <a:pt x="40" y="2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26"/>
            <p:cNvSpPr>
              <a:spLocks/>
            </p:cNvSpPr>
            <p:nvPr userDrawn="1"/>
          </p:nvSpPr>
          <p:spPr bwMode="auto">
            <a:xfrm>
              <a:off x="11303000" y="2001838"/>
              <a:ext cx="538163" cy="836612"/>
            </a:xfrm>
            <a:custGeom>
              <a:avLst/>
              <a:gdLst>
                <a:gd name="T0" fmla="*/ 0 w 339"/>
                <a:gd name="T1" fmla="*/ 527 h 527"/>
                <a:gd name="T2" fmla="*/ 0 w 339"/>
                <a:gd name="T3" fmla="*/ 0 h 527"/>
                <a:gd name="T4" fmla="*/ 103 w 339"/>
                <a:gd name="T5" fmla="*/ 0 h 527"/>
                <a:gd name="T6" fmla="*/ 103 w 339"/>
                <a:gd name="T7" fmla="*/ 431 h 527"/>
                <a:gd name="T8" fmla="*/ 339 w 339"/>
                <a:gd name="T9" fmla="*/ 431 h 527"/>
                <a:gd name="T10" fmla="*/ 339 w 339"/>
                <a:gd name="T11" fmla="*/ 527 h 527"/>
                <a:gd name="T12" fmla="*/ 0 w 339"/>
                <a:gd name="T13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527">
                  <a:moveTo>
                    <a:pt x="0" y="527"/>
                  </a:moveTo>
                  <a:lnTo>
                    <a:pt x="0" y="0"/>
                  </a:lnTo>
                  <a:lnTo>
                    <a:pt x="103" y="0"/>
                  </a:lnTo>
                  <a:lnTo>
                    <a:pt x="103" y="431"/>
                  </a:lnTo>
                  <a:lnTo>
                    <a:pt x="339" y="431"/>
                  </a:lnTo>
                  <a:lnTo>
                    <a:pt x="339" y="527"/>
                  </a:lnTo>
                  <a:lnTo>
                    <a:pt x="0" y="5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27"/>
            <p:cNvSpPr>
              <a:spLocks noEditPoints="1"/>
            </p:cNvSpPr>
            <p:nvPr userDrawn="1"/>
          </p:nvSpPr>
          <p:spPr bwMode="auto">
            <a:xfrm>
              <a:off x="11915775" y="1971675"/>
              <a:ext cx="195263" cy="866775"/>
            </a:xfrm>
            <a:custGeom>
              <a:avLst/>
              <a:gdLst>
                <a:gd name="T0" fmla="*/ 2 w 13"/>
                <a:gd name="T1" fmla="*/ 19 h 57"/>
                <a:gd name="T2" fmla="*/ 12 w 13"/>
                <a:gd name="T3" fmla="*/ 19 h 57"/>
                <a:gd name="T4" fmla="*/ 12 w 13"/>
                <a:gd name="T5" fmla="*/ 57 h 57"/>
                <a:gd name="T6" fmla="*/ 2 w 13"/>
                <a:gd name="T7" fmla="*/ 57 h 57"/>
                <a:gd name="T8" fmla="*/ 2 w 13"/>
                <a:gd name="T9" fmla="*/ 19 h 57"/>
                <a:gd name="T10" fmla="*/ 7 w 13"/>
                <a:gd name="T11" fmla="*/ 0 h 57"/>
                <a:gd name="T12" fmla="*/ 13 w 13"/>
                <a:gd name="T13" fmla="*/ 7 h 57"/>
                <a:gd name="T14" fmla="*/ 7 w 13"/>
                <a:gd name="T15" fmla="*/ 13 h 57"/>
                <a:gd name="T16" fmla="*/ 0 w 13"/>
                <a:gd name="T17" fmla="*/ 7 h 57"/>
                <a:gd name="T18" fmla="*/ 7 w 13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57">
                  <a:moveTo>
                    <a:pt x="2" y="19"/>
                  </a:moveTo>
                  <a:cubicBezTo>
                    <a:pt x="12" y="19"/>
                    <a:pt x="12" y="19"/>
                    <a:pt x="12" y="19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2" y="57"/>
                    <a:pt x="2" y="57"/>
                    <a:pt x="2" y="57"/>
                  </a:cubicBezTo>
                  <a:lnTo>
                    <a:pt x="2" y="19"/>
                  </a:lnTo>
                  <a:close/>
                  <a:moveTo>
                    <a:pt x="7" y="0"/>
                  </a:moveTo>
                  <a:cubicBezTo>
                    <a:pt x="10" y="0"/>
                    <a:pt x="13" y="3"/>
                    <a:pt x="13" y="7"/>
                  </a:cubicBezTo>
                  <a:cubicBezTo>
                    <a:pt x="13" y="10"/>
                    <a:pt x="10" y="13"/>
                    <a:pt x="7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28"/>
            <p:cNvSpPr>
              <a:spLocks/>
            </p:cNvSpPr>
            <p:nvPr userDrawn="1"/>
          </p:nvSpPr>
          <p:spPr bwMode="auto">
            <a:xfrm>
              <a:off x="12215813" y="1987550"/>
              <a:ext cx="374650" cy="850900"/>
            </a:xfrm>
            <a:custGeom>
              <a:avLst/>
              <a:gdLst>
                <a:gd name="T0" fmla="*/ 16 w 25"/>
                <a:gd name="T1" fmla="*/ 14 h 56"/>
                <a:gd name="T2" fmla="*/ 16 w 25"/>
                <a:gd name="T3" fmla="*/ 18 h 56"/>
                <a:gd name="T4" fmla="*/ 25 w 25"/>
                <a:gd name="T5" fmla="*/ 18 h 56"/>
                <a:gd name="T6" fmla="*/ 25 w 25"/>
                <a:gd name="T7" fmla="*/ 27 h 56"/>
                <a:gd name="T8" fmla="*/ 16 w 25"/>
                <a:gd name="T9" fmla="*/ 27 h 56"/>
                <a:gd name="T10" fmla="*/ 16 w 25"/>
                <a:gd name="T11" fmla="*/ 56 h 56"/>
                <a:gd name="T12" fmla="*/ 6 w 25"/>
                <a:gd name="T13" fmla="*/ 56 h 56"/>
                <a:gd name="T14" fmla="*/ 6 w 25"/>
                <a:gd name="T15" fmla="*/ 27 h 56"/>
                <a:gd name="T16" fmla="*/ 0 w 25"/>
                <a:gd name="T17" fmla="*/ 27 h 56"/>
                <a:gd name="T18" fmla="*/ 0 w 25"/>
                <a:gd name="T19" fmla="*/ 18 h 56"/>
                <a:gd name="T20" fmla="*/ 6 w 25"/>
                <a:gd name="T21" fmla="*/ 18 h 56"/>
                <a:gd name="T22" fmla="*/ 6 w 25"/>
                <a:gd name="T23" fmla="*/ 14 h 56"/>
                <a:gd name="T24" fmla="*/ 20 w 25"/>
                <a:gd name="T25" fmla="*/ 0 h 56"/>
                <a:gd name="T26" fmla="*/ 25 w 25"/>
                <a:gd name="T27" fmla="*/ 0 h 56"/>
                <a:gd name="T28" fmla="*/ 25 w 25"/>
                <a:gd name="T29" fmla="*/ 9 h 56"/>
                <a:gd name="T30" fmla="*/ 22 w 25"/>
                <a:gd name="T31" fmla="*/ 9 h 56"/>
                <a:gd name="T32" fmla="*/ 16 w 25"/>
                <a:gd name="T33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56">
                  <a:moveTo>
                    <a:pt x="16" y="14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5"/>
                    <a:pt x="11" y="0"/>
                    <a:pt x="20" y="0"/>
                  </a:cubicBezTo>
                  <a:cubicBezTo>
                    <a:pt x="22" y="0"/>
                    <a:pt x="24" y="0"/>
                    <a:pt x="25" y="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3" y="9"/>
                    <a:pt x="22" y="9"/>
                  </a:cubicBezTo>
                  <a:cubicBezTo>
                    <a:pt x="19" y="9"/>
                    <a:pt x="16" y="10"/>
                    <a:pt x="16" y="1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29"/>
            <p:cNvSpPr>
              <a:spLocks noEditPoints="1"/>
            </p:cNvSpPr>
            <p:nvPr userDrawn="1"/>
          </p:nvSpPr>
          <p:spPr bwMode="auto">
            <a:xfrm>
              <a:off x="12620625" y="2246313"/>
              <a:ext cx="568325" cy="608012"/>
            </a:xfrm>
            <a:custGeom>
              <a:avLst/>
              <a:gdLst>
                <a:gd name="T0" fmla="*/ 28 w 38"/>
                <a:gd name="T1" fmla="*/ 16 h 40"/>
                <a:gd name="T2" fmla="*/ 19 w 38"/>
                <a:gd name="T3" fmla="*/ 8 h 40"/>
                <a:gd name="T4" fmla="*/ 11 w 38"/>
                <a:gd name="T5" fmla="*/ 16 h 40"/>
                <a:gd name="T6" fmla="*/ 28 w 38"/>
                <a:gd name="T7" fmla="*/ 16 h 40"/>
                <a:gd name="T8" fmla="*/ 37 w 38"/>
                <a:gd name="T9" fmla="*/ 28 h 40"/>
                <a:gd name="T10" fmla="*/ 20 w 38"/>
                <a:gd name="T11" fmla="*/ 40 h 40"/>
                <a:gd name="T12" fmla="*/ 0 w 38"/>
                <a:gd name="T13" fmla="*/ 20 h 40"/>
                <a:gd name="T14" fmla="*/ 19 w 38"/>
                <a:gd name="T15" fmla="*/ 0 h 40"/>
                <a:gd name="T16" fmla="*/ 38 w 38"/>
                <a:gd name="T17" fmla="*/ 20 h 40"/>
                <a:gd name="T18" fmla="*/ 38 w 38"/>
                <a:gd name="T19" fmla="*/ 23 h 40"/>
                <a:gd name="T20" fmla="*/ 10 w 38"/>
                <a:gd name="T21" fmla="*/ 23 h 40"/>
                <a:gd name="T22" fmla="*/ 20 w 38"/>
                <a:gd name="T23" fmla="*/ 32 h 40"/>
                <a:gd name="T24" fmla="*/ 29 w 38"/>
                <a:gd name="T25" fmla="*/ 26 h 40"/>
                <a:gd name="T26" fmla="*/ 37 w 38"/>
                <a:gd name="T27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0">
                  <a:moveTo>
                    <a:pt x="28" y="16"/>
                  </a:moveTo>
                  <a:cubicBezTo>
                    <a:pt x="28" y="12"/>
                    <a:pt x="25" y="8"/>
                    <a:pt x="19" y="8"/>
                  </a:cubicBezTo>
                  <a:cubicBezTo>
                    <a:pt x="14" y="8"/>
                    <a:pt x="11" y="12"/>
                    <a:pt x="11" y="16"/>
                  </a:cubicBezTo>
                  <a:lnTo>
                    <a:pt x="28" y="16"/>
                  </a:lnTo>
                  <a:close/>
                  <a:moveTo>
                    <a:pt x="37" y="28"/>
                  </a:moveTo>
                  <a:cubicBezTo>
                    <a:pt x="35" y="35"/>
                    <a:pt x="29" y="40"/>
                    <a:pt x="20" y="40"/>
                  </a:cubicBezTo>
                  <a:cubicBezTo>
                    <a:pt x="9" y="40"/>
                    <a:pt x="0" y="33"/>
                    <a:pt x="0" y="20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1" y="0"/>
                    <a:pt x="38" y="8"/>
                    <a:pt x="38" y="20"/>
                  </a:cubicBezTo>
                  <a:cubicBezTo>
                    <a:pt x="38" y="21"/>
                    <a:pt x="38" y="23"/>
                    <a:pt x="38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8"/>
                    <a:pt x="15" y="32"/>
                    <a:pt x="20" y="32"/>
                  </a:cubicBezTo>
                  <a:cubicBezTo>
                    <a:pt x="25" y="32"/>
                    <a:pt x="27" y="29"/>
                    <a:pt x="29" y="26"/>
                  </a:cubicBezTo>
                  <a:lnTo>
                    <a:pt x="3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7" name="Oval 30"/>
            <p:cNvSpPr>
              <a:spLocks noChangeArrowheads="1"/>
            </p:cNvSpPr>
            <p:nvPr userDrawn="1"/>
          </p:nvSpPr>
          <p:spPr bwMode="auto">
            <a:xfrm>
              <a:off x="13279438" y="2641600"/>
              <a:ext cx="209550" cy="212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31"/>
            <p:cNvSpPr>
              <a:spLocks noEditPoints="1"/>
            </p:cNvSpPr>
            <p:nvPr userDrawn="1"/>
          </p:nvSpPr>
          <p:spPr bwMode="auto">
            <a:xfrm>
              <a:off x="593725" y="633413"/>
              <a:ext cx="4238625" cy="2266950"/>
            </a:xfrm>
            <a:custGeom>
              <a:avLst/>
              <a:gdLst>
                <a:gd name="T0" fmla="*/ 124 w 283"/>
                <a:gd name="T1" fmla="*/ 86 h 149"/>
                <a:gd name="T2" fmla="*/ 108 w 283"/>
                <a:gd name="T3" fmla="*/ 70 h 149"/>
                <a:gd name="T4" fmla="*/ 124 w 283"/>
                <a:gd name="T5" fmla="*/ 51 h 149"/>
                <a:gd name="T6" fmla="*/ 124 w 283"/>
                <a:gd name="T7" fmla="*/ 86 h 149"/>
                <a:gd name="T8" fmla="*/ 223 w 283"/>
                <a:gd name="T9" fmla="*/ 4 h 149"/>
                <a:gd name="T10" fmla="*/ 203 w 283"/>
                <a:gd name="T11" fmla="*/ 87 h 149"/>
                <a:gd name="T12" fmla="*/ 182 w 283"/>
                <a:gd name="T13" fmla="*/ 4 h 149"/>
                <a:gd name="T14" fmla="*/ 124 w 283"/>
                <a:gd name="T15" fmla="*/ 4 h 149"/>
                <a:gd name="T16" fmla="*/ 124 w 283"/>
                <a:gd name="T17" fmla="*/ 35 h 149"/>
                <a:gd name="T18" fmla="*/ 67 w 283"/>
                <a:gd name="T19" fmla="*/ 1 h 149"/>
                <a:gd name="T20" fmla="*/ 5 w 283"/>
                <a:gd name="T21" fmla="*/ 51 h 149"/>
                <a:gd name="T22" fmla="*/ 45 w 283"/>
                <a:gd name="T23" fmla="*/ 51 h 149"/>
                <a:gd name="T24" fmla="*/ 65 w 283"/>
                <a:gd name="T25" fmla="*/ 33 h 149"/>
                <a:gd name="T26" fmla="*/ 83 w 283"/>
                <a:gd name="T27" fmla="*/ 46 h 149"/>
                <a:gd name="T28" fmla="*/ 65 w 283"/>
                <a:gd name="T29" fmla="*/ 58 h 149"/>
                <a:gd name="T30" fmla="*/ 52 w 283"/>
                <a:gd name="T31" fmla="*/ 58 h 149"/>
                <a:gd name="T32" fmla="*/ 52 w 283"/>
                <a:gd name="T33" fmla="*/ 85 h 149"/>
                <a:gd name="T34" fmla="*/ 64 w 283"/>
                <a:gd name="T35" fmla="*/ 85 h 149"/>
                <a:gd name="T36" fmla="*/ 81 w 283"/>
                <a:gd name="T37" fmla="*/ 99 h 149"/>
                <a:gd name="T38" fmla="*/ 63 w 283"/>
                <a:gd name="T39" fmla="*/ 115 h 149"/>
                <a:gd name="T40" fmla="*/ 41 w 283"/>
                <a:gd name="T41" fmla="*/ 89 h 149"/>
                <a:gd name="T42" fmla="*/ 0 w 283"/>
                <a:gd name="T43" fmla="*/ 89 h 149"/>
                <a:gd name="T44" fmla="*/ 64 w 283"/>
                <a:gd name="T45" fmla="*/ 148 h 149"/>
                <a:gd name="T46" fmla="*/ 124 w 283"/>
                <a:gd name="T47" fmla="*/ 118 h 149"/>
                <a:gd name="T48" fmla="*/ 124 w 283"/>
                <a:gd name="T49" fmla="*/ 145 h 149"/>
                <a:gd name="T50" fmla="*/ 163 w 283"/>
                <a:gd name="T51" fmla="*/ 145 h 149"/>
                <a:gd name="T52" fmla="*/ 163 w 283"/>
                <a:gd name="T53" fmla="*/ 56 h 149"/>
                <a:gd name="T54" fmla="*/ 185 w 283"/>
                <a:gd name="T55" fmla="*/ 145 h 149"/>
                <a:gd name="T56" fmla="*/ 220 w 283"/>
                <a:gd name="T57" fmla="*/ 145 h 149"/>
                <a:gd name="T58" fmla="*/ 242 w 283"/>
                <a:gd name="T59" fmla="*/ 56 h 149"/>
                <a:gd name="T60" fmla="*/ 242 w 283"/>
                <a:gd name="T61" fmla="*/ 145 h 149"/>
                <a:gd name="T62" fmla="*/ 283 w 283"/>
                <a:gd name="T63" fmla="*/ 145 h 149"/>
                <a:gd name="T64" fmla="*/ 283 w 283"/>
                <a:gd name="T65" fmla="*/ 4 h 149"/>
                <a:gd name="T66" fmla="*/ 223 w 283"/>
                <a:gd name="T67" fmla="*/ 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3" h="149">
                  <a:moveTo>
                    <a:pt x="124" y="86"/>
                  </a:moveTo>
                  <a:cubicBezTo>
                    <a:pt x="119" y="76"/>
                    <a:pt x="112" y="71"/>
                    <a:pt x="108" y="70"/>
                  </a:cubicBezTo>
                  <a:cubicBezTo>
                    <a:pt x="116" y="66"/>
                    <a:pt x="120" y="61"/>
                    <a:pt x="124" y="51"/>
                  </a:cubicBezTo>
                  <a:lnTo>
                    <a:pt x="124" y="86"/>
                  </a:lnTo>
                  <a:close/>
                  <a:moveTo>
                    <a:pt x="223" y="4"/>
                  </a:moveTo>
                  <a:cubicBezTo>
                    <a:pt x="203" y="87"/>
                    <a:pt x="203" y="87"/>
                    <a:pt x="203" y="87"/>
                  </a:cubicBezTo>
                  <a:cubicBezTo>
                    <a:pt x="182" y="4"/>
                    <a:pt x="182" y="4"/>
                    <a:pt x="182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6" y="8"/>
                    <a:pt x="90" y="1"/>
                    <a:pt x="67" y="1"/>
                  </a:cubicBezTo>
                  <a:cubicBezTo>
                    <a:pt x="38" y="0"/>
                    <a:pt x="7" y="13"/>
                    <a:pt x="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5" y="39"/>
                    <a:pt x="55" y="33"/>
                    <a:pt x="65" y="33"/>
                  </a:cubicBezTo>
                  <a:cubicBezTo>
                    <a:pt x="77" y="33"/>
                    <a:pt x="83" y="38"/>
                    <a:pt x="83" y="46"/>
                  </a:cubicBezTo>
                  <a:cubicBezTo>
                    <a:pt x="83" y="53"/>
                    <a:pt x="79" y="58"/>
                    <a:pt x="65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71" y="85"/>
                    <a:pt x="81" y="89"/>
                    <a:pt x="81" y="99"/>
                  </a:cubicBezTo>
                  <a:cubicBezTo>
                    <a:pt x="81" y="110"/>
                    <a:pt x="73" y="115"/>
                    <a:pt x="63" y="115"/>
                  </a:cubicBezTo>
                  <a:cubicBezTo>
                    <a:pt x="46" y="115"/>
                    <a:pt x="41" y="101"/>
                    <a:pt x="41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7"/>
                    <a:pt x="0" y="149"/>
                    <a:pt x="64" y="148"/>
                  </a:cubicBezTo>
                  <a:cubicBezTo>
                    <a:pt x="95" y="149"/>
                    <a:pt x="117" y="136"/>
                    <a:pt x="124" y="118"/>
                  </a:cubicBezTo>
                  <a:cubicBezTo>
                    <a:pt x="124" y="145"/>
                    <a:pt x="124" y="145"/>
                    <a:pt x="124" y="145"/>
                  </a:cubicBezTo>
                  <a:cubicBezTo>
                    <a:pt x="163" y="145"/>
                    <a:pt x="163" y="145"/>
                    <a:pt x="163" y="145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85" y="145"/>
                    <a:pt x="185" y="145"/>
                    <a:pt x="185" y="145"/>
                  </a:cubicBezTo>
                  <a:cubicBezTo>
                    <a:pt x="220" y="145"/>
                    <a:pt x="220" y="145"/>
                    <a:pt x="220" y="145"/>
                  </a:cubicBezTo>
                  <a:cubicBezTo>
                    <a:pt x="242" y="56"/>
                    <a:pt x="242" y="56"/>
                    <a:pt x="242" y="56"/>
                  </a:cubicBezTo>
                  <a:cubicBezTo>
                    <a:pt x="242" y="145"/>
                    <a:pt x="242" y="145"/>
                    <a:pt x="242" y="145"/>
                  </a:cubicBezTo>
                  <a:cubicBezTo>
                    <a:pt x="283" y="145"/>
                    <a:pt x="283" y="145"/>
                    <a:pt x="283" y="145"/>
                  </a:cubicBezTo>
                  <a:cubicBezTo>
                    <a:pt x="283" y="4"/>
                    <a:pt x="283" y="4"/>
                    <a:pt x="283" y="4"/>
                  </a:cubicBezTo>
                  <a:lnTo>
                    <a:pt x="223" y="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32"/>
            <p:cNvSpPr>
              <a:spLocks/>
            </p:cNvSpPr>
            <p:nvPr userDrawn="1"/>
          </p:nvSpPr>
          <p:spPr bwMode="auto">
            <a:xfrm>
              <a:off x="13742988" y="2001838"/>
              <a:ext cx="285750" cy="258762"/>
            </a:xfrm>
            <a:custGeom>
              <a:avLst/>
              <a:gdLst>
                <a:gd name="T0" fmla="*/ 133 w 180"/>
                <a:gd name="T1" fmla="*/ 0 h 163"/>
                <a:gd name="T2" fmla="*/ 95 w 180"/>
                <a:gd name="T3" fmla="*/ 125 h 163"/>
                <a:gd name="T4" fmla="*/ 48 w 180"/>
                <a:gd name="T5" fmla="*/ 0 h 163"/>
                <a:gd name="T6" fmla="*/ 0 w 180"/>
                <a:gd name="T7" fmla="*/ 0 h 163"/>
                <a:gd name="T8" fmla="*/ 0 w 180"/>
                <a:gd name="T9" fmla="*/ 163 h 163"/>
                <a:gd name="T10" fmla="*/ 29 w 180"/>
                <a:gd name="T11" fmla="*/ 163 h 163"/>
                <a:gd name="T12" fmla="*/ 29 w 180"/>
                <a:gd name="T13" fmla="*/ 58 h 163"/>
                <a:gd name="T14" fmla="*/ 76 w 180"/>
                <a:gd name="T15" fmla="*/ 163 h 163"/>
                <a:gd name="T16" fmla="*/ 104 w 180"/>
                <a:gd name="T17" fmla="*/ 163 h 163"/>
                <a:gd name="T18" fmla="*/ 151 w 180"/>
                <a:gd name="T19" fmla="*/ 58 h 163"/>
                <a:gd name="T20" fmla="*/ 151 w 180"/>
                <a:gd name="T21" fmla="*/ 163 h 163"/>
                <a:gd name="T22" fmla="*/ 180 w 180"/>
                <a:gd name="T23" fmla="*/ 163 h 163"/>
                <a:gd name="T24" fmla="*/ 180 w 180"/>
                <a:gd name="T25" fmla="*/ 0 h 163"/>
                <a:gd name="T26" fmla="*/ 133 w 180"/>
                <a:gd name="T2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" h="163">
                  <a:moveTo>
                    <a:pt x="133" y="0"/>
                  </a:moveTo>
                  <a:lnTo>
                    <a:pt x="95" y="125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163"/>
                  </a:lnTo>
                  <a:lnTo>
                    <a:pt x="29" y="163"/>
                  </a:lnTo>
                  <a:lnTo>
                    <a:pt x="29" y="58"/>
                  </a:lnTo>
                  <a:lnTo>
                    <a:pt x="76" y="163"/>
                  </a:lnTo>
                  <a:lnTo>
                    <a:pt x="104" y="163"/>
                  </a:lnTo>
                  <a:lnTo>
                    <a:pt x="151" y="58"/>
                  </a:lnTo>
                  <a:lnTo>
                    <a:pt x="151" y="163"/>
                  </a:lnTo>
                  <a:lnTo>
                    <a:pt x="180" y="163"/>
                  </a:lnTo>
                  <a:lnTo>
                    <a:pt x="180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33"/>
            <p:cNvSpPr>
              <a:spLocks/>
            </p:cNvSpPr>
            <p:nvPr userDrawn="1"/>
          </p:nvSpPr>
          <p:spPr bwMode="auto">
            <a:xfrm>
              <a:off x="13488988" y="2001838"/>
              <a:ext cx="209550" cy="258762"/>
            </a:xfrm>
            <a:custGeom>
              <a:avLst/>
              <a:gdLst>
                <a:gd name="T0" fmla="*/ 0 w 132"/>
                <a:gd name="T1" fmla="*/ 0 h 163"/>
                <a:gd name="T2" fmla="*/ 132 w 132"/>
                <a:gd name="T3" fmla="*/ 0 h 163"/>
                <a:gd name="T4" fmla="*/ 132 w 132"/>
                <a:gd name="T5" fmla="*/ 39 h 163"/>
                <a:gd name="T6" fmla="*/ 85 w 132"/>
                <a:gd name="T7" fmla="*/ 39 h 163"/>
                <a:gd name="T8" fmla="*/ 85 w 132"/>
                <a:gd name="T9" fmla="*/ 163 h 163"/>
                <a:gd name="T10" fmla="*/ 57 w 132"/>
                <a:gd name="T11" fmla="*/ 163 h 163"/>
                <a:gd name="T12" fmla="*/ 57 w 132"/>
                <a:gd name="T13" fmla="*/ 39 h 163"/>
                <a:gd name="T14" fmla="*/ 0 w 132"/>
                <a:gd name="T15" fmla="*/ 39 h 163"/>
                <a:gd name="T16" fmla="*/ 0 w 132"/>
                <a:gd name="T1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163">
                  <a:moveTo>
                    <a:pt x="0" y="0"/>
                  </a:moveTo>
                  <a:lnTo>
                    <a:pt x="132" y="0"/>
                  </a:lnTo>
                  <a:lnTo>
                    <a:pt x="132" y="39"/>
                  </a:lnTo>
                  <a:lnTo>
                    <a:pt x="85" y="39"/>
                  </a:lnTo>
                  <a:lnTo>
                    <a:pt x="85" y="163"/>
                  </a:lnTo>
                  <a:lnTo>
                    <a:pt x="57" y="163"/>
                  </a:lnTo>
                  <a:lnTo>
                    <a:pt x="57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488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3" y="2321901"/>
            <a:ext cx="9521825" cy="1994392"/>
          </a:xfr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60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6 HCB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590813" y="6596404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108"/>
            <a:fld id="{29B7B62B-0732-4BEA-A6C8-5CF96588F2B9}" type="slidenum">
              <a:rPr lang="en-US" sz="800" smtClean="0">
                <a:solidFill>
                  <a:prstClr val="black"/>
                </a:solidFill>
                <a:ea typeface="ＭＳ Ｐゴシック" charset="0"/>
              </a:rPr>
              <a:pPr algn="r" defTabSz="914108"/>
              <a:t>‹#›</a:t>
            </a:fld>
            <a:endParaRPr lang="en-US" sz="8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79412" y="-18530"/>
            <a:ext cx="11431588" cy="21986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bIns="18288" anchor="b" anchorCtr="0">
            <a:spAutoFit/>
          </a:bodyPr>
          <a:lstStyle>
            <a:lvl1pPr>
              <a:defRPr sz="917" spc="42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SECTION BREADCRUMB | Subsection</a:t>
            </a:r>
          </a:p>
        </p:txBody>
      </p:sp>
    </p:spTree>
    <p:extLst>
      <p:ext uri="{BB962C8B-B14F-4D97-AF65-F5344CB8AC3E}">
        <p14:creationId xmlns:p14="http://schemas.microsoft.com/office/powerpoint/2010/main" val="42996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Text 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sz="quarter" idx="14"/>
          </p:nvPr>
        </p:nvSpPr>
        <p:spPr>
          <a:xfrm>
            <a:off x="2281238" y="1392238"/>
            <a:ext cx="9523412" cy="4954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ts val="2000"/>
              </a:lnSpc>
              <a:defRPr sz="1500">
                <a:solidFill>
                  <a:schemeClr val="tx1"/>
                </a:solidFill>
              </a:defRPr>
            </a:lvl3pPr>
            <a:lvl4pPr>
              <a:lnSpc>
                <a:spcPts val="2000"/>
              </a:lnSpc>
              <a:defRPr sz="1500">
                <a:solidFill>
                  <a:schemeClr val="tx1"/>
                </a:solidFill>
              </a:defRPr>
            </a:lvl4pPr>
            <a:lvl5pPr>
              <a:lnSpc>
                <a:spcPts val="2000"/>
              </a:lnSpc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281238" y="379414"/>
            <a:ext cx="9523412" cy="1012824"/>
          </a:xfrm>
        </p:spPr>
        <p:txBody>
          <a:bodyPr/>
          <a:lstStyle>
            <a:lvl1pPr>
              <a:lnSpc>
                <a:spcPts val="2000"/>
              </a:lnSpc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8696540" y="6348263"/>
            <a:ext cx="2880000" cy="158327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3M Confidential – for internal training purposes only.  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11602322" y="6350167"/>
            <a:ext cx="265935" cy="156423"/>
          </a:xfrm>
          <a:prstGeom prst="rect">
            <a:avLst/>
          </a:prstGeom>
        </p:spPr>
        <p:txBody>
          <a:bodyPr/>
          <a:lstStyle/>
          <a:p>
            <a:fld id="{4EBD9C37-9F4E-4213-812A-3B706E32364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3"/>
            <a:ext cx="11425237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>
              <a:solidFill>
                <a:prstClr val="black"/>
              </a:solidFill>
            </a:endParaRPr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1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800" kern="0" dirty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2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fld id="{75980DF0-75D0-FD4C-983E-614B6986212F}" type="datetime3">
                  <a:rPr lang="en-US" sz="800" kern="0" smtClean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pPr algn="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t>3 May 2017</a:t>
                </a:fld>
                <a:endPara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3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800" kern="0" dirty="0">
                  <a:solidFill>
                    <a:prstClr val="black"/>
                  </a:solidFill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0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4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76885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>
              <a:solidFill>
                <a:prstClr val="black"/>
              </a:solidFill>
            </a:endParaRPr>
          </a:p>
        </p:txBody>
      </p: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2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800" kern="0" dirty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3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fld id="{75980DF0-75D0-FD4C-983E-614B6986212F}" type="datetime3">
                  <a:rPr lang="en-US" sz="800" kern="0" smtClean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pPr algn="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t>3 May 2017</a:t>
                </a:fld>
                <a:endPara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800" kern="0" dirty="0">
                  <a:solidFill>
                    <a:prstClr val="black"/>
                  </a:solidFill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1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55007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>
              <a:solidFill>
                <a:prstClr val="black"/>
              </a:solidFill>
            </a:endParaRPr>
          </a:p>
        </p:txBody>
      </p:sp>
      <p:grpSp>
        <p:nvGrpSpPr>
          <p:cNvPr id="5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8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800" kern="0" dirty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9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fld id="{75980DF0-75D0-FD4C-983E-614B6986212F}" type="datetime3">
                  <a:rPr lang="en-US" sz="800" kern="0" smtClean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pPr algn="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t>3 May 2017</a:t>
                </a:fld>
                <a:endPara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0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800" kern="0" dirty="0">
                  <a:solidFill>
                    <a:prstClr val="black"/>
                  </a:solidFill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7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1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8936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11425237" cy="457200"/>
          </a:xfrm>
        </p:spPr>
        <p:txBody>
          <a:bodyPr rIns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>
              <a:solidFill>
                <a:prstClr val="black"/>
              </a:solidFill>
            </a:endParaRPr>
          </a:p>
        </p:txBody>
      </p:sp>
      <p:grpSp>
        <p:nvGrpSpPr>
          <p:cNvPr id="7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0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800" kern="0" dirty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1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fld id="{75980DF0-75D0-FD4C-983E-614B6986212F}" type="datetime3">
                  <a:rPr lang="en-US" sz="800" kern="0" smtClean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pPr algn="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t>3 May 2017</a:t>
                </a:fld>
                <a:endPara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2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800" kern="0" dirty="0">
                  <a:solidFill>
                    <a:prstClr val="black"/>
                  </a:solidFill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9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3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34445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11425237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</a:t>
            </a:r>
            <a:r>
              <a:rPr lang="en-US" sz="800" kern="0" baseline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 2016. </a:t>
            </a: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1396374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40DE5B9-80EB-4EB1-9399-981C0502306D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9" name="Fußzeilenplatzhalter 37"/>
          <p:cNvSpPr txBox="1">
            <a:spLocks/>
          </p:cNvSpPr>
          <p:nvPr userDrawn="1"/>
        </p:nvSpPr>
        <p:spPr>
          <a:xfrm>
            <a:off x="9113157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</a:rPr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1379120743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>
              <a:solidFill>
                <a:prstClr val="black"/>
              </a:solidFill>
            </a:endParaRPr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2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800" kern="0" dirty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3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fld id="{75980DF0-75D0-FD4C-983E-614B6986212F}" type="datetime3">
                  <a:rPr lang="en-US" sz="800" kern="0" smtClean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pPr algn="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t>3 May 2017</a:t>
                </a:fld>
                <a:endPara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800" kern="0" dirty="0">
                  <a:solidFill>
                    <a:prstClr val="black"/>
                  </a:solidFill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1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22717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>
              <a:solidFill>
                <a:prstClr val="black"/>
              </a:solidFill>
            </a:endParaRPr>
          </a:p>
        </p:txBody>
      </p: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3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800" kern="0" dirty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4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fld id="{75980DF0-75D0-FD4C-983E-614B6986212F}" type="datetime3">
                  <a:rPr lang="en-US" sz="800" kern="0" smtClean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pPr algn="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t>3 May 2017</a:t>
                </a:fld>
                <a:endPara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800" kern="0" dirty="0">
                  <a:solidFill>
                    <a:prstClr val="black"/>
                  </a:solidFill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62319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80999"/>
            <a:ext cx="11425237" cy="8213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95401"/>
            <a:ext cx="379476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95401"/>
            <a:ext cx="3803904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295401"/>
            <a:ext cx="379476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>
              <a:solidFill>
                <a:prstClr val="black"/>
              </a:solidFill>
            </a:endParaRPr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3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800" kern="0" dirty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4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fld id="{75980DF0-75D0-FD4C-983E-614B6986212F}" type="datetime3">
                  <a:rPr lang="en-US" sz="800" kern="0" smtClean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pPr algn="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t>3 May 2017</a:t>
                </a:fld>
                <a:endPara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800" kern="0" dirty="0">
                  <a:solidFill>
                    <a:prstClr val="black"/>
                  </a:solidFill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55475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80999"/>
            <a:ext cx="11425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4048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95401"/>
            <a:ext cx="379476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95401"/>
            <a:ext cx="3803904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295401"/>
            <a:ext cx="379476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>
              <a:solidFill>
                <a:prstClr val="black"/>
              </a:solidFill>
            </a:endParaRPr>
          </a:p>
        </p:txBody>
      </p:sp>
      <p:grpSp>
        <p:nvGrpSpPr>
          <p:cNvPr id="12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3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5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800" kern="0" dirty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6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fld id="{75980DF0-75D0-FD4C-983E-614B6986212F}" type="datetime3">
                  <a:rPr lang="en-US" sz="800" kern="0" smtClean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pPr algn="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t>3 May 2017</a:t>
                </a:fld>
                <a:endPara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7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800" kern="0" dirty="0">
                  <a:solidFill>
                    <a:prstClr val="black"/>
                  </a:solidFill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4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8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1089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8448"/>
            <a:ext cx="11431590" cy="4956048"/>
          </a:xfrm>
        </p:spPr>
        <p:txBody>
          <a:bodyPr/>
          <a:lstStyle>
            <a:lvl1pPr>
              <a:lnSpc>
                <a:spcPct val="90000"/>
              </a:lnSpc>
              <a:defRPr sz="4800"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0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>
              <a:solidFill>
                <a:prstClr val="black"/>
              </a:solidFill>
            </a:endParaRPr>
          </a:p>
        </p:txBody>
      </p:sp>
      <p:grpSp>
        <p:nvGrpSpPr>
          <p:cNvPr id="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9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800" kern="0" dirty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0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fld id="{75980DF0-75D0-FD4C-983E-614B6986212F}" type="datetime3">
                  <a:rPr lang="en-US" sz="800" kern="0" smtClean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pPr algn="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t>3 May 2017</a:t>
                </a:fld>
                <a:endPara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1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800" kern="0" dirty="0">
                  <a:solidFill>
                    <a:prstClr val="black"/>
                  </a:solidFill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2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86073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384048"/>
            <a:ext cx="11430000" cy="5864352"/>
          </a:xfrm>
        </p:spPr>
        <p:txBody>
          <a:bodyPr rIns="0"/>
          <a:lstStyle>
            <a:lvl1pPr>
              <a:lnSpc>
                <a:spcPct val="90000"/>
              </a:lnSpc>
              <a:defRPr sz="3200">
                <a:latin typeface="+mj-lt"/>
              </a:defRPr>
            </a:lvl1pPr>
            <a:lvl2pPr marL="0" indent="0">
              <a:spcAft>
                <a:spcPts val="1200"/>
              </a:spcAft>
              <a:buNone/>
              <a:defRPr sz="2200"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>
              <a:solidFill>
                <a:prstClr val="black"/>
              </a:solidFill>
            </a:endParaRPr>
          </a:p>
        </p:txBody>
      </p:sp>
      <p:grpSp>
        <p:nvGrpSpPr>
          <p:cNvPr id="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9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800" kern="0" dirty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0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fld id="{75980DF0-75D0-FD4C-983E-614B6986212F}" type="datetime3">
                  <a:rPr lang="en-US" sz="800" kern="0" smtClean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pPr algn="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t>3 May 2017</a:t>
                </a:fld>
                <a:endPara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1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800" kern="0" dirty="0">
                  <a:solidFill>
                    <a:prstClr val="black"/>
                  </a:solidFill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2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81858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384048"/>
            <a:ext cx="11426952" cy="5861304"/>
          </a:xfrm>
        </p:spPr>
        <p:txBody>
          <a:bodyPr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>
              <a:solidFill>
                <a:prstClr val="black"/>
              </a:solidFill>
            </a:endParaRPr>
          </a:p>
        </p:txBody>
      </p:sp>
      <p:grpSp>
        <p:nvGrpSpPr>
          <p:cNvPr id="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9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800" kern="0" dirty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0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fld id="{75980DF0-75D0-FD4C-983E-614B6986212F}" type="datetime3">
                  <a:rPr lang="en-US" sz="800" kern="0" smtClean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pPr algn="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t>3 May 2017</a:t>
                </a:fld>
                <a:endPara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1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800" kern="0" dirty="0">
                  <a:solidFill>
                    <a:prstClr val="black"/>
                  </a:solidFill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2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56615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Only_ 1/3 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384048"/>
            <a:ext cx="3794760" cy="586130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384048"/>
            <a:ext cx="7623048" cy="58613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>
              <a:solidFill>
                <a:prstClr val="black"/>
              </a:solidFill>
            </a:endParaRPr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1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800" kern="0" dirty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2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fld id="{75980DF0-75D0-FD4C-983E-614B6986212F}" type="datetime3">
                  <a:rPr lang="en-US" sz="800" kern="0" smtClean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pPr algn="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t>3 May 2017</a:t>
                </a:fld>
                <a:endPara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3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800" kern="0" dirty="0">
                  <a:solidFill>
                    <a:prstClr val="black"/>
                  </a:solidFill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0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4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65875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384048"/>
            <a:ext cx="3794760" cy="586130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384048"/>
            <a:ext cx="3803904" cy="58613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384048"/>
            <a:ext cx="3794760" cy="58613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>
              <a:solidFill>
                <a:prstClr val="black"/>
              </a:solidFill>
            </a:endParaRPr>
          </a:p>
        </p:txBody>
      </p:sp>
      <p:grpSp>
        <p:nvGrpSpPr>
          <p:cNvPr id="10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3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800" kern="0" dirty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4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fld id="{75980DF0-75D0-FD4C-983E-614B6986212F}" type="datetime3">
                  <a:rPr lang="en-US" sz="800" kern="0" smtClean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pPr algn="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t>3 May 2017</a:t>
                </a:fld>
                <a:endPara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800" kern="0" dirty="0">
                  <a:solidFill>
                    <a:prstClr val="black"/>
                  </a:solidFill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87246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quarter" idx="13"/>
          </p:nvPr>
        </p:nvSpPr>
        <p:spPr>
          <a:xfrm>
            <a:off x="384048" y="383675"/>
            <a:ext cx="7616952" cy="58613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019288" y="381000"/>
            <a:ext cx="3794760" cy="58642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>
              <a:solidFill>
                <a:prstClr val="black"/>
              </a:solidFill>
            </a:endParaRPr>
          </a:p>
        </p:txBody>
      </p:sp>
      <p:grpSp>
        <p:nvGrpSpPr>
          <p:cNvPr id="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0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800" kern="0" dirty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1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fld id="{75980DF0-75D0-FD4C-983E-614B6986212F}" type="datetime3">
                  <a:rPr lang="en-US" sz="800" kern="0" smtClean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pPr algn="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t>3 May 2017</a:t>
                </a:fld>
                <a:endPara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2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800" kern="0" dirty="0">
                  <a:solidFill>
                    <a:prstClr val="black"/>
                  </a:solidFill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9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3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90550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8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</a:t>
            </a:r>
            <a:r>
              <a:rPr lang="en-US" sz="800" kern="0" baseline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 2016. </a:t>
            </a: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1396374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40DE5B9-80EB-4EB1-9399-981C0502306D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11" name="Fußzeilenplatzhalter 37"/>
          <p:cNvSpPr txBox="1">
            <a:spLocks/>
          </p:cNvSpPr>
          <p:nvPr userDrawn="1"/>
        </p:nvSpPr>
        <p:spPr>
          <a:xfrm>
            <a:off x="9113157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</a:rPr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2486624410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84048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84048" y="3314646"/>
            <a:ext cx="3816000" cy="2935224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87310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187310" y="3314646"/>
            <a:ext cx="3816000" cy="293846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001000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8001000" y="3314646"/>
            <a:ext cx="3816000" cy="293846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>
              <a:solidFill>
                <a:prstClr val="black"/>
              </a:solidFill>
            </a:endParaRPr>
          </a:p>
        </p:txBody>
      </p:sp>
      <p:grpSp>
        <p:nvGrpSpPr>
          <p:cNvPr id="1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9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800" kern="0" dirty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20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fld id="{75980DF0-75D0-FD4C-983E-614B6986212F}" type="datetime3">
                  <a:rPr lang="en-US" sz="800" kern="0" smtClean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pPr algn="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t>3 May 2017</a:t>
                </a:fld>
                <a:endPara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21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800" kern="0" dirty="0">
                  <a:solidFill>
                    <a:prstClr val="black"/>
                  </a:solidFill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8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22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96094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>
              <a:solidFill>
                <a:prstClr val="black"/>
              </a:solidFill>
            </a:endParaRPr>
          </a:p>
        </p:txBody>
      </p:sp>
      <p:grpSp>
        <p:nvGrpSpPr>
          <p:cNvPr id="4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7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800" kern="0" dirty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8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fld id="{75980DF0-75D0-FD4C-983E-614B6986212F}" type="datetime3">
                  <a:rPr lang="en-US" sz="800" kern="0" smtClean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pPr algn="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t>3 May 2017</a:t>
                </a:fld>
                <a:endPara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9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800" kern="0" dirty="0">
                  <a:solidFill>
                    <a:prstClr val="black"/>
                  </a:solidFill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6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0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73382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3532" y="33077"/>
            <a:ext cx="12185420" cy="68295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3602940"/>
            <a:ext cx="3586808" cy="3259673"/>
          </a:xfrm>
          <a:custGeom>
            <a:avLst/>
            <a:gdLst>
              <a:gd name="connsiteX0" fmla="*/ 1392248 w 3580909"/>
              <a:gd name="connsiteY0" fmla="*/ 0 h 3209249"/>
              <a:gd name="connsiteX1" fmla="*/ 0 w 3580909"/>
              <a:gd name="connsiteY1" fmla="*/ 3209249 h 3209249"/>
              <a:gd name="connsiteX2" fmla="*/ 3580909 w 3580909"/>
              <a:gd name="connsiteY2" fmla="*/ 1215267 h 3209249"/>
              <a:gd name="connsiteX3" fmla="*/ 1392248 w 3580909"/>
              <a:gd name="connsiteY3" fmla="*/ 0 h 3209249"/>
              <a:gd name="connsiteX0" fmla="*/ 1406371 w 3595032"/>
              <a:gd name="connsiteY0" fmla="*/ 0 h 3209249"/>
              <a:gd name="connsiteX1" fmla="*/ 0 w 3595032"/>
              <a:gd name="connsiteY1" fmla="*/ 3209249 h 3209249"/>
              <a:gd name="connsiteX2" fmla="*/ 3595032 w 3595032"/>
              <a:gd name="connsiteY2" fmla="*/ 1215267 h 3209249"/>
              <a:gd name="connsiteX3" fmla="*/ 1406371 w 3595032"/>
              <a:gd name="connsiteY3" fmla="*/ 0 h 3209249"/>
              <a:gd name="connsiteX0" fmla="*/ 1399310 w 3587971"/>
              <a:gd name="connsiteY0" fmla="*/ 0 h 3209249"/>
              <a:gd name="connsiteX1" fmla="*/ 0 w 3587971"/>
              <a:gd name="connsiteY1" fmla="*/ 3209249 h 3209249"/>
              <a:gd name="connsiteX2" fmla="*/ 3587971 w 3587971"/>
              <a:gd name="connsiteY2" fmla="*/ 1215267 h 3209249"/>
              <a:gd name="connsiteX3" fmla="*/ 1399310 w 3587971"/>
              <a:gd name="connsiteY3" fmla="*/ 0 h 3209249"/>
              <a:gd name="connsiteX0" fmla="*/ 1399310 w 3587971"/>
              <a:gd name="connsiteY0" fmla="*/ 0 h 3252111"/>
              <a:gd name="connsiteX1" fmla="*/ 0 w 3587971"/>
              <a:gd name="connsiteY1" fmla="*/ 3252111 h 3252111"/>
              <a:gd name="connsiteX2" fmla="*/ 3587971 w 3587971"/>
              <a:gd name="connsiteY2" fmla="*/ 1258129 h 3252111"/>
              <a:gd name="connsiteX3" fmla="*/ 1399310 w 3587971"/>
              <a:gd name="connsiteY3" fmla="*/ 0 h 3252111"/>
              <a:gd name="connsiteX0" fmla="*/ 1396734 w 3585395"/>
              <a:gd name="connsiteY0" fmla="*/ 0 h 3264990"/>
              <a:gd name="connsiteX1" fmla="*/ 0 w 3585395"/>
              <a:gd name="connsiteY1" fmla="*/ 3264990 h 3264990"/>
              <a:gd name="connsiteX2" fmla="*/ 3585395 w 3585395"/>
              <a:gd name="connsiteY2" fmla="*/ 1258129 h 3264990"/>
              <a:gd name="connsiteX3" fmla="*/ 1396734 w 3585395"/>
              <a:gd name="connsiteY3" fmla="*/ 0 h 3264990"/>
              <a:gd name="connsiteX0" fmla="*/ 1404461 w 3593122"/>
              <a:gd name="connsiteY0" fmla="*/ 0 h 3267566"/>
              <a:gd name="connsiteX1" fmla="*/ 0 w 3593122"/>
              <a:gd name="connsiteY1" fmla="*/ 3267566 h 3267566"/>
              <a:gd name="connsiteX2" fmla="*/ 3593122 w 3593122"/>
              <a:gd name="connsiteY2" fmla="*/ 1258129 h 3267566"/>
              <a:gd name="connsiteX3" fmla="*/ 1404461 w 3593122"/>
              <a:gd name="connsiteY3" fmla="*/ 0 h 326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3122" h="3267566">
                <a:moveTo>
                  <a:pt x="1404461" y="0"/>
                </a:moveTo>
                <a:lnTo>
                  <a:pt x="0" y="3267566"/>
                </a:lnTo>
                <a:lnTo>
                  <a:pt x="3593122" y="1258129"/>
                </a:lnTo>
                <a:lnTo>
                  <a:pt x="1404461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390330" y="1741468"/>
            <a:ext cx="2199979" cy="3164694"/>
          </a:xfrm>
          <a:custGeom>
            <a:avLst/>
            <a:gdLst>
              <a:gd name="connsiteX0" fmla="*/ 1739462 w 2186152"/>
              <a:gd name="connsiteY0" fmla="*/ 0 h 3095296"/>
              <a:gd name="connsiteX1" fmla="*/ 0 w 2186152"/>
              <a:gd name="connsiteY1" fmla="*/ 1891862 h 3095296"/>
              <a:gd name="connsiteX2" fmla="*/ 2186152 w 2186152"/>
              <a:gd name="connsiteY2" fmla="*/ 3095296 h 3095296"/>
              <a:gd name="connsiteX3" fmla="*/ 1739462 w 2186152"/>
              <a:gd name="connsiteY3" fmla="*/ 0 h 3095296"/>
              <a:gd name="connsiteX0" fmla="*/ 1733563 w 2186152"/>
              <a:gd name="connsiteY0" fmla="*/ 0 h 3112994"/>
              <a:gd name="connsiteX1" fmla="*/ 0 w 2186152"/>
              <a:gd name="connsiteY1" fmla="*/ 1909560 h 3112994"/>
              <a:gd name="connsiteX2" fmla="*/ 2186152 w 2186152"/>
              <a:gd name="connsiteY2" fmla="*/ 3112994 h 3112994"/>
              <a:gd name="connsiteX3" fmla="*/ 1733563 w 2186152"/>
              <a:gd name="connsiteY3" fmla="*/ 0 h 3112994"/>
              <a:gd name="connsiteX0" fmla="*/ 1752613 w 2186152"/>
              <a:gd name="connsiteY0" fmla="*/ 0 h 3108232"/>
              <a:gd name="connsiteX1" fmla="*/ 0 w 2186152"/>
              <a:gd name="connsiteY1" fmla="*/ 1904798 h 3108232"/>
              <a:gd name="connsiteX2" fmla="*/ 2186152 w 2186152"/>
              <a:gd name="connsiteY2" fmla="*/ 3108232 h 3108232"/>
              <a:gd name="connsiteX3" fmla="*/ 1752613 w 2186152"/>
              <a:gd name="connsiteY3" fmla="*/ 0 h 3108232"/>
              <a:gd name="connsiteX0" fmla="*/ 1738326 w 2186152"/>
              <a:gd name="connsiteY0" fmla="*/ 0 h 3108232"/>
              <a:gd name="connsiteX1" fmla="*/ 0 w 2186152"/>
              <a:gd name="connsiteY1" fmla="*/ 1904798 h 3108232"/>
              <a:gd name="connsiteX2" fmla="*/ 2186152 w 2186152"/>
              <a:gd name="connsiteY2" fmla="*/ 3108232 h 3108232"/>
              <a:gd name="connsiteX3" fmla="*/ 1738326 w 2186152"/>
              <a:gd name="connsiteY3" fmla="*/ 0 h 3108232"/>
              <a:gd name="connsiteX0" fmla="*/ 1724039 w 2186152"/>
              <a:gd name="connsiteY0" fmla="*/ 0 h 3089182"/>
              <a:gd name="connsiteX1" fmla="*/ 0 w 2186152"/>
              <a:gd name="connsiteY1" fmla="*/ 1885748 h 3089182"/>
              <a:gd name="connsiteX2" fmla="*/ 2186152 w 2186152"/>
              <a:gd name="connsiteY2" fmla="*/ 3089182 h 3089182"/>
              <a:gd name="connsiteX3" fmla="*/ 1724039 w 2186152"/>
              <a:gd name="connsiteY3" fmla="*/ 0 h 3089182"/>
              <a:gd name="connsiteX0" fmla="*/ 1743089 w 2205202"/>
              <a:gd name="connsiteY0" fmla="*/ 0 h 3089182"/>
              <a:gd name="connsiteX1" fmla="*/ 0 w 2205202"/>
              <a:gd name="connsiteY1" fmla="*/ 1861935 h 3089182"/>
              <a:gd name="connsiteX2" fmla="*/ 2205202 w 2205202"/>
              <a:gd name="connsiteY2" fmla="*/ 3089182 h 3089182"/>
              <a:gd name="connsiteX3" fmla="*/ 1743089 w 2205202"/>
              <a:gd name="connsiteY3" fmla="*/ 0 h 3089182"/>
              <a:gd name="connsiteX0" fmla="*/ 1733564 w 2205202"/>
              <a:gd name="connsiteY0" fmla="*/ 0 h 3079657"/>
              <a:gd name="connsiteX1" fmla="*/ 0 w 2205202"/>
              <a:gd name="connsiteY1" fmla="*/ 1852410 h 3079657"/>
              <a:gd name="connsiteX2" fmla="*/ 2205202 w 2205202"/>
              <a:gd name="connsiteY2" fmla="*/ 3079657 h 3079657"/>
              <a:gd name="connsiteX3" fmla="*/ 1733564 w 2205202"/>
              <a:gd name="connsiteY3" fmla="*/ 0 h 3079657"/>
              <a:gd name="connsiteX0" fmla="*/ 1695464 w 2167102"/>
              <a:gd name="connsiteY0" fmla="*/ 0 h 3079657"/>
              <a:gd name="connsiteX1" fmla="*/ 0 w 2167102"/>
              <a:gd name="connsiteY1" fmla="*/ 1871460 h 3079657"/>
              <a:gd name="connsiteX2" fmla="*/ 2167102 w 2167102"/>
              <a:gd name="connsiteY2" fmla="*/ 3079657 h 3079657"/>
              <a:gd name="connsiteX3" fmla="*/ 1695464 w 2167102"/>
              <a:gd name="connsiteY3" fmla="*/ 0 h 3079657"/>
              <a:gd name="connsiteX0" fmla="*/ 1724039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24039 w 2195677"/>
              <a:gd name="connsiteY3" fmla="*/ 0 h 3079657"/>
              <a:gd name="connsiteX0" fmla="*/ 1746073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46073 w 2195677"/>
              <a:gd name="connsiteY3" fmla="*/ 0 h 3079657"/>
              <a:gd name="connsiteX0" fmla="*/ 1714323 w 2195677"/>
              <a:gd name="connsiteY0" fmla="*/ 0 h 3098707"/>
              <a:gd name="connsiteX1" fmla="*/ 0 w 2195677"/>
              <a:gd name="connsiteY1" fmla="*/ 1885748 h 3098707"/>
              <a:gd name="connsiteX2" fmla="*/ 2195677 w 2195677"/>
              <a:gd name="connsiteY2" fmla="*/ 3098707 h 3098707"/>
              <a:gd name="connsiteX3" fmla="*/ 1714323 w 2195677"/>
              <a:gd name="connsiteY3" fmla="*/ 0 h 3098707"/>
              <a:gd name="connsiteX0" fmla="*/ 1720673 w 2195677"/>
              <a:gd name="connsiteY0" fmla="*/ 0 h 3092357"/>
              <a:gd name="connsiteX1" fmla="*/ 0 w 2195677"/>
              <a:gd name="connsiteY1" fmla="*/ 1879398 h 3092357"/>
              <a:gd name="connsiteX2" fmla="*/ 2195677 w 2195677"/>
              <a:gd name="connsiteY2" fmla="*/ 3092357 h 3092357"/>
              <a:gd name="connsiteX3" fmla="*/ 1720673 w 2195677"/>
              <a:gd name="connsiteY3" fmla="*/ 0 h 3092357"/>
              <a:gd name="connsiteX0" fmla="*/ 1739723 w 2195677"/>
              <a:gd name="connsiteY0" fmla="*/ 0 h 3086007"/>
              <a:gd name="connsiteX1" fmla="*/ 0 w 2195677"/>
              <a:gd name="connsiteY1" fmla="*/ 1873048 h 3086007"/>
              <a:gd name="connsiteX2" fmla="*/ 2195677 w 2195677"/>
              <a:gd name="connsiteY2" fmla="*/ 3086007 h 3086007"/>
              <a:gd name="connsiteX3" fmla="*/ 1739723 w 2195677"/>
              <a:gd name="connsiteY3" fmla="*/ 0 h 3086007"/>
              <a:gd name="connsiteX0" fmla="*/ 1720673 w 2195677"/>
              <a:gd name="connsiteY0" fmla="*/ 0 h 3155857"/>
              <a:gd name="connsiteX1" fmla="*/ 0 w 2195677"/>
              <a:gd name="connsiteY1" fmla="*/ 1942898 h 3155857"/>
              <a:gd name="connsiteX2" fmla="*/ 2195677 w 2195677"/>
              <a:gd name="connsiteY2" fmla="*/ 3155857 h 3155857"/>
              <a:gd name="connsiteX3" fmla="*/ 1720673 w 2195677"/>
              <a:gd name="connsiteY3" fmla="*/ 0 h 3155857"/>
              <a:gd name="connsiteX0" fmla="*/ 1720673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20673 w 2195677"/>
              <a:gd name="connsiteY3" fmla="*/ 0 h 3079657"/>
              <a:gd name="connsiteX0" fmla="*/ 1720673 w 2195677"/>
              <a:gd name="connsiteY0" fmla="*/ 0 h 3149507"/>
              <a:gd name="connsiteX1" fmla="*/ 0 w 2195677"/>
              <a:gd name="connsiteY1" fmla="*/ 1936548 h 3149507"/>
              <a:gd name="connsiteX2" fmla="*/ 2195677 w 2195677"/>
              <a:gd name="connsiteY2" fmla="*/ 3149507 h 3149507"/>
              <a:gd name="connsiteX3" fmla="*/ 1720673 w 2195677"/>
              <a:gd name="connsiteY3" fmla="*/ 0 h 3149507"/>
              <a:gd name="connsiteX0" fmla="*/ 1739723 w 2214727"/>
              <a:gd name="connsiteY0" fmla="*/ 0 h 3149507"/>
              <a:gd name="connsiteX1" fmla="*/ 0 w 2214727"/>
              <a:gd name="connsiteY1" fmla="*/ 1936548 h 3149507"/>
              <a:gd name="connsiteX2" fmla="*/ 2214727 w 2214727"/>
              <a:gd name="connsiteY2" fmla="*/ 3149507 h 3149507"/>
              <a:gd name="connsiteX3" fmla="*/ 1739723 w 2214727"/>
              <a:gd name="connsiteY3" fmla="*/ 0 h 3149507"/>
              <a:gd name="connsiteX0" fmla="*/ 1739723 w 2214727"/>
              <a:gd name="connsiteY0" fmla="*/ 0 h 3149507"/>
              <a:gd name="connsiteX1" fmla="*/ 0 w 2214727"/>
              <a:gd name="connsiteY1" fmla="*/ 1936548 h 3149507"/>
              <a:gd name="connsiteX2" fmla="*/ 2214727 w 2214727"/>
              <a:gd name="connsiteY2" fmla="*/ 3149507 h 3149507"/>
              <a:gd name="connsiteX3" fmla="*/ 1739723 w 2214727"/>
              <a:gd name="connsiteY3" fmla="*/ 0 h 3149507"/>
              <a:gd name="connsiteX0" fmla="*/ 1724975 w 2199979"/>
              <a:gd name="connsiteY0" fmla="*/ 0 h 3149507"/>
              <a:gd name="connsiteX1" fmla="*/ 0 w 2199979"/>
              <a:gd name="connsiteY1" fmla="*/ 1921800 h 3149507"/>
              <a:gd name="connsiteX2" fmla="*/ 2199979 w 2199979"/>
              <a:gd name="connsiteY2" fmla="*/ 3149507 h 3149507"/>
              <a:gd name="connsiteX3" fmla="*/ 1724975 w 2199979"/>
              <a:gd name="connsiteY3" fmla="*/ 0 h 3149507"/>
              <a:gd name="connsiteX0" fmla="*/ 1722399 w 2199979"/>
              <a:gd name="connsiteY0" fmla="*/ 0 h 3072234"/>
              <a:gd name="connsiteX1" fmla="*/ 0 w 2199979"/>
              <a:gd name="connsiteY1" fmla="*/ 1844527 h 3072234"/>
              <a:gd name="connsiteX2" fmla="*/ 2199979 w 2199979"/>
              <a:gd name="connsiteY2" fmla="*/ 3072234 h 3072234"/>
              <a:gd name="connsiteX3" fmla="*/ 1722399 w 2199979"/>
              <a:gd name="connsiteY3" fmla="*/ 0 h 3072234"/>
              <a:gd name="connsiteX0" fmla="*/ 1722399 w 2199979"/>
              <a:gd name="connsiteY0" fmla="*/ 0 h 3123750"/>
              <a:gd name="connsiteX1" fmla="*/ 0 w 2199979"/>
              <a:gd name="connsiteY1" fmla="*/ 1896043 h 3123750"/>
              <a:gd name="connsiteX2" fmla="*/ 2199979 w 2199979"/>
              <a:gd name="connsiteY2" fmla="*/ 3123750 h 3123750"/>
              <a:gd name="connsiteX3" fmla="*/ 1722399 w 2199979"/>
              <a:gd name="connsiteY3" fmla="*/ 0 h 3123750"/>
              <a:gd name="connsiteX0" fmla="*/ 1736047 w 2199979"/>
              <a:gd name="connsiteY0" fmla="*/ 0 h 3164694"/>
              <a:gd name="connsiteX1" fmla="*/ 0 w 2199979"/>
              <a:gd name="connsiteY1" fmla="*/ 1936987 h 3164694"/>
              <a:gd name="connsiteX2" fmla="*/ 2199979 w 2199979"/>
              <a:gd name="connsiteY2" fmla="*/ 3164694 h 3164694"/>
              <a:gd name="connsiteX3" fmla="*/ 1736047 w 2199979"/>
              <a:gd name="connsiteY3" fmla="*/ 0 h 316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979" h="3164694">
                <a:moveTo>
                  <a:pt x="1736047" y="0"/>
                </a:moveTo>
                <a:lnTo>
                  <a:pt x="0" y="1936987"/>
                </a:lnTo>
                <a:lnTo>
                  <a:pt x="2199979" y="3164694"/>
                </a:lnTo>
                <a:lnTo>
                  <a:pt x="1736047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375805" y="1"/>
            <a:ext cx="4644129" cy="1222744"/>
          </a:xfrm>
          <a:custGeom>
            <a:avLst/>
            <a:gdLst>
              <a:gd name="connsiteX0" fmla="*/ 0 w 4550735"/>
              <a:gd name="connsiteY0" fmla="*/ 0 h 1222745"/>
              <a:gd name="connsiteX1" fmla="*/ 1222744 w 4550735"/>
              <a:gd name="connsiteY1" fmla="*/ 1222745 h 1222745"/>
              <a:gd name="connsiteX2" fmla="*/ 4550735 w 4550735"/>
              <a:gd name="connsiteY2" fmla="*/ 10633 h 1222745"/>
              <a:gd name="connsiteX3" fmla="*/ 0 w 4550735"/>
              <a:gd name="connsiteY3" fmla="*/ 0 h 1222745"/>
              <a:gd name="connsiteX0" fmla="*/ 0 w 4582633"/>
              <a:gd name="connsiteY0" fmla="*/ 10633 h 1212112"/>
              <a:gd name="connsiteX1" fmla="*/ 1254642 w 4582633"/>
              <a:gd name="connsiteY1" fmla="*/ 1212112 h 1212112"/>
              <a:gd name="connsiteX2" fmla="*/ 4582633 w 4582633"/>
              <a:gd name="connsiteY2" fmla="*/ 0 h 1212112"/>
              <a:gd name="connsiteX3" fmla="*/ 0 w 4582633"/>
              <a:gd name="connsiteY3" fmla="*/ 10633 h 1212112"/>
              <a:gd name="connsiteX0" fmla="*/ 0 w 4566685"/>
              <a:gd name="connsiteY0" fmla="*/ 0 h 1228061"/>
              <a:gd name="connsiteX1" fmla="*/ 1238694 w 4566685"/>
              <a:gd name="connsiteY1" fmla="*/ 1228061 h 1228061"/>
              <a:gd name="connsiteX2" fmla="*/ 4566685 w 4566685"/>
              <a:gd name="connsiteY2" fmla="*/ 15949 h 1228061"/>
              <a:gd name="connsiteX3" fmla="*/ 0 w 4566685"/>
              <a:gd name="connsiteY3" fmla="*/ 0 h 1228061"/>
              <a:gd name="connsiteX0" fmla="*/ 0 w 4566685"/>
              <a:gd name="connsiteY0" fmla="*/ 0 h 1217428"/>
              <a:gd name="connsiteX1" fmla="*/ 1238694 w 4566685"/>
              <a:gd name="connsiteY1" fmla="*/ 1217428 h 1217428"/>
              <a:gd name="connsiteX2" fmla="*/ 4566685 w 4566685"/>
              <a:gd name="connsiteY2" fmla="*/ 5316 h 1217428"/>
              <a:gd name="connsiteX3" fmla="*/ 0 w 4566685"/>
              <a:gd name="connsiteY3" fmla="*/ 0 h 1217428"/>
              <a:gd name="connsiteX0" fmla="*/ 0 w 4614532"/>
              <a:gd name="connsiteY0" fmla="*/ 0 h 1217428"/>
              <a:gd name="connsiteX1" fmla="*/ 1238694 w 4614532"/>
              <a:gd name="connsiteY1" fmla="*/ 1217428 h 1217428"/>
              <a:gd name="connsiteX2" fmla="*/ 4614532 w 4614532"/>
              <a:gd name="connsiteY2" fmla="*/ 5316 h 1217428"/>
              <a:gd name="connsiteX3" fmla="*/ 0 w 4614532"/>
              <a:gd name="connsiteY3" fmla="*/ 0 h 1217428"/>
              <a:gd name="connsiteX0" fmla="*/ 0 w 4614532"/>
              <a:gd name="connsiteY0" fmla="*/ 0 h 1228060"/>
              <a:gd name="connsiteX1" fmla="*/ 1286541 w 4614532"/>
              <a:gd name="connsiteY1" fmla="*/ 1228060 h 1228060"/>
              <a:gd name="connsiteX2" fmla="*/ 4614532 w 4614532"/>
              <a:gd name="connsiteY2" fmla="*/ 5316 h 1228060"/>
              <a:gd name="connsiteX3" fmla="*/ 0 w 4614532"/>
              <a:gd name="connsiteY3" fmla="*/ 0 h 1228060"/>
              <a:gd name="connsiteX0" fmla="*/ 0 w 4614532"/>
              <a:gd name="connsiteY0" fmla="*/ 10633 h 1222744"/>
              <a:gd name="connsiteX1" fmla="*/ 1286541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10633 h 1222744"/>
              <a:gd name="connsiteX0" fmla="*/ 0 w 4614532"/>
              <a:gd name="connsiteY0" fmla="*/ 10633 h 1201479"/>
              <a:gd name="connsiteX1" fmla="*/ 1238695 w 4614532"/>
              <a:gd name="connsiteY1" fmla="*/ 1201479 h 1201479"/>
              <a:gd name="connsiteX2" fmla="*/ 4614532 w 4614532"/>
              <a:gd name="connsiteY2" fmla="*/ 0 h 1201479"/>
              <a:gd name="connsiteX3" fmla="*/ 0 w 4614532"/>
              <a:gd name="connsiteY3" fmla="*/ 10633 h 1201479"/>
              <a:gd name="connsiteX0" fmla="*/ 0 w 4614532"/>
              <a:gd name="connsiteY0" fmla="*/ 10633 h 1222744"/>
              <a:gd name="connsiteX1" fmla="*/ 1249328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10633 h 1222744"/>
              <a:gd name="connsiteX0" fmla="*/ 0 w 4614532"/>
              <a:gd name="connsiteY0" fmla="*/ 0 h 1222744"/>
              <a:gd name="connsiteX1" fmla="*/ 1249328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0 h 1222744"/>
              <a:gd name="connsiteX0" fmla="*/ 0 w 4630481"/>
              <a:gd name="connsiteY0" fmla="*/ 0 h 1222744"/>
              <a:gd name="connsiteX1" fmla="*/ 1249328 w 4630481"/>
              <a:gd name="connsiteY1" fmla="*/ 1222744 h 1222744"/>
              <a:gd name="connsiteX2" fmla="*/ 4630481 w 4630481"/>
              <a:gd name="connsiteY2" fmla="*/ 0 h 1222744"/>
              <a:gd name="connsiteX3" fmla="*/ 0 w 4630481"/>
              <a:gd name="connsiteY3" fmla="*/ 0 h 1222744"/>
              <a:gd name="connsiteX0" fmla="*/ 0 w 4671425"/>
              <a:gd name="connsiteY0" fmla="*/ 0 h 1222744"/>
              <a:gd name="connsiteX1" fmla="*/ 1290272 w 4671425"/>
              <a:gd name="connsiteY1" fmla="*/ 1222744 h 1222744"/>
              <a:gd name="connsiteX2" fmla="*/ 4671425 w 4671425"/>
              <a:gd name="connsiteY2" fmla="*/ 0 h 1222744"/>
              <a:gd name="connsiteX3" fmla="*/ 0 w 4671425"/>
              <a:gd name="connsiteY3" fmla="*/ 0 h 1222744"/>
              <a:gd name="connsiteX0" fmla="*/ 0 w 4671425"/>
              <a:gd name="connsiteY0" fmla="*/ 0 h 1222744"/>
              <a:gd name="connsiteX1" fmla="*/ 1290272 w 4671425"/>
              <a:gd name="connsiteY1" fmla="*/ 1222744 h 1222744"/>
              <a:gd name="connsiteX2" fmla="*/ 4671425 w 4671425"/>
              <a:gd name="connsiteY2" fmla="*/ 614149 h 1222744"/>
              <a:gd name="connsiteX3" fmla="*/ 0 w 4671425"/>
              <a:gd name="connsiteY3" fmla="*/ 0 h 1222744"/>
              <a:gd name="connsiteX0" fmla="*/ 0 w 4657777"/>
              <a:gd name="connsiteY0" fmla="*/ 13648 h 1236392"/>
              <a:gd name="connsiteX1" fmla="*/ 1290272 w 4657777"/>
              <a:gd name="connsiteY1" fmla="*/ 1236392 h 1236392"/>
              <a:gd name="connsiteX2" fmla="*/ 4657777 w 4657777"/>
              <a:gd name="connsiteY2" fmla="*/ 0 h 1236392"/>
              <a:gd name="connsiteX3" fmla="*/ 0 w 4657777"/>
              <a:gd name="connsiteY3" fmla="*/ 13648 h 1236392"/>
              <a:gd name="connsiteX0" fmla="*/ 0 w 4644129"/>
              <a:gd name="connsiteY0" fmla="*/ 0 h 1222744"/>
              <a:gd name="connsiteX1" fmla="*/ 1290272 w 4644129"/>
              <a:gd name="connsiteY1" fmla="*/ 1222744 h 1222744"/>
              <a:gd name="connsiteX2" fmla="*/ 4644129 w 4644129"/>
              <a:gd name="connsiteY2" fmla="*/ 0 h 1222744"/>
              <a:gd name="connsiteX3" fmla="*/ 0 w 4644129"/>
              <a:gd name="connsiteY3" fmla="*/ 0 h 1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4129" h="1222744">
                <a:moveTo>
                  <a:pt x="0" y="0"/>
                </a:moveTo>
                <a:lnTo>
                  <a:pt x="1290272" y="1222744"/>
                </a:lnTo>
                <a:lnTo>
                  <a:pt x="4644129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052439" y="2989173"/>
            <a:ext cx="3708351" cy="2971471"/>
          </a:xfrm>
          <a:custGeom>
            <a:avLst/>
            <a:gdLst>
              <a:gd name="connsiteX0" fmla="*/ 2291255 w 3641834"/>
              <a:gd name="connsiteY0" fmla="*/ 0 h 2958662"/>
              <a:gd name="connsiteX1" fmla="*/ 3641834 w 3641834"/>
              <a:gd name="connsiteY1" fmla="*/ 1692165 h 2958662"/>
              <a:gd name="connsiteX2" fmla="*/ 0 w 3641834"/>
              <a:gd name="connsiteY2" fmla="*/ 2958662 h 2958662"/>
              <a:gd name="connsiteX3" fmla="*/ 2291255 w 3641834"/>
              <a:gd name="connsiteY3" fmla="*/ 0 h 2958662"/>
              <a:gd name="connsiteX0" fmla="*/ 2291255 w 3641834"/>
              <a:gd name="connsiteY0" fmla="*/ 0 h 2963917"/>
              <a:gd name="connsiteX1" fmla="*/ 3641834 w 3641834"/>
              <a:gd name="connsiteY1" fmla="*/ 1697420 h 2963917"/>
              <a:gd name="connsiteX2" fmla="*/ 0 w 3641834"/>
              <a:gd name="connsiteY2" fmla="*/ 2963917 h 2963917"/>
              <a:gd name="connsiteX3" fmla="*/ 2291255 w 3641834"/>
              <a:gd name="connsiteY3" fmla="*/ 0 h 2963917"/>
              <a:gd name="connsiteX0" fmla="*/ 2301765 w 3641834"/>
              <a:gd name="connsiteY0" fmla="*/ 0 h 2948152"/>
              <a:gd name="connsiteX1" fmla="*/ 3641834 w 3641834"/>
              <a:gd name="connsiteY1" fmla="*/ 1681655 h 2948152"/>
              <a:gd name="connsiteX2" fmla="*/ 0 w 3641834"/>
              <a:gd name="connsiteY2" fmla="*/ 2948152 h 2948152"/>
              <a:gd name="connsiteX3" fmla="*/ 2301765 w 3641834"/>
              <a:gd name="connsiteY3" fmla="*/ 0 h 2948152"/>
              <a:gd name="connsiteX0" fmla="*/ 2293452 w 3641834"/>
              <a:gd name="connsiteY0" fmla="*/ 0 h 2948152"/>
              <a:gd name="connsiteX1" fmla="*/ 3641834 w 3641834"/>
              <a:gd name="connsiteY1" fmla="*/ 1681655 h 2948152"/>
              <a:gd name="connsiteX2" fmla="*/ 0 w 3641834"/>
              <a:gd name="connsiteY2" fmla="*/ 2948152 h 2948152"/>
              <a:gd name="connsiteX3" fmla="*/ 2293452 w 3641834"/>
              <a:gd name="connsiteY3" fmla="*/ 0 h 2948152"/>
              <a:gd name="connsiteX0" fmla="*/ 2305379 w 3653761"/>
              <a:gd name="connsiteY0" fmla="*/ 0 h 2944176"/>
              <a:gd name="connsiteX1" fmla="*/ 3653761 w 3653761"/>
              <a:gd name="connsiteY1" fmla="*/ 1681655 h 2944176"/>
              <a:gd name="connsiteX2" fmla="*/ 0 w 3653761"/>
              <a:gd name="connsiteY2" fmla="*/ 2944176 h 2944176"/>
              <a:gd name="connsiteX3" fmla="*/ 2305379 w 3653761"/>
              <a:gd name="connsiteY3" fmla="*/ 0 h 2944176"/>
              <a:gd name="connsiteX0" fmla="*/ 2291731 w 3653761"/>
              <a:gd name="connsiteY0" fmla="*/ 0 h 2944176"/>
              <a:gd name="connsiteX1" fmla="*/ 3653761 w 3653761"/>
              <a:gd name="connsiteY1" fmla="*/ 1681655 h 2944176"/>
              <a:gd name="connsiteX2" fmla="*/ 0 w 3653761"/>
              <a:gd name="connsiteY2" fmla="*/ 2944176 h 2944176"/>
              <a:gd name="connsiteX3" fmla="*/ 2291731 w 3653761"/>
              <a:gd name="connsiteY3" fmla="*/ 0 h 2944176"/>
              <a:gd name="connsiteX0" fmla="*/ 2305378 w 3653761"/>
              <a:gd name="connsiteY0" fmla="*/ 0 h 2971471"/>
              <a:gd name="connsiteX1" fmla="*/ 3653761 w 3653761"/>
              <a:gd name="connsiteY1" fmla="*/ 1708950 h 2971471"/>
              <a:gd name="connsiteX2" fmla="*/ 0 w 3653761"/>
              <a:gd name="connsiteY2" fmla="*/ 2971471 h 2971471"/>
              <a:gd name="connsiteX3" fmla="*/ 2305378 w 3653761"/>
              <a:gd name="connsiteY3" fmla="*/ 0 h 2971471"/>
              <a:gd name="connsiteX0" fmla="*/ 2305378 w 3694704"/>
              <a:gd name="connsiteY0" fmla="*/ 0 h 2971471"/>
              <a:gd name="connsiteX1" fmla="*/ 3694704 w 3694704"/>
              <a:gd name="connsiteY1" fmla="*/ 1722598 h 2971471"/>
              <a:gd name="connsiteX2" fmla="*/ 0 w 3694704"/>
              <a:gd name="connsiteY2" fmla="*/ 2971471 h 2971471"/>
              <a:gd name="connsiteX3" fmla="*/ 2305378 w 3694704"/>
              <a:gd name="connsiteY3" fmla="*/ 0 h 2971471"/>
              <a:gd name="connsiteX0" fmla="*/ 2319025 w 3708351"/>
              <a:gd name="connsiteY0" fmla="*/ 0 h 2971471"/>
              <a:gd name="connsiteX1" fmla="*/ 3708351 w 3708351"/>
              <a:gd name="connsiteY1" fmla="*/ 1722598 h 2971471"/>
              <a:gd name="connsiteX2" fmla="*/ 0 w 3708351"/>
              <a:gd name="connsiteY2" fmla="*/ 2971471 h 2971471"/>
              <a:gd name="connsiteX3" fmla="*/ 2319025 w 3708351"/>
              <a:gd name="connsiteY3" fmla="*/ 0 h 297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8351" h="2971471">
                <a:moveTo>
                  <a:pt x="2319025" y="0"/>
                </a:moveTo>
                <a:lnTo>
                  <a:pt x="3708351" y="1722598"/>
                </a:lnTo>
                <a:lnTo>
                  <a:pt x="0" y="2971471"/>
                </a:lnTo>
                <a:lnTo>
                  <a:pt x="2319025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5000">
                <a:schemeClr val="accent2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3085" y="-4317"/>
            <a:ext cx="3366670" cy="1808791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346198"/>
              <a:gd name="connsiteY0" fmla="*/ 0 h 1771137"/>
              <a:gd name="connsiteX1" fmla="*/ 3346198 w 3346198"/>
              <a:gd name="connsiteY1" fmla="*/ 3282 h 1771137"/>
              <a:gd name="connsiteX2" fmla="*/ 3153403 w 3346198"/>
              <a:gd name="connsiteY2" fmla="*/ 1771137 h 1771137"/>
              <a:gd name="connsiteX3" fmla="*/ 0 w 3346198"/>
              <a:gd name="connsiteY3" fmla="*/ 0 h 1771137"/>
              <a:gd name="connsiteX0" fmla="*/ 0 w 3346198"/>
              <a:gd name="connsiteY0" fmla="*/ 0 h 1766374"/>
              <a:gd name="connsiteX1" fmla="*/ 3346198 w 3346198"/>
              <a:gd name="connsiteY1" fmla="*/ 3282 h 1766374"/>
              <a:gd name="connsiteX2" fmla="*/ 3110540 w 3346198"/>
              <a:gd name="connsiteY2" fmla="*/ 1766374 h 1766374"/>
              <a:gd name="connsiteX3" fmla="*/ 0 w 3346198"/>
              <a:gd name="connsiteY3" fmla="*/ 0 h 1766374"/>
              <a:gd name="connsiteX0" fmla="*/ 0 w 3346198"/>
              <a:gd name="connsiteY0" fmla="*/ 0 h 1780662"/>
              <a:gd name="connsiteX1" fmla="*/ 3346198 w 3346198"/>
              <a:gd name="connsiteY1" fmla="*/ 3282 h 1780662"/>
              <a:gd name="connsiteX2" fmla="*/ 3091490 w 3346198"/>
              <a:gd name="connsiteY2" fmla="*/ 1780662 h 1780662"/>
              <a:gd name="connsiteX3" fmla="*/ 0 w 3346198"/>
              <a:gd name="connsiteY3" fmla="*/ 0 h 1780662"/>
              <a:gd name="connsiteX0" fmla="*/ 0 w 3346198"/>
              <a:gd name="connsiteY0" fmla="*/ 0 h 1804474"/>
              <a:gd name="connsiteX1" fmla="*/ 3346198 w 3346198"/>
              <a:gd name="connsiteY1" fmla="*/ 3282 h 1804474"/>
              <a:gd name="connsiteX2" fmla="*/ 3115303 w 3346198"/>
              <a:gd name="connsiteY2" fmla="*/ 1804474 h 1804474"/>
              <a:gd name="connsiteX3" fmla="*/ 0 w 3346198"/>
              <a:gd name="connsiteY3" fmla="*/ 0 h 1804474"/>
              <a:gd name="connsiteX0" fmla="*/ 0 w 3346198"/>
              <a:gd name="connsiteY0" fmla="*/ 10366 h 1801192"/>
              <a:gd name="connsiteX1" fmla="*/ 3346198 w 3346198"/>
              <a:gd name="connsiteY1" fmla="*/ 0 h 1801192"/>
              <a:gd name="connsiteX2" fmla="*/ 3115303 w 3346198"/>
              <a:gd name="connsiteY2" fmla="*/ 1801192 h 1801192"/>
              <a:gd name="connsiteX3" fmla="*/ 0 w 3346198"/>
              <a:gd name="connsiteY3" fmla="*/ 10366 h 1801192"/>
              <a:gd name="connsiteX0" fmla="*/ 0 w 3366670"/>
              <a:gd name="connsiteY0" fmla="*/ 0 h 1818122"/>
              <a:gd name="connsiteX1" fmla="*/ 3366670 w 3366670"/>
              <a:gd name="connsiteY1" fmla="*/ 16930 h 1818122"/>
              <a:gd name="connsiteX2" fmla="*/ 3135775 w 3366670"/>
              <a:gd name="connsiteY2" fmla="*/ 1818122 h 1818122"/>
              <a:gd name="connsiteX3" fmla="*/ 0 w 3366670"/>
              <a:gd name="connsiteY3" fmla="*/ 0 h 1818122"/>
              <a:gd name="connsiteX0" fmla="*/ 0 w 3363258"/>
              <a:gd name="connsiteY0" fmla="*/ 0 h 1811298"/>
              <a:gd name="connsiteX1" fmla="*/ 3363258 w 3363258"/>
              <a:gd name="connsiteY1" fmla="*/ 10106 h 1811298"/>
              <a:gd name="connsiteX2" fmla="*/ 3132363 w 3363258"/>
              <a:gd name="connsiteY2" fmla="*/ 1811298 h 1811298"/>
              <a:gd name="connsiteX3" fmla="*/ 0 w 3363258"/>
              <a:gd name="connsiteY3" fmla="*/ 0 h 1811298"/>
              <a:gd name="connsiteX0" fmla="*/ 0 w 3363258"/>
              <a:gd name="connsiteY0" fmla="*/ 0 h 1807886"/>
              <a:gd name="connsiteX1" fmla="*/ 3363258 w 3363258"/>
              <a:gd name="connsiteY1" fmla="*/ 6694 h 1807886"/>
              <a:gd name="connsiteX2" fmla="*/ 3132363 w 3363258"/>
              <a:gd name="connsiteY2" fmla="*/ 1807886 h 1807886"/>
              <a:gd name="connsiteX3" fmla="*/ 0 w 3363258"/>
              <a:gd name="connsiteY3" fmla="*/ 0 h 1807886"/>
              <a:gd name="connsiteX0" fmla="*/ 0 w 3363258"/>
              <a:gd name="connsiteY0" fmla="*/ 3542 h 1801192"/>
              <a:gd name="connsiteX1" fmla="*/ 3363258 w 3363258"/>
              <a:gd name="connsiteY1" fmla="*/ 0 h 1801192"/>
              <a:gd name="connsiteX2" fmla="*/ 3132363 w 3363258"/>
              <a:gd name="connsiteY2" fmla="*/ 1801192 h 1801192"/>
              <a:gd name="connsiteX3" fmla="*/ 0 w 3363258"/>
              <a:gd name="connsiteY3" fmla="*/ 3542 h 1801192"/>
              <a:gd name="connsiteX0" fmla="*/ 0 w 3366670"/>
              <a:gd name="connsiteY0" fmla="*/ 0 h 1804474"/>
              <a:gd name="connsiteX1" fmla="*/ 3366670 w 3366670"/>
              <a:gd name="connsiteY1" fmla="*/ 3282 h 1804474"/>
              <a:gd name="connsiteX2" fmla="*/ 3135775 w 3366670"/>
              <a:gd name="connsiteY2" fmla="*/ 1804474 h 1804474"/>
              <a:gd name="connsiteX3" fmla="*/ 0 w 3366670"/>
              <a:gd name="connsiteY3" fmla="*/ 0 h 180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6670" h="1804474">
                <a:moveTo>
                  <a:pt x="0" y="0"/>
                </a:moveTo>
                <a:lnTo>
                  <a:pt x="3366670" y="3282"/>
                </a:lnTo>
                <a:lnTo>
                  <a:pt x="3135775" y="180447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111696" y="1778988"/>
            <a:ext cx="3269644" cy="3085357"/>
          </a:xfrm>
          <a:custGeom>
            <a:avLst/>
            <a:gdLst>
              <a:gd name="connsiteX0" fmla="*/ 0 w 3237186"/>
              <a:gd name="connsiteY0" fmla="*/ 0 h 3095296"/>
              <a:gd name="connsiteX1" fmla="*/ 441434 w 3237186"/>
              <a:gd name="connsiteY1" fmla="*/ 3095296 h 3095296"/>
              <a:gd name="connsiteX2" fmla="*/ 3237186 w 3237186"/>
              <a:gd name="connsiteY2" fmla="*/ 1255986 h 3095296"/>
              <a:gd name="connsiteX3" fmla="*/ 0 w 3237186"/>
              <a:gd name="connsiteY3" fmla="*/ 0 h 3095296"/>
              <a:gd name="connsiteX0" fmla="*/ 0 w 3237186"/>
              <a:gd name="connsiteY0" fmla="*/ 0 h 3109584"/>
              <a:gd name="connsiteX1" fmla="*/ 441434 w 3237186"/>
              <a:gd name="connsiteY1" fmla="*/ 3109584 h 3109584"/>
              <a:gd name="connsiteX2" fmla="*/ 3237186 w 3237186"/>
              <a:gd name="connsiteY2" fmla="*/ 1270274 h 3109584"/>
              <a:gd name="connsiteX3" fmla="*/ 0 w 3237186"/>
              <a:gd name="connsiteY3" fmla="*/ 0 h 3109584"/>
              <a:gd name="connsiteX0" fmla="*/ 0 w 3237186"/>
              <a:gd name="connsiteY0" fmla="*/ 0 h 3085764"/>
              <a:gd name="connsiteX1" fmla="*/ 441434 w 3237186"/>
              <a:gd name="connsiteY1" fmla="*/ 3085764 h 3085764"/>
              <a:gd name="connsiteX2" fmla="*/ 3237186 w 3237186"/>
              <a:gd name="connsiteY2" fmla="*/ 1246454 h 3085764"/>
              <a:gd name="connsiteX3" fmla="*/ 0 w 3237186"/>
              <a:gd name="connsiteY3" fmla="*/ 0 h 3085764"/>
              <a:gd name="connsiteX0" fmla="*/ 0 w 3255520"/>
              <a:gd name="connsiteY0" fmla="*/ 0 h 3085764"/>
              <a:gd name="connsiteX1" fmla="*/ 441434 w 3255520"/>
              <a:gd name="connsiteY1" fmla="*/ 3085764 h 3085764"/>
              <a:gd name="connsiteX2" fmla="*/ 3255520 w 3255520"/>
              <a:gd name="connsiteY2" fmla="*/ 1239108 h 3085764"/>
              <a:gd name="connsiteX3" fmla="*/ 0 w 3255520"/>
              <a:gd name="connsiteY3" fmla="*/ 0 h 3085764"/>
              <a:gd name="connsiteX0" fmla="*/ 0 w 3255520"/>
              <a:gd name="connsiteY0" fmla="*/ 0 h 3088940"/>
              <a:gd name="connsiteX1" fmla="*/ 460457 w 3255520"/>
              <a:gd name="connsiteY1" fmla="*/ 3088940 h 3088940"/>
              <a:gd name="connsiteX2" fmla="*/ 3255520 w 3255520"/>
              <a:gd name="connsiteY2" fmla="*/ 1239108 h 3088940"/>
              <a:gd name="connsiteX3" fmla="*/ 0 w 3255520"/>
              <a:gd name="connsiteY3" fmla="*/ 0 h 3088940"/>
              <a:gd name="connsiteX0" fmla="*/ 0 w 3262334"/>
              <a:gd name="connsiteY0" fmla="*/ 0 h 3088940"/>
              <a:gd name="connsiteX1" fmla="*/ 460457 w 3262334"/>
              <a:gd name="connsiteY1" fmla="*/ 3088940 h 3088940"/>
              <a:gd name="connsiteX2" fmla="*/ 3262334 w 3262334"/>
              <a:gd name="connsiteY2" fmla="*/ 1239108 h 3088940"/>
              <a:gd name="connsiteX3" fmla="*/ 0 w 3262334"/>
              <a:gd name="connsiteY3" fmla="*/ 0 h 3088940"/>
              <a:gd name="connsiteX0" fmla="*/ 0 w 3264905"/>
              <a:gd name="connsiteY0" fmla="*/ 0 h 3086363"/>
              <a:gd name="connsiteX1" fmla="*/ 463028 w 3264905"/>
              <a:gd name="connsiteY1" fmla="*/ 3086363 h 3086363"/>
              <a:gd name="connsiteX2" fmla="*/ 3264905 w 3264905"/>
              <a:gd name="connsiteY2" fmla="*/ 1236531 h 3086363"/>
              <a:gd name="connsiteX3" fmla="*/ 0 w 3264905"/>
              <a:gd name="connsiteY3" fmla="*/ 0 h 308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4905" h="3086363">
                <a:moveTo>
                  <a:pt x="0" y="0"/>
                </a:moveTo>
                <a:lnTo>
                  <a:pt x="463028" y="3086363"/>
                </a:lnTo>
                <a:lnTo>
                  <a:pt x="3264905" y="123653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713406" y="2411362"/>
            <a:ext cx="1983659" cy="4457360"/>
          </a:xfrm>
          <a:custGeom>
            <a:avLst/>
            <a:gdLst>
              <a:gd name="connsiteX0" fmla="*/ 1983659 w 1983659"/>
              <a:gd name="connsiteY0" fmla="*/ 0 h 4431891"/>
              <a:gd name="connsiteX1" fmla="*/ 1032388 w 1983659"/>
              <a:gd name="connsiteY1" fmla="*/ 4431891 h 4431891"/>
              <a:gd name="connsiteX2" fmla="*/ 0 w 1983659"/>
              <a:gd name="connsiteY2" fmla="*/ 2286000 h 4431891"/>
              <a:gd name="connsiteX3" fmla="*/ 1983659 w 1983659"/>
              <a:gd name="connsiteY3" fmla="*/ 0 h 4431891"/>
              <a:gd name="connsiteX0" fmla="*/ 1983659 w 1983659"/>
              <a:gd name="connsiteY0" fmla="*/ 0 h 4439842"/>
              <a:gd name="connsiteX1" fmla="*/ 1000583 w 1983659"/>
              <a:gd name="connsiteY1" fmla="*/ 4439842 h 4439842"/>
              <a:gd name="connsiteX2" fmla="*/ 0 w 1983659"/>
              <a:gd name="connsiteY2" fmla="*/ 2286000 h 4439842"/>
              <a:gd name="connsiteX3" fmla="*/ 1983659 w 1983659"/>
              <a:gd name="connsiteY3" fmla="*/ 0 h 4439842"/>
              <a:gd name="connsiteX0" fmla="*/ 1983659 w 1983659"/>
              <a:gd name="connsiteY0" fmla="*/ 0 h 4447794"/>
              <a:gd name="connsiteX1" fmla="*/ 1000583 w 1983659"/>
              <a:gd name="connsiteY1" fmla="*/ 4447794 h 4447794"/>
              <a:gd name="connsiteX2" fmla="*/ 0 w 1983659"/>
              <a:gd name="connsiteY2" fmla="*/ 2286000 h 4447794"/>
              <a:gd name="connsiteX3" fmla="*/ 1983659 w 1983659"/>
              <a:gd name="connsiteY3" fmla="*/ 0 h 4447794"/>
              <a:gd name="connsiteX0" fmla="*/ 1983659 w 1983659"/>
              <a:gd name="connsiteY0" fmla="*/ 0 h 4471648"/>
              <a:gd name="connsiteX1" fmla="*/ 1000583 w 1983659"/>
              <a:gd name="connsiteY1" fmla="*/ 4471648 h 4471648"/>
              <a:gd name="connsiteX2" fmla="*/ 0 w 1983659"/>
              <a:gd name="connsiteY2" fmla="*/ 2286000 h 4471648"/>
              <a:gd name="connsiteX3" fmla="*/ 1983659 w 1983659"/>
              <a:gd name="connsiteY3" fmla="*/ 0 h 4471648"/>
              <a:gd name="connsiteX0" fmla="*/ 1983659 w 1983659"/>
              <a:gd name="connsiteY0" fmla="*/ 0 h 4457360"/>
              <a:gd name="connsiteX1" fmla="*/ 995820 w 1983659"/>
              <a:gd name="connsiteY1" fmla="*/ 4457360 h 4457360"/>
              <a:gd name="connsiteX2" fmla="*/ 0 w 1983659"/>
              <a:gd name="connsiteY2" fmla="*/ 2286000 h 4457360"/>
              <a:gd name="connsiteX3" fmla="*/ 1983659 w 1983659"/>
              <a:gd name="connsiteY3" fmla="*/ 0 h 4457360"/>
              <a:gd name="connsiteX0" fmla="*/ 1983659 w 1983659"/>
              <a:gd name="connsiteY0" fmla="*/ 0 h 4457360"/>
              <a:gd name="connsiteX1" fmla="*/ 991058 w 1983659"/>
              <a:gd name="connsiteY1" fmla="*/ 4457360 h 4457360"/>
              <a:gd name="connsiteX2" fmla="*/ 0 w 1983659"/>
              <a:gd name="connsiteY2" fmla="*/ 2286000 h 4457360"/>
              <a:gd name="connsiteX3" fmla="*/ 1983659 w 1983659"/>
              <a:gd name="connsiteY3" fmla="*/ 0 h 445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59" h="4457360">
                <a:moveTo>
                  <a:pt x="1983659" y="0"/>
                </a:moveTo>
                <a:lnTo>
                  <a:pt x="991058" y="4457360"/>
                </a:lnTo>
                <a:lnTo>
                  <a:pt x="0" y="2286000"/>
                </a:lnTo>
                <a:lnTo>
                  <a:pt x="198365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73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341757" y="1209676"/>
            <a:ext cx="3359456" cy="1822946"/>
          </a:xfrm>
          <a:custGeom>
            <a:avLst/>
            <a:gdLst>
              <a:gd name="connsiteX0" fmla="*/ 1271587 w 3305175"/>
              <a:gd name="connsiteY0" fmla="*/ 0 h 1809750"/>
              <a:gd name="connsiteX1" fmla="*/ 3305175 w 3305175"/>
              <a:gd name="connsiteY1" fmla="*/ 1233487 h 1809750"/>
              <a:gd name="connsiteX2" fmla="*/ 0 w 3305175"/>
              <a:gd name="connsiteY2" fmla="*/ 1809750 h 1809750"/>
              <a:gd name="connsiteX3" fmla="*/ 1271587 w 3305175"/>
              <a:gd name="connsiteY3" fmla="*/ 0 h 1809750"/>
              <a:gd name="connsiteX0" fmla="*/ 1281112 w 3314700"/>
              <a:gd name="connsiteY0" fmla="*/ 0 h 1828800"/>
              <a:gd name="connsiteX1" fmla="*/ 3314700 w 3314700"/>
              <a:gd name="connsiteY1" fmla="*/ 1233487 h 1828800"/>
              <a:gd name="connsiteX2" fmla="*/ 0 w 3314700"/>
              <a:gd name="connsiteY2" fmla="*/ 1828800 h 1828800"/>
              <a:gd name="connsiteX3" fmla="*/ 1281112 w 3314700"/>
              <a:gd name="connsiteY3" fmla="*/ 0 h 1828800"/>
              <a:gd name="connsiteX0" fmla="*/ 1300162 w 3333750"/>
              <a:gd name="connsiteY0" fmla="*/ 0 h 1824037"/>
              <a:gd name="connsiteX1" fmla="*/ 3333750 w 3333750"/>
              <a:gd name="connsiteY1" fmla="*/ 1233487 h 1824037"/>
              <a:gd name="connsiteX2" fmla="*/ 0 w 3333750"/>
              <a:gd name="connsiteY2" fmla="*/ 1824037 h 1824037"/>
              <a:gd name="connsiteX3" fmla="*/ 1300162 w 3333750"/>
              <a:gd name="connsiteY3" fmla="*/ 0 h 1824037"/>
              <a:gd name="connsiteX0" fmla="*/ 1314449 w 3333750"/>
              <a:gd name="connsiteY0" fmla="*/ 0 h 1381124"/>
              <a:gd name="connsiteX1" fmla="*/ 3333750 w 3333750"/>
              <a:gd name="connsiteY1" fmla="*/ 790574 h 1381124"/>
              <a:gd name="connsiteX2" fmla="*/ 0 w 3333750"/>
              <a:gd name="connsiteY2" fmla="*/ 1381124 h 1381124"/>
              <a:gd name="connsiteX3" fmla="*/ 1314449 w 3333750"/>
              <a:gd name="connsiteY3" fmla="*/ 0 h 1381124"/>
              <a:gd name="connsiteX0" fmla="*/ 1300162 w 3333750"/>
              <a:gd name="connsiteY0" fmla="*/ 0 h 1819274"/>
              <a:gd name="connsiteX1" fmla="*/ 3333750 w 3333750"/>
              <a:gd name="connsiteY1" fmla="*/ 1228724 h 1819274"/>
              <a:gd name="connsiteX2" fmla="*/ 0 w 3333750"/>
              <a:gd name="connsiteY2" fmla="*/ 1819274 h 1819274"/>
              <a:gd name="connsiteX3" fmla="*/ 1300162 w 3333750"/>
              <a:gd name="connsiteY3" fmla="*/ 0 h 1819274"/>
              <a:gd name="connsiteX0" fmla="*/ 1300162 w 3333750"/>
              <a:gd name="connsiteY0" fmla="*/ 0 h 1819274"/>
              <a:gd name="connsiteX1" fmla="*/ 3333750 w 3333750"/>
              <a:gd name="connsiteY1" fmla="*/ 1228724 h 1819274"/>
              <a:gd name="connsiteX2" fmla="*/ 0 w 3333750"/>
              <a:gd name="connsiteY2" fmla="*/ 1819274 h 1819274"/>
              <a:gd name="connsiteX3" fmla="*/ 1300162 w 3333750"/>
              <a:gd name="connsiteY3" fmla="*/ 0 h 1819274"/>
              <a:gd name="connsiteX0" fmla="*/ 1325868 w 3359456"/>
              <a:gd name="connsiteY0" fmla="*/ 0 h 1822946"/>
              <a:gd name="connsiteX1" fmla="*/ 3359456 w 3359456"/>
              <a:gd name="connsiteY1" fmla="*/ 1228724 h 1822946"/>
              <a:gd name="connsiteX2" fmla="*/ 0 w 3359456"/>
              <a:gd name="connsiteY2" fmla="*/ 1822946 h 1822946"/>
              <a:gd name="connsiteX3" fmla="*/ 1325868 w 3359456"/>
              <a:gd name="connsiteY3" fmla="*/ 0 h 1822946"/>
              <a:gd name="connsiteX0" fmla="*/ 1325868 w 3359456"/>
              <a:gd name="connsiteY0" fmla="*/ 0 h 1822946"/>
              <a:gd name="connsiteX1" fmla="*/ 3359456 w 3359456"/>
              <a:gd name="connsiteY1" fmla="*/ 1228724 h 1822946"/>
              <a:gd name="connsiteX2" fmla="*/ 0 w 3359456"/>
              <a:gd name="connsiteY2" fmla="*/ 1822946 h 1822946"/>
              <a:gd name="connsiteX3" fmla="*/ 1325868 w 3359456"/>
              <a:gd name="connsiteY3" fmla="*/ 0 h 1822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9456" h="1822946">
                <a:moveTo>
                  <a:pt x="1325868" y="0"/>
                </a:moveTo>
                <a:lnTo>
                  <a:pt x="3359456" y="1228724"/>
                </a:lnTo>
                <a:lnTo>
                  <a:pt x="0" y="1822946"/>
                </a:lnTo>
                <a:lnTo>
                  <a:pt x="1325868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6000">
                <a:schemeClr val="accent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-227" y="-2"/>
            <a:ext cx="1040749" cy="6862615"/>
          </a:xfrm>
          <a:custGeom>
            <a:avLst/>
            <a:gdLst>
              <a:gd name="connsiteX0" fmla="*/ 0 w 1076445"/>
              <a:gd name="connsiteY0" fmla="*/ 0 h 6817489"/>
              <a:gd name="connsiteX1" fmla="*/ 1076445 w 1076445"/>
              <a:gd name="connsiteY1" fmla="*/ 1805651 h 6817489"/>
              <a:gd name="connsiteX2" fmla="*/ 11574 w 1076445"/>
              <a:gd name="connsiteY2" fmla="*/ 6817489 h 6817489"/>
              <a:gd name="connsiteX3" fmla="*/ 0 w 1076445"/>
              <a:gd name="connsiteY3" fmla="*/ 0 h 6817489"/>
              <a:gd name="connsiteX0" fmla="*/ 0 w 873245"/>
              <a:gd name="connsiteY0" fmla="*/ 0 h 6817489"/>
              <a:gd name="connsiteX1" fmla="*/ 873245 w 873245"/>
              <a:gd name="connsiteY1" fmla="*/ 1764376 h 6817489"/>
              <a:gd name="connsiteX2" fmla="*/ 11574 w 873245"/>
              <a:gd name="connsiteY2" fmla="*/ 6817489 h 6817489"/>
              <a:gd name="connsiteX3" fmla="*/ 0 w 873245"/>
              <a:gd name="connsiteY3" fmla="*/ 0 h 6817489"/>
              <a:gd name="connsiteX0" fmla="*/ 0 w 1047870"/>
              <a:gd name="connsiteY0" fmla="*/ 0 h 6817489"/>
              <a:gd name="connsiteX1" fmla="*/ 1047870 w 1047870"/>
              <a:gd name="connsiteY1" fmla="*/ 1770726 h 6817489"/>
              <a:gd name="connsiteX2" fmla="*/ 11574 w 1047870"/>
              <a:gd name="connsiteY2" fmla="*/ 6817489 h 6817489"/>
              <a:gd name="connsiteX3" fmla="*/ 0 w 1047870"/>
              <a:gd name="connsiteY3" fmla="*/ 0 h 6817489"/>
              <a:gd name="connsiteX0" fmla="*/ 0 w 698013"/>
              <a:gd name="connsiteY0" fmla="*/ 0 h 6817489"/>
              <a:gd name="connsiteX1" fmla="*/ 698013 w 698013"/>
              <a:gd name="connsiteY1" fmla="*/ 2181752 h 6817489"/>
              <a:gd name="connsiteX2" fmla="*/ 11574 w 698013"/>
              <a:gd name="connsiteY2" fmla="*/ 6817489 h 6817489"/>
              <a:gd name="connsiteX3" fmla="*/ 0 w 698013"/>
              <a:gd name="connsiteY3" fmla="*/ 0 h 6817489"/>
              <a:gd name="connsiteX0" fmla="*/ 0 w 1039919"/>
              <a:gd name="connsiteY0" fmla="*/ 0 h 6817489"/>
              <a:gd name="connsiteX1" fmla="*/ 1039919 w 1039919"/>
              <a:gd name="connsiteY1" fmla="*/ 1762823 h 6817489"/>
              <a:gd name="connsiteX2" fmla="*/ 11574 w 1039919"/>
              <a:gd name="connsiteY2" fmla="*/ 6817489 h 6817489"/>
              <a:gd name="connsiteX3" fmla="*/ 0 w 1039919"/>
              <a:gd name="connsiteY3" fmla="*/ 0 h 6817489"/>
              <a:gd name="connsiteX0" fmla="*/ 0 w 823788"/>
              <a:gd name="connsiteY0" fmla="*/ 0 h 6817489"/>
              <a:gd name="connsiteX1" fmla="*/ 823788 w 823788"/>
              <a:gd name="connsiteY1" fmla="*/ 1820668 h 6817489"/>
              <a:gd name="connsiteX2" fmla="*/ 11574 w 823788"/>
              <a:gd name="connsiteY2" fmla="*/ 6817489 h 6817489"/>
              <a:gd name="connsiteX3" fmla="*/ 0 w 823788"/>
              <a:gd name="connsiteY3" fmla="*/ 0 h 6817489"/>
              <a:gd name="connsiteX0" fmla="*/ 0 w 1035762"/>
              <a:gd name="connsiteY0" fmla="*/ 0 h 6817489"/>
              <a:gd name="connsiteX1" fmla="*/ 1035762 w 1035762"/>
              <a:gd name="connsiteY1" fmla="*/ 1766955 h 6817489"/>
              <a:gd name="connsiteX2" fmla="*/ 11574 w 1035762"/>
              <a:gd name="connsiteY2" fmla="*/ 6817489 h 6817489"/>
              <a:gd name="connsiteX3" fmla="*/ 0 w 1035762"/>
              <a:gd name="connsiteY3" fmla="*/ 0 h 6817489"/>
              <a:gd name="connsiteX0" fmla="*/ 0 w 1040524"/>
              <a:gd name="connsiteY0" fmla="*/ 0 h 6817489"/>
              <a:gd name="connsiteX1" fmla="*/ 1040524 w 1040524"/>
              <a:gd name="connsiteY1" fmla="*/ 1762221 h 6817489"/>
              <a:gd name="connsiteX2" fmla="*/ 11574 w 1040524"/>
              <a:gd name="connsiteY2" fmla="*/ 6817489 h 6817489"/>
              <a:gd name="connsiteX3" fmla="*/ 0 w 1040524"/>
              <a:gd name="connsiteY3" fmla="*/ 0 h 6817489"/>
              <a:gd name="connsiteX0" fmla="*/ 225 w 1040749"/>
              <a:gd name="connsiteY0" fmla="*/ 0 h 6858541"/>
              <a:gd name="connsiteX1" fmla="*/ 1040749 w 1040749"/>
              <a:gd name="connsiteY1" fmla="*/ 1762221 h 6858541"/>
              <a:gd name="connsiteX2" fmla="*/ 0 w 1040749"/>
              <a:gd name="connsiteY2" fmla="*/ 6858541 h 6858541"/>
              <a:gd name="connsiteX3" fmla="*/ 225 w 1040749"/>
              <a:gd name="connsiteY3" fmla="*/ 0 h 6858541"/>
              <a:gd name="connsiteX0" fmla="*/ 225 w 1040749"/>
              <a:gd name="connsiteY0" fmla="*/ 0 h 6835083"/>
              <a:gd name="connsiteX1" fmla="*/ 1040749 w 1040749"/>
              <a:gd name="connsiteY1" fmla="*/ 1762221 h 6835083"/>
              <a:gd name="connsiteX2" fmla="*/ 0 w 1040749"/>
              <a:gd name="connsiteY2" fmla="*/ 6835083 h 6835083"/>
              <a:gd name="connsiteX3" fmla="*/ 225 w 1040749"/>
              <a:gd name="connsiteY3" fmla="*/ 0 h 683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0749" h="6835083">
                <a:moveTo>
                  <a:pt x="225" y="0"/>
                </a:moveTo>
                <a:lnTo>
                  <a:pt x="1040749" y="1762221"/>
                </a:lnTo>
                <a:lnTo>
                  <a:pt x="0" y="6835083"/>
                </a:lnTo>
                <a:lnTo>
                  <a:pt x="225" y="0"/>
                </a:lnTo>
                <a:close/>
              </a:path>
            </a:pathLst>
          </a:custGeom>
          <a:gradFill>
            <a:gsLst>
              <a:gs pos="19000">
                <a:schemeClr val="accent2"/>
              </a:gs>
              <a:gs pos="94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119436" y="-1"/>
            <a:ext cx="3260163" cy="3022037"/>
          </a:xfrm>
          <a:custGeom>
            <a:avLst/>
            <a:gdLst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185737 w 3228975"/>
              <a:gd name="connsiteY3" fmla="*/ 0 h 3024188"/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1976437 w 3228975"/>
              <a:gd name="connsiteY3" fmla="*/ 1776413 h 3024188"/>
              <a:gd name="connsiteX4" fmla="*/ 185737 w 3228975"/>
              <a:gd name="connsiteY4" fmla="*/ 0 h 3024188"/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2733674 w 3228975"/>
              <a:gd name="connsiteY3" fmla="*/ 1281113 h 3024188"/>
              <a:gd name="connsiteX4" fmla="*/ 185737 w 3228975"/>
              <a:gd name="connsiteY4" fmla="*/ 0 h 3024188"/>
              <a:gd name="connsiteX0" fmla="*/ 185737 w 3181350"/>
              <a:gd name="connsiteY0" fmla="*/ 0 h 2481263"/>
              <a:gd name="connsiteX1" fmla="*/ 0 w 3181350"/>
              <a:gd name="connsiteY1" fmla="*/ 1771650 h 2481263"/>
              <a:gd name="connsiteX2" fmla="*/ 3181350 w 3181350"/>
              <a:gd name="connsiteY2" fmla="*/ 2481263 h 2481263"/>
              <a:gd name="connsiteX3" fmla="*/ 2733674 w 3181350"/>
              <a:gd name="connsiteY3" fmla="*/ 1281113 h 2481263"/>
              <a:gd name="connsiteX4" fmla="*/ 185737 w 3181350"/>
              <a:gd name="connsiteY4" fmla="*/ 0 h 24812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2733674 w 3214688"/>
              <a:gd name="connsiteY3" fmla="*/ 1281113 h 3014663"/>
              <a:gd name="connsiteX4" fmla="*/ 185737 w 3214688"/>
              <a:gd name="connsiteY4" fmla="*/ 0 h 30146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2733674 w 3214688"/>
              <a:gd name="connsiteY3" fmla="*/ 1285876 h 3014663"/>
              <a:gd name="connsiteX4" fmla="*/ 185737 w 3214688"/>
              <a:gd name="connsiteY4" fmla="*/ 0 h 30146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185737 w 3214688"/>
              <a:gd name="connsiteY3" fmla="*/ 0 h 3014663"/>
              <a:gd name="connsiteX0" fmla="*/ 190500 w 3219451"/>
              <a:gd name="connsiteY0" fmla="*/ 0 h 3014663"/>
              <a:gd name="connsiteX1" fmla="*/ 0 w 3219451"/>
              <a:gd name="connsiteY1" fmla="*/ 1781175 h 3014663"/>
              <a:gd name="connsiteX2" fmla="*/ 3219451 w 3219451"/>
              <a:gd name="connsiteY2" fmla="*/ 3014663 h 3014663"/>
              <a:gd name="connsiteX3" fmla="*/ 190500 w 3219451"/>
              <a:gd name="connsiteY3" fmla="*/ 0 h 3014663"/>
              <a:gd name="connsiteX0" fmla="*/ 190500 w 3219451"/>
              <a:gd name="connsiteY0" fmla="*/ 0 h 3014663"/>
              <a:gd name="connsiteX1" fmla="*/ 0 w 3219451"/>
              <a:gd name="connsiteY1" fmla="*/ 1766887 h 3014663"/>
              <a:gd name="connsiteX2" fmla="*/ 3219451 w 3219451"/>
              <a:gd name="connsiteY2" fmla="*/ 3014663 h 3014663"/>
              <a:gd name="connsiteX3" fmla="*/ 190500 w 3219451"/>
              <a:gd name="connsiteY3" fmla="*/ 0 h 3014663"/>
              <a:gd name="connsiteX0" fmla="*/ 223838 w 3252789"/>
              <a:gd name="connsiteY0" fmla="*/ 0 h 3014663"/>
              <a:gd name="connsiteX1" fmla="*/ 0 w 3252789"/>
              <a:gd name="connsiteY1" fmla="*/ 1771650 h 3014663"/>
              <a:gd name="connsiteX2" fmla="*/ 3252789 w 3252789"/>
              <a:gd name="connsiteY2" fmla="*/ 3014663 h 3014663"/>
              <a:gd name="connsiteX3" fmla="*/ 223838 w 3252789"/>
              <a:gd name="connsiteY3" fmla="*/ 0 h 3014663"/>
              <a:gd name="connsiteX0" fmla="*/ 223838 w 3252789"/>
              <a:gd name="connsiteY0" fmla="*/ 0 h 3014663"/>
              <a:gd name="connsiteX1" fmla="*/ 0 w 3252789"/>
              <a:gd name="connsiteY1" fmla="*/ 1790700 h 3014663"/>
              <a:gd name="connsiteX2" fmla="*/ 3252789 w 3252789"/>
              <a:gd name="connsiteY2" fmla="*/ 3014663 h 3014663"/>
              <a:gd name="connsiteX3" fmla="*/ 223838 w 3252789"/>
              <a:gd name="connsiteY3" fmla="*/ 0 h 3014663"/>
              <a:gd name="connsiteX0" fmla="*/ 223838 w 3252789"/>
              <a:gd name="connsiteY0" fmla="*/ 0 h 3022037"/>
              <a:gd name="connsiteX1" fmla="*/ 0 w 3252789"/>
              <a:gd name="connsiteY1" fmla="*/ 1790700 h 3022037"/>
              <a:gd name="connsiteX2" fmla="*/ 3252789 w 3252789"/>
              <a:gd name="connsiteY2" fmla="*/ 3022037 h 3022037"/>
              <a:gd name="connsiteX3" fmla="*/ 223838 w 3252789"/>
              <a:gd name="connsiteY3" fmla="*/ 0 h 3022037"/>
              <a:gd name="connsiteX0" fmla="*/ 223838 w 3260163"/>
              <a:gd name="connsiteY0" fmla="*/ 0 h 3014663"/>
              <a:gd name="connsiteX1" fmla="*/ 0 w 3260163"/>
              <a:gd name="connsiteY1" fmla="*/ 1790700 h 3014663"/>
              <a:gd name="connsiteX2" fmla="*/ 3260163 w 3260163"/>
              <a:gd name="connsiteY2" fmla="*/ 3014663 h 3014663"/>
              <a:gd name="connsiteX3" fmla="*/ 223838 w 3260163"/>
              <a:gd name="connsiteY3" fmla="*/ 0 h 3014663"/>
              <a:gd name="connsiteX0" fmla="*/ 223838 w 3260163"/>
              <a:gd name="connsiteY0" fmla="*/ 0 h 3022037"/>
              <a:gd name="connsiteX1" fmla="*/ 0 w 3260163"/>
              <a:gd name="connsiteY1" fmla="*/ 1790700 h 3022037"/>
              <a:gd name="connsiteX2" fmla="*/ 3260163 w 3260163"/>
              <a:gd name="connsiteY2" fmla="*/ 3022037 h 3022037"/>
              <a:gd name="connsiteX3" fmla="*/ 223838 w 3260163"/>
              <a:gd name="connsiteY3" fmla="*/ 0 h 30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163" h="3022037">
                <a:moveTo>
                  <a:pt x="223838" y="0"/>
                </a:moveTo>
                <a:lnTo>
                  <a:pt x="0" y="1790700"/>
                </a:lnTo>
                <a:lnTo>
                  <a:pt x="3260163" y="3022037"/>
                </a:lnTo>
                <a:lnTo>
                  <a:pt x="223838" y="0"/>
                </a:lnTo>
                <a:close/>
              </a:path>
            </a:pathLst>
          </a:custGeom>
          <a:gradFill>
            <a:gsLst>
              <a:gs pos="58000">
                <a:schemeClr val="accent2"/>
              </a:gs>
              <a:gs pos="0">
                <a:schemeClr val="accent1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343275" y="0"/>
            <a:ext cx="4337998" cy="3019426"/>
          </a:xfrm>
          <a:custGeom>
            <a:avLst/>
            <a:gdLst>
              <a:gd name="connsiteX0" fmla="*/ 0 w 4324350"/>
              <a:gd name="connsiteY0" fmla="*/ 0 h 3019426"/>
              <a:gd name="connsiteX1" fmla="*/ 4324350 w 4324350"/>
              <a:gd name="connsiteY1" fmla="*/ 1214438 h 3019426"/>
              <a:gd name="connsiteX2" fmla="*/ 3028950 w 4324350"/>
              <a:gd name="connsiteY2" fmla="*/ 3019426 h 3019426"/>
              <a:gd name="connsiteX3" fmla="*/ 0 w 4324350"/>
              <a:gd name="connsiteY3" fmla="*/ 0 h 3019426"/>
              <a:gd name="connsiteX0" fmla="*/ 0 w 4324350"/>
              <a:gd name="connsiteY0" fmla="*/ 0 h 3019426"/>
              <a:gd name="connsiteX1" fmla="*/ 4324350 w 4324350"/>
              <a:gd name="connsiteY1" fmla="*/ 1214438 h 3019426"/>
              <a:gd name="connsiteX2" fmla="*/ 3028950 w 4324350"/>
              <a:gd name="connsiteY2" fmla="*/ 3019426 h 3019426"/>
              <a:gd name="connsiteX3" fmla="*/ 0 w 4324350"/>
              <a:gd name="connsiteY3" fmla="*/ 0 h 3019426"/>
              <a:gd name="connsiteX0" fmla="*/ 0 w 4337998"/>
              <a:gd name="connsiteY0" fmla="*/ 0 h 3019426"/>
              <a:gd name="connsiteX1" fmla="*/ 4337998 w 4337998"/>
              <a:gd name="connsiteY1" fmla="*/ 1214438 h 3019426"/>
              <a:gd name="connsiteX2" fmla="*/ 3028950 w 4337998"/>
              <a:gd name="connsiteY2" fmla="*/ 3019426 h 3019426"/>
              <a:gd name="connsiteX3" fmla="*/ 0 w 4337998"/>
              <a:gd name="connsiteY3" fmla="*/ 0 h 3019426"/>
              <a:gd name="connsiteX0" fmla="*/ 0 w 4337998"/>
              <a:gd name="connsiteY0" fmla="*/ 0 h 3019426"/>
              <a:gd name="connsiteX1" fmla="*/ 4337998 w 4337998"/>
              <a:gd name="connsiteY1" fmla="*/ 1214438 h 3019426"/>
              <a:gd name="connsiteX2" fmla="*/ 3015303 w 4337998"/>
              <a:gd name="connsiteY2" fmla="*/ 3019426 h 3019426"/>
              <a:gd name="connsiteX3" fmla="*/ 0 w 4337998"/>
              <a:gd name="connsiteY3" fmla="*/ 0 h 301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7998" h="3019426">
                <a:moveTo>
                  <a:pt x="0" y="0"/>
                </a:moveTo>
                <a:lnTo>
                  <a:pt x="4337998" y="1214438"/>
                </a:lnTo>
                <a:lnTo>
                  <a:pt x="3015303" y="301942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100000">
                <a:schemeClr val="accent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s</a:t>
            </a:r>
          </a:p>
        </p:txBody>
      </p:sp>
      <p:sp>
        <p:nvSpPr>
          <p:cNvPr id="17" name="Freeform 16"/>
          <p:cNvSpPr/>
          <p:nvPr/>
        </p:nvSpPr>
        <p:spPr>
          <a:xfrm>
            <a:off x="7667625" y="1"/>
            <a:ext cx="4524375" cy="1214438"/>
          </a:xfrm>
          <a:custGeom>
            <a:avLst/>
            <a:gdLst>
              <a:gd name="connsiteX0" fmla="*/ 3367088 w 4524375"/>
              <a:gd name="connsiteY0" fmla="*/ 0 h 1223963"/>
              <a:gd name="connsiteX1" fmla="*/ 0 w 4524375"/>
              <a:gd name="connsiteY1" fmla="*/ 1223963 h 1223963"/>
              <a:gd name="connsiteX2" fmla="*/ 4524375 w 4524375"/>
              <a:gd name="connsiteY2" fmla="*/ 1071563 h 1223963"/>
              <a:gd name="connsiteX3" fmla="*/ 3367088 w 4524375"/>
              <a:gd name="connsiteY3" fmla="*/ 0 h 1223963"/>
              <a:gd name="connsiteX0" fmla="*/ 3352800 w 4524375"/>
              <a:gd name="connsiteY0" fmla="*/ 0 h 1233489"/>
              <a:gd name="connsiteX1" fmla="*/ 0 w 4524375"/>
              <a:gd name="connsiteY1" fmla="*/ 1233489 h 1233489"/>
              <a:gd name="connsiteX2" fmla="*/ 4524375 w 4524375"/>
              <a:gd name="connsiteY2" fmla="*/ 1081089 h 1233489"/>
              <a:gd name="connsiteX3" fmla="*/ 3352800 w 4524375"/>
              <a:gd name="connsiteY3" fmla="*/ 0 h 1233489"/>
              <a:gd name="connsiteX0" fmla="*/ 3352800 w 4524375"/>
              <a:gd name="connsiteY0" fmla="*/ 0 h 1228726"/>
              <a:gd name="connsiteX1" fmla="*/ 0 w 4524375"/>
              <a:gd name="connsiteY1" fmla="*/ 1228726 h 1228726"/>
              <a:gd name="connsiteX2" fmla="*/ 4524375 w 4524375"/>
              <a:gd name="connsiteY2" fmla="*/ 1076326 h 1228726"/>
              <a:gd name="connsiteX3" fmla="*/ 3352800 w 4524375"/>
              <a:gd name="connsiteY3" fmla="*/ 0 h 1228726"/>
              <a:gd name="connsiteX0" fmla="*/ 3357563 w 4524375"/>
              <a:gd name="connsiteY0" fmla="*/ 0 h 1223963"/>
              <a:gd name="connsiteX1" fmla="*/ 0 w 4524375"/>
              <a:gd name="connsiteY1" fmla="*/ 1223963 h 1223963"/>
              <a:gd name="connsiteX2" fmla="*/ 4524375 w 4524375"/>
              <a:gd name="connsiteY2" fmla="*/ 1071563 h 1223963"/>
              <a:gd name="connsiteX3" fmla="*/ 3357563 w 4524375"/>
              <a:gd name="connsiteY3" fmla="*/ 0 h 1223963"/>
              <a:gd name="connsiteX0" fmla="*/ 3371851 w 4538663"/>
              <a:gd name="connsiteY0" fmla="*/ 0 h 1219200"/>
              <a:gd name="connsiteX1" fmla="*/ 0 w 4538663"/>
              <a:gd name="connsiteY1" fmla="*/ 1219200 h 1219200"/>
              <a:gd name="connsiteX2" fmla="*/ 4538663 w 4538663"/>
              <a:gd name="connsiteY2" fmla="*/ 1071563 h 1219200"/>
              <a:gd name="connsiteX3" fmla="*/ 3371851 w 4538663"/>
              <a:gd name="connsiteY3" fmla="*/ 0 h 1219200"/>
              <a:gd name="connsiteX0" fmla="*/ 3243264 w 4410076"/>
              <a:gd name="connsiteY0" fmla="*/ 0 h 1071563"/>
              <a:gd name="connsiteX1" fmla="*/ 0 w 4410076"/>
              <a:gd name="connsiteY1" fmla="*/ 1033463 h 1071563"/>
              <a:gd name="connsiteX2" fmla="*/ 4410076 w 4410076"/>
              <a:gd name="connsiteY2" fmla="*/ 1071563 h 1071563"/>
              <a:gd name="connsiteX3" fmla="*/ 3243264 w 4410076"/>
              <a:gd name="connsiteY3" fmla="*/ 0 h 1071563"/>
              <a:gd name="connsiteX0" fmla="*/ 3352801 w 4519613"/>
              <a:gd name="connsiteY0" fmla="*/ 0 h 1214438"/>
              <a:gd name="connsiteX1" fmla="*/ 0 w 4519613"/>
              <a:gd name="connsiteY1" fmla="*/ 1214438 h 1214438"/>
              <a:gd name="connsiteX2" fmla="*/ 4519613 w 4519613"/>
              <a:gd name="connsiteY2" fmla="*/ 1071563 h 1214438"/>
              <a:gd name="connsiteX3" fmla="*/ 3352801 w 4519613"/>
              <a:gd name="connsiteY3" fmla="*/ 0 h 1214438"/>
              <a:gd name="connsiteX0" fmla="*/ 3352801 w 4533261"/>
              <a:gd name="connsiteY0" fmla="*/ 0 h 1214438"/>
              <a:gd name="connsiteX1" fmla="*/ 0 w 4533261"/>
              <a:gd name="connsiteY1" fmla="*/ 1214438 h 1214438"/>
              <a:gd name="connsiteX2" fmla="*/ 4533261 w 4533261"/>
              <a:gd name="connsiteY2" fmla="*/ 1071563 h 1214438"/>
              <a:gd name="connsiteX3" fmla="*/ 3352801 w 4533261"/>
              <a:gd name="connsiteY3" fmla="*/ 0 h 1214438"/>
              <a:gd name="connsiteX0" fmla="*/ 3352801 w 4533261"/>
              <a:gd name="connsiteY0" fmla="*/ 0 h 1214438"/>
              <a:gd name="connsiteX1" fmla="*/ 0 w 4533261"/>
              <a:gd name="connsiteY1" fmla="*/ 1214438 h 1214438"/>
              <a:gd name="connsiteX2" fmla="*/ 4533261 w 4533261"/>
              <a:gd name="connsiteY2" fmla="*/ 1098859 h 1214438"/>
              <a:gd name="connsiteX3" fmla="*/ 3352801 w 4533261"/>
              <a:gd name="connsiteY3" fmla="*/ 0 h 121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3261" h="1214438">
                <a:moveTo>
                  <a:pt x="3352801" y="0"/>
                </a:moveTo>
                <a:lnTo>
                  <a:pt x="0" y="1214438"/>
                </a:lnTo>
                <a:lnTo>
                  <a:pt x="4533261" y="1098859"/>
                </a:lnTo>
                <a:lnTo>
                  <a:pt x="3352801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1015664" y="1"/>
            <a:ext cx="1176841" cy="1098080"/>
          </a:xfrm>
          <a:custGeom>
            <a:avLst/>
            <a:gdLst>
              <a:gd name="connsiteX0" fmla="*/ 0 w 1171575"/>
              <a:gd name="connsiteY0" fmla="*/ 0 h 1076325"/>
              <a:gd name="connsiteX1" fmla="*/ 1171575 w 1171575"/>
              <a:gd name="connsiteY1" fmla="*/ 1076325 h 1076325"/>
              <a:gd name="connsiteX2" fmla="*/ 1171575 w 1171575"/>
              <a:gd name="connsiteY2" fmla="*/ 0 h 1076325"/>
              <a:gd name="connsiteX3" fmla="*/ 0 w 1171575"/>
              <a:gd name="connsiteY3" fmla="*/ 0 h 1076325"/>
              <a:gd name="connsiteX0" fmla="*/ 0 w 1171575"/>
              <a:gd name="connsiteY0" fmla="*/ 0 h 1076325"/>
              <a:gd name="connsiteX1" fmla="*/ 1171575 w 1171575"/>
              <a:gd name="connsiteY1" fmla="*/ 1076325 h 1076325"/>
              <a:gd name="connsiteX2" fmla="*/ 1171575 w 1171575"/>
              <a:gd name="connsiteY2" fmla="*/ 0 h 1076325"/>
              <a:gd name="connsiteX3" fmla="*/ 0 w 1171575"/>
              <a:gd name="connsiteY3" fmla="*/ 0 h 1076325"/>
              <a:gd name="connsiteX0" fmla="*/ 0 w 1176299"/>
              <a:gd name="connsiteY0" fmla="*/ 0 h 1085850"/>
              <a:gd name="connsiteX1" fmla="*/ 1176299 w 1176299"/>
              <a:gd name="connsiteY1" fmla="*/ 1085850 h 1085850"/>
              <a:gd name="connsiteX2" fmla="*/ 1171575 w 1176299"/>
              <a:gd name="connsiteY2" fmla="*/ 0 h 1085850"/>
              <a:gd name="connsiteX3" fmla="*/ 0 w 1176299"/>
              <a:gd name="connsiteY3" fmla="*/ 0 h 1085850"/>
              <a:gd name="connsiteX0" fmla="*/ 0 w 1181344"/>
              <a:gd name="connsiteY0" fmla="*/ 0 h 1085850"/>
              <a:gd name="connsiteX1" fmla="*/ 1176299 w 1181344"/>
              <a:gd name="connsiteY1" fmla="*/ 1085850 h 1085850"/>
              <a:gd name="connsiteX2" fmla="*/ 1181138 w 1181344"/>
              <a:gd name="connsiteY2" fmla="*/ 0 h 1085850"/>
              <a:gd name="connsiteX3" fmla="*/ 0 w 1181344"/>
              <a:gd name="connsiteY3" fmla="*/ 0 h 1085850"/>
              <a:gd name="connsiteX0" fmla="*/ 0 w 1181586"/>
              <a:gd name="connsiteY0" fmla="*/ 0 h 1081088"/>
              <a:gd name="connsiteX1" fmla="*/ 1181080 w 1181586"/>
              <a:gd name="connsiteY1" fmla="*/ 1081088 h 1081088"/>
              <a:gd name="connsiteX2" fmla="*/ 1181138 w 1181586"/>
              <a:gd name="connsiteY2" fmla="*/ 0 h 1081088"/>
              <a:gd name="connsiteX3" fmla="*/ 0 w 1181586"/>
              <a:gd name="connsiteY3" fmla="*/ 0 h 1081088"/>
              <a:gd name="connsiteX0" fmla="*/ 0 w 1181586"/>
              <a:gd name="connsiteY0" fmla="*/ 0 h 1070785"/>
              <a:gd name="connsiteX1" fmla="*/ 1181080 w 1181586"/>
              <a:gd name="connsiteY1" fmla="*/ 1070785 h 1070785"/>
              <a:gd name="connsiteX2" fmla="*/ 1181138 w 1181586"/>
              <a:gd name="connsiteY2" fmla="*/ 0 h 1070785"/>
              <a:gd name="connsiteX3" fmla="*/ 0 w 1181586"/>
              <a:gd name="connsiteY3" fmla="*/ 0 h 1070785"/>
              <a:gd name="connsiteX0" fmla="*/ 0 w 1181152"/>
              <a:gd name="connsiteY0" fmla="*/ 0 h 593113"/>
              <a:gd name="connsiteX1" fmla="*/ 1057755 w 1181152"/>
              <a:gd name="connsiteY1" fmla="*/ 593113 h 593113"/>
              <a:gd name="connsiteX2" fmla="*/ 1181138 w 1181152"/>
              <a:gd name="connsiteY2" fmla="*/ 0 h 593113"/>
              <a:gd name="connsiteX3" fmla="*/ 0 w 1181152"/>
              <a:gd name="connsiteY3" fmla="*/ 0 h 593113"/>
              <a:gd name="connsiteX0" fmla="*/ 0 w 1181586"/>
              <a:gd name="connsiteY0" fmla="*/ 0 h 1098080"/>
              <a:gd name="connsiteX1" fmla="*/ 1181081 w 1181586"/>
              <a:gd name="connsiteY1" fmla="*/ 1098080 h 1098080"/>
              <a:gd name="connsiteX2" fmla="*/ 1181138 w 1181586"/>
              <a:gd name="connsiteY2" fmla="*/ 0 h 1098080"/>
              <a:gd name="connsiteX3" fmla="*/ 0 w 1181586"/>
              <a:gd name="connsiteY3" fmla="*/ 0 h 109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86" h="1098080">
                <a:moveTo>
                  <a:pt x="0" y="0"/>
                </a:moveTo>
                <a:lnTo>
                  <a:pt x="1181081" y="1098080"/>
                </a:lnTo>
                <a:cubicBezTo>
                  <a:pt x="1179506" y="736130"/>
                  <a:pt x="1182713" y="361950"/>
                  <a:pt x="1181138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23000">
                <a:schemeClr val="accent1"/>
              </a:gs>
              <a:gs pos="100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0959906" y="1057275"/>
            <a:ext cx="1232552" cy="3276600"/>
          </a:xfrm>
          <a:custGeom>
            <a:avLst/>
            <a:gdLst>
              <a:gd name="connsiteX0" fmla="*/ 1171575 w 1176337"/>
              <a:gd name="connsiteY0" fmla="*/ 0 h 3267075"/>
              <a:gd name="connsiteX1" fmla="*/ 0 w 1176337"/>
              <a:gd name="connsiteY1" fmla="*/ 2762250 h 3267075"/>
              <a:gd name="connsiteX2" fmla="*/ 1176337 w 1176337"/>
              <a:gd name="connsiteY2" fmla="*/ 3267075 h 3267075"/>
              <a:gd name="connsiteX3" fmla="*/ 1171575 w 1176337"/>
              <a:gd name="connsiteY3" fmla="*/ 0 h 3267075"/>
              <a:gd name="connsiteX0" fmla="*/ 1176337 w 1176795"/>
              <a:gd name="connsiteY0" fmla="*/ 0 h 3276600"/>
              <a:gd name="connsiteX1" fmla="*/ 0 w 1176795"/>
              <a:gd name="connsiteY1" fmla="*/ 2771775 h 3276600"/>
              <a:gd name="connsiteX2" fmla="*/ 1176337 w 1176795"/>
              <a:gd name="connsiteY2" fmla="*/ 3276600 h 3276600"/>
              <a:gd name="connsiteX3" fmla="*/ 1176337 w 1176795"/>
              <a:gd name="connsiteY3" fmla="*/ 0 h 3276600"/>
              <a:gd name="connsiteX0" fmla="*/ 1209791 w 1210249"/>
              <a:gd name="connsiteY0" fmla="*/ 0 h 3276600"/>
              <a:gd name="connsiteX1" fmla="*/ 0 w 1210249"/>
              <a:gd name="connsiteY1" fmla="*/ 2771775 h 3276600"/>
              <a:gd name="connsiteX2" fmla="*/ 1209791 w 1210249"/>
              <a:gd name="connsiteY2" fmla="*/ 3276600 h 3276600"/>
              <a:gd name="connsiteX3" fmla="*/ 1209791 w 1210249"/>
              <a:gd name="connsiteY3" fmla="*/ 0 h 3276600"/>
              <a:gd name="connsiteX0" fmla="*/ 1232094 w 1232552"/>
              <a:gd name="connsiteY0" fmla="*/ 0 h 3276600"/>
              <a:gd name="connsiteX1" fmla="*/ 0 w 1232552"/>
              <a:gd name="connsiteY1" fmla="*/ 2749472 h 3276600"/>
              <a:gd name="connsiteX2" fmla="*/ 1232094 w 1232552"/>
              <a:gd name="connsiteY2" fmla="*/ 3276600 h 3276600"/>
              <a:gd name="connsiteX3" fmla="*/ 1232094 w 1232552"/>
              <a:gd name="connsiteY3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2552" h="3276600">
                <a:moveTo>
                  <a:pt x="1232094" y="0"/>
                </a:moveTo>
                <a:lnTo>
                  <a:pt x="0" y="2749472"/>
                </a:lnTo>
                <a:lnTo>
                  <a:pt x="1232094" y="3276600"/>
                </a:lnTo>
                <a:cubicBezTo>
                  <a:pt x="1230507" y="2187575"/>
                  <a:pt x="1233681" y="1089025"/>
                  <a:pt x="1232094" y="0"/>
                </a:cubicBez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366969" y="2428875"/>
            <a:ext cx="3339005" cy="2271713"/>
          </a:xfrm>
          <a:custGeom>
            <a:avLst/>
            <a:gdLst>
              <a:gd name="connsiteX0" fmla="*/ 0 w 3324225"/>
              <a:gd name="connsiteY0" fmla="*/ 590550 h 2271713"/>
              <a:gd name="connsiteX1" fmla="*/ 1343025 w 3324225"/>
              <a:gd name="connsiteY1" fmla="*/ 2271713 h 2271713"/>
              <a:gd name="connsiteX2" fmla="*/ 3324225 w 3324225"/>
              <a:gd name="connsiteY2" fmla="*/ 0 h 2271713"/>
              <a:gd name="connsiteX3" fmla="*/ 0 w 3324225"/>
              <a:gd name="connsiteY3" fmla="*/ 590550 h 2271713"/>
              <a:gd name="connsiteX0" fmla="*/ 0 w 3333750"/>
              <a:gd name="connsiteY0" fmla="*/ 585787 h 2271713"/>
              <a:gd name="connsiteX1" fmla="*/ 1352550 w 3333750"/>
              <a:gd name="connsiteY1" fmla="*/ 2271713 h 2271713"/>
              <a:gd name="connsiteX2" fmla="*/ 3333750 w 3333750"/>
              <a:gd name="connsiteY2" fmla="*/ 0 h 2271713"/>
              <a:gd name="connsiteX3" fmla="*/ 0 w 3333750"/>
              <a:gd name="connsiteY3" fmla="*/ 585787 h 2271713"/>
              <a:gd name="connsiteX0" fmla="*/ 0 w 3333750"/>
              <a:gd name="connsiteY0" fmla="*/ 591043 h 2271713"/>
              <a:gd name="connsiteX1" fmla="*/ 1352550 w 3333750"/>
              <a:gd name="connsiteY1" fmla="*/ 2271713 h 2271713"/>
              <a:gd name="connsiteX2" fmla="*/ 3333750 w 3333750"/>
              <a:gd name="connsiteY2" fmla="*/ 0 h 2271713"/>
              <a:gd name="connsiteX3" fmla="*/ 0 w 3333750"/>
              <a:gd name="connsiteY3" fmla="*/ 591043 h 2271713"/>
              <a:gd name="connsiteX0" fmla="*/ 0 w 3339005"/>
              <a:gd name="connsiteY0" fmla="*/ 591043 h 2271713"/>
              <a:gd name="connsiteX1" fmla="*/ 1357805 w 3339005"/>
              <a:gd name="connsiteY1" fmla="*/ 2271713 h 2271713"/>
              <a:gd name="connsiteX2" fmla="*/ 3339005 w 3339005"/>
              <a:gd name="connsiteY2" fmla="*/ 0 h 2271713"/>
              <a:gd name="connsiteX3" fmla="*/ 0 w 3339005"/>
              <a:gd name="connsiteY3" fmla="*/ 591043 h 2271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9005" h="2271713">
                <a:moveTo>
                  <a:pt x="0" y="591043"/>
                </a:moveTo>
                <a:lnTo>
                  <a:pt x="1357805" y="2271713"/>
                </a:lnTo>
                <a:lnTo>
                  <a:pt x="3339005" y="0"/>
                </a:lnTo>
                <a:lnTo>
                  <a:pt x="0" y="59104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7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025774" y="1761707"/>
            <a:ext cx="2098477" cy="1910094"/>
          </a:xfrm>
          <a:custGeom>
            <a:avLst/>
            <a:gdLst>
              <a:gd name="connsiteX0" fmla="*/ 2086304 w 2086304"/>
              <a:gd name="connsiteY0" fmla="*/ 0 h 1886607"/>
              <a:gd name="connsiteX1" fmla="*/ 0 w 2086304"/>
              <a:gd name="connsiteY1" fmla="*/ 15765 h 1886607"/>
              <a:gd name="connsiteX2" fmla="*/ 362607 w 2086304"/>
              <a:gd name="connsiteY2" fmla="*/ 1886607 h 1886607"/>
              <a:gd name="connsiteX3" fmla="*/ 2086304 w 2086304"/>
              <a:gd name="connsiteY3" fmla="*/ 0 h 1886607"/>
              <a:gd name="connsiteX0" fmla="*/ 2101053 w 2101053"/>
              <a:gd name="connsiteY0" fmla="*/ 0 h 1886607"/>
              <a:gd name="connsiteX1" fmla="*/ 0 w 2101053"/>
              <a:gd name="connsiteY1" fmla="*/ 1207 h 1886607"/>
              <a:gd name="connsiteX2" fmla="*/ 377356 w 2101053"/>
              <a:gd name="connsiteY2" fmla="*/ 1886607 h 1886607"/>
              <a:gd name="connsiteX3" fmla="*/ 2101053 w 2101053"/>
              <a:gd name="connsiteY3" fmla="*/ 0 h 1886607"/>
              <a:gd name="connsiteX0" fmla="*/ 2098477 w 2098477"/>
              <a:gd name="connsiteY0" fmla="*/ 8963 h 1885400"/>
              <a:gd name="connsiteX1" fmla="*/ 0 w 2098477"/>
              <a:gd name="connsiteY1" fmla="*/ 0 h 1885400"/>
              <a:gd name="connsiteX2" fmla="*/ 377356 w 2098477"/>
              <a:gd name="connsiteY2" fmla="*/ 1885400 h 1885400"/>
              <a:gd name="connsiteX3" fmla="*/ 2098477 w 2098477"/>
              <a:gd name="connsiteY3" fmla="*/ 8963 h 188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8477" h="1885400">
                <a:moveTo>
                  <a:pt x="2098477" y="8963"/>
                </a:moveTo>
                <a:lnTo>
                  <a:pt x="0" y="0"/>
                </a:lnTo>
                <a:lnTo>
                  <a:pt x="377356" y="1885400"/>
                </a:lnTo>
                <a:lnTo>
                  <a:pt x="2098477" y="8963"/>
                </a:lnTo>
                <a:close/>
              </a:path>
            </a:pathLst>
          </a:custGeom>
          <a:gradFill>
            <a:gsLst>
              <a:gs pos="8000">
                <a:schemeClr val="accent2"/>
              </a:gs>
              <a:gs pos="90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532" y="4857972"/>
            <a:ext cx="4090198" cy="2007612"/>
          </a:xfrm>
          <a:custGeom>
            <a:avLst/>
            <a:gdLst>
              <a:gd name="connsiteX0" fmla="*/ 3576398 w 4077729"/>
              <a:gd name="connsiteY0" fmla="*/ 0 h 1994733"/>
              <a:gd name="connsiteX1" fmla="*/ 4077729 w 4077729"/>
              <a:gd name="connsiteY1" fmla="*/ 1101516 h 1994733"/>
              <a:gd name="connsiteX2" fmla="*/ 0 w 4077729"/>
              <a:gd name="connsiteY2" fmla="*/ 1994733 h 1994733"/>
              <a:gd name="connsiteX3" fmla="*/ 3576398 w 4077729"/>
              <a:gd name="connsiteY3" fmla="*/ 0 h 1994733"/>
              <a:gd name="connsiteX0" fmla="*/ 3576398 w 4086042"/>
              <a:gd name="connsiteY0" fmla="*/ 0 h 1994733"/>
              <a:gd name="connsiteX1" fmla="*/ 4086042 w 4086042"/>
              <a:gd name="connsiteY1" fmla="*/ 1093204 h 1994733"/>
              <a:gd name="connsiteX2" fmla="*/ 0 w 4086042"/>
              <a:gd name="connsiteY2" fmla="*/ 1994733 h 1994733"/>
              <a:gd name="connsiteX3" fmla="*/ 3576398 w 4086042"/>
              <a:gd name="connsiteY3" fmla="*/ 0 h 1994733"/>
              <a:gd name="connsiteX0" fmla="*/ 3576398 w 4090198"/>
              <a:gd name="connsiteY0" fmla="*/ 0 h 1994733"/>
              <a:gd name="connsiteX1" fmla="*/ 4090198 w 4090198"/>
              <a:gd name="connsiteY1" fmla="*/ 1084892 h 1994733"/>
              <a:gd name="connsiteX2" fmla="*/ 0 w 4090198"/>
              <a:gd name="connsiteY2" fmla="*/ 1994733 h 1994733"/>
              <a:gd name="connsiteX3" fmla="*/ 3576398 w 4090198"/>
              <a:gd name="connsiteY3" fmla="*/ 0 h 1994733"/>
              <a:gd name="connsiteX0" fmla="*/ 3576398 w 4090198"/>
              <a:gd name="connsiteY0" fmla="*/ 0 h 2007612"/>
              <a:gd name="connsiteX1" fmla="*/ 4090198 w 4090198"/>
              <a:gd name="connsiteY1" fmla="*/ 1084892 h 2007612"/>
              <a:gd name="connsiteX2" fmla="*/ 0 w 4090198"/>
              <a:gd name="connsiteY2" fmla="*/ 2007612 h 2007612"/>
              <a:gd name="connsiteX3" fmla="*/ 3576398 w 4090198"/>
              <a:gd name="connsiteY3" fmla="*/ 0 h 200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0198" h="2007612">
                <a:moveTo>
                  <a:pt x="3576398" y="0"/>
                </a:moveTo>
                <a:lnTo>
                  <a:pt x="4090198" y="1084892"/>
                </a:lnTo>
                <a:lnTo>
                  <a:pt x="0" y="2007612"/>
                </a:lnTo>
                <a:lnTo>
                  <a:pt x="3576398" y="0"/>
                </a:lnTo>
                <a:close/>
              </a:path>
            </a:pathLst>
          </a:custGeom>
          <a:gradFill>
            <a:gsLst>
              <a:gs pos="15000">
                <a:schemeClr val="accent1"/>
              </a:gs>
              <a:gs pos="100000">
                <a:schemeClr val="accent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-6301" y="5938309"/>
            <a:ext cx="4092304" cy="924304"/>
          </a:xfrm>
          <a:custGeom>
            <a:avLst/>
            <a:gdLst>
              <a:gd name="connsiteX0" fmla="*/ 4074199 w 4074199"/>
              <a:gd name="connsiteY0" fmla="*/ 0 h 907339"/>
              <a:gd name="connsiteX1" fmla="*/ 3357507 w 4074199"/>
              <a:gd name="connsiteY1" fmla="*/ 907339 h 907339"/>
              <a:gd name="connsiteX2" fmla="*/ 0 w 4074199"/>
              <a:gd name="connsiteY2" fmla="*/ 907339 h 907339"/>
              <a:gd name="connsiteX3" fmla="*/ 4074199 w 4074199"/>
              <a:gd name="connsiteY3" fmla="*/ 0 h 907339"/>
              <a:gd name="connsiteX0" fmla="*/ 4084791 w 4084791"/>
              <a:gd name="connsiteY0" fmla="*/ 0 h 907339"/>
              <a:gd name="connsiteX1" fmla="*/ 3368099 w 4084791"/>
              <a:gd name="connsiteY1" fmla="*/ 907339 h 907339"/>
              <a:gd name="connsiteX2" fmla="*/ 0 w 4084791"/>
              <a:gd name="connsiteY2" fmla="*/ 907339 h 907339"/>
              <a:gd name="connsiteX3" fmla="*/ 4084791 w 4084791"/>
              <a:gd name="connsiteY3" fmla="*/ 0 h 907339"/>
              <a:gd name="connsiteX0" fmla="*/ 4100031 w 4100031"/>
              <a:gd name="connsiteY0" fmla="*/ 0 h 907339"/>
              <a:gd name="connsiteX1" fmla="*/ 3368099 w 4100031"/>
              <a:gd name="connsiteY1" fmla="*/ 907339 h 907339"/>
              <a:gd name="connsiteX2" fmla="*/ 0 w 4100031"/>
              <a:gd name="connsiteY2" fmla="*/ 907339 h 907339"/>
              <a:gd name="connsiteX3" fmla="*/ 4100031 w 4100031"/>
              <a:gd name="connsiteY3" fmla="*/ 0 h 907339"/>
              <a:gd name="connsiteX0" fmla="*/ 4102607 w 4102607"/>
              <a:gd name="connsiteY0" fmla="*/ 0 h 907339"/>
              <a:gd name="connsiteX1" fmla="*/ 3370675 w 4102607"/>
              <a:gd name="connsiteY1" fmla="*/ 907339 h 907339"/>
              <a:gd name="connsiteX2" fmla="*/ 0 w 4102607"/>
              <a:gd name="connsiteY2" fmla="*/ 857464 h 907339"/>
              <a:gd name="connsiteX3" fmla="*/ 4102607 w 4102607"/>
              <a:gd name="connsiteY3" fmla="*/ 0 h 907339"/>
              <a:gd name="connsiteX0" fmla="*/ 4097455 w 4097455"/>
              <a:gd name="connsiteY0" fmla="*/ 0 h 907339"/>
              <a:gd name="connsiteX1" fmla="*/ 3365523 w 4097455"/>
              <a:gd name="connsiteY1" fmla="*/ 907339 h 907339"/>
              <a:gd name="connsiteX2" fmla="*/ 0 w 4097455"/>
              <a:gd name="connsiteY2" fmla="*/ 859958 h 907339"/>
              <a:gd name="connsiteX3" fmla="*/ 4097455 w 4097455"/>
              <a:gd name="connsiteY3" fmla="*/ 0 h 907339"/>
              <a:gd name="connsiteX0" fmla="*/ 4097455 w 4097455"/>
              <a:gd name="connsiteY0" fmla="*/ 0 h 862451"/>
              <a:gd name="connsiteX1" fmla="*/ 3411887 w 4097455"/>
              <a:gd name="connsiteY1" fmla="*/ 862451 h 862451"/>
              <a:gd name="connsiteX2" fmla="*/ 0 w 4097455"/>
              <a:gd name="connsiteY2" fmla="*/ 859958 h 862451"/>
              <a:gd name="connsiteX3" fmla="*/ 4097455 w 4097455"/>
              <a:gd name="connsiteY3" fmla="*/ 0 h 862451"/>
              <a:gd name="connsiteX0" fmla="*/ 4089728 w 4089728"/>
              <a:gd name="connsiteY0" fmla="*/ 0 h 892377"/>
              <a:gd name="connsiteX1" fmla="*/ 3411887 w 4089728"/>
              <a:gd name="connsiteY1" fmla="*/ 892377 h 892377"/>
              <a:gd name="connsiteX2" fmla="*/ 0 w 4089728"/>
              <a:gd name="connsiteY2" fmla="*/ 889884 h 892377"/>
              <a:gd name="connsiteX3" fmla="*/ 4089728 w 4089728"/>
              <a:gd name="connsiteY3" fmla="*/ 0 h 892377"/>
              <a:gd name="connsiteX0" fmla="*/ 4089728 w 4089728"/>
              <a:gd name="connsiteY0" fmla="*/ 0 h 892377"/>
              <a:gd name="connsiteX1" fmla="*/ 3424766 w 4089728"/>
              <a:gd name="connsiteY1" fmla="*/ 892377 h 892377"/>
              <a:gd name="connsiteX2" fmla="*/ 0 w 4089728"/>
              <a:gd name="connsiteY2" fmla="*/ 889884 h 892377"/>
              <a:gd name="connsiteX3" fmla="*/ 4089728 w 4089728"/>
              <a:gd name="connsiteY3" fmla="*/ 0 h 892377"/>
              <a:gd name="connsiteX0" fmla="*/ 4089728 w 4089728"/>
              <a:gd name="connsiteY0" fmla="*/ 0 h 889884"/>
              <a:gd name="connsiteX1" fmla="*/ 3360372 w 4089728"/>
              <a:gd name="connsiteY1" fmla="*/ 889884 h 889884"/>
              <a:gd name="connsiteX2" fmla="*/ 0 w 4089728"/>
              <a:gd name="connsiteY2" fmla="*/ 889884 h 889884"/>
              <a:gd name="connsiteX3" fmla="*/ 4089728 w 4089728"/>
              <a:gd name="connsiteY3" fmla="*/ 0 h 889884"/>
              <a:gd name="connsiteX0" fmla="*/ 4079425 w 4079425"/>
              <a:gd name="connsiteY0" fmla="*/ 0 h 889884"/>
              <a:gd name="connsiteX1" fmla="*/ 3350069 w 4079425"/>
              <a:gd name="connsiteY1" fmla="*/ 889884 h 889884"/>
              <a:gd name="connsiteX2" fmla="*/ 0 w 4079425"/>
              <a:gd name="connsiteY2" fmla="*/ 882403 h 889884"/>
              <a:gd name="connsiteX3" fmla="*/ 4079425 w 4079425"/>
              <a:gd name="connsiteY3" fmla="*/ 0 h 889884"/>
              <a:gd name="connsiteX0" fmla="*/ 4082000 w 4082000"/>
              <a:gd name="connsiteY0" fmla="*/ 0 h 889884"/>
              <a:gd name="connsiteX1" fmla="*/ 3352644 w 4082000"/>
              <a:gd name="connsiteY1" fmla="*/ 889884 h 889884"/>
              <a:gd name="connsiteX2" fmla="*/ 0 w 4082000"/>
              <a:gd name="connsiteY2" fmla="*/ 882403 h 889884"/>
              <a:gd name="connsiteX3" fmla="*/ 4082000 w 4082000"/>
              <a:gd name="connsiteY3" fmla="*/ 0 h 889884"/>
              <a:gd name="connsiteX0" fmla="*/ 4087152 w 4087152"/>
              <a:gd name="connsiteY0" fmla="*/ 0 h 1007091"/>
              <a:gd name="connsiteX1" fmla="*/ 3357796 w 4087152"/>
              <a:gd name="connsiteY1" fmla="*/ 889884 h 1007091"/>
              <a:gd name="connsiteX2" fmla="*/ 0 w 4087152"/>
              <a:gd name="connsiteY2" fmla="*/ 1007091 h 1007091"/>
              <a:gd name="connsiteX3" fmla="*/ 4087152 w 4087152"/>
              <a:gd name="connsiteY3" fmla="*/ 0 h 1007091"/>
              <a:gd name="connsiteX0" fmla="*/ 4092304 w 4092304"/>
              <a:gd name="connsiteY0" fmla="*/ 0 h 894872"/>
              <a:gd name="connsiteX1" fmla="*/ 3362948 w 4092304"/>
              <a:gd name="connsiteY1" fmla="*/ 889884 h 894872"/>
              <a:gd name="connsiteX2" fmla="*/ 0 w 4092304"/>
              <a:gd name="connsiteY2" fmla="*/ 894872 h 894872"/>
              <a:gd name="connsiteX3" fmla="*/ 4092304 w 4092304"/>
              <a:gd name="connsiteY3" fmla="*/ 0 h 89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2304" h="894872">
                <a:moveTo>
                  <a:pt x="4092304" y="0"/>
                </a:moveTo>
                <a:lnTo>
                  <a:pt x="3362948" y="889884"/>
                </a:lnTo>
                <a:lnTo>
                  <a:pt x="0" y="894872"/>
                </a:lnTo>
                <a:lnTo>
                  <a:pt x="4092304" y="0"/>
                </a:ln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102443" y="4914459"/>
            <a:ext cx="547228" cy="151811"/>
          </a:xfrm>
          <a:custGeom>
            <a:avLst/>
            <a:gdLst>
              <a:gd name="connsiteX0" fmla="*/ 0 w 547228"/>
              <a:gd name="connsiteY0" fmla="*/ 0 h 151811"/>
              <a:gd name="connsiteX1" fmla="*/ 547228 w 547228"/>
              <a:gd name="connsiteY1" fmla="*/ 70610 h 151811"/>
              <a:gd name="connsiteX2" fmla="*/ 526045 w 547228"/>
              <a:gd name="connsiteY2" fmla="*/ 151811 h 15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228" h="151811">
                <a:moveTo>
                  <a:pt x="0" y="0"/>
                </a:moveTo>
                <a:lnTo>
                  <a:pt x="547228" y="70610"/>
                </a:lnTo>
                <a:lnTo>
                  <a:pt x="526045" y="15181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317876" y="5936217"/>
            <a:ext cx="5416584" cy="930949"/>
          </a:xfrm>
          <a:custGeom>
            <a:avLst/>
            <a:gdLst>
              <a:gd name="connsiteX0" fmla="*/ 683287 w 5365819"/>
              <a:gd name="connsiteY0" fmla="*/ 0 h 914400"/>
              <a:gd name="connsiteX1" fmla="*/ 5365819 w 5365819"/>
              <a:gd name="connsiteY1" fmla="*/ 904351 h 914400"/>
              <a:gd name="connsiteX2" fmla="*/ 0 w 5365819"/>
              <a:gd name="connsiteY2" fmla="*/ 914400 h 914400"/>
              <a:gd name="connsiteX3" fmla="*/ 683287 w 5365819"/>
              <a:gd name="connsiteY3" fmla="*/ 0 h 914400"/>
              <a:gd name="connsiteX0" fmla="*/ 711531 w 5394063"/>
              <a:gd name="connsiteY0" fmla="*/ 0 h 917930"/>
              <a:gd name="connsiteX1" fmla="*/ 5394063 w 5394063"/>
              <a:gd name="connsiteY1" fmla="*/ 904351 h 917930"/>
              <a:gd name="connsiteX2" fmla="*/ 0 w 5394063"/>
              <a:gd name="connsiteY2" fmla="*/ 917930 h 917930"/>
              <a:gd name="connsiteX3" fmla="*/ 711531 w 5394063"/>
              <a:gd name="connsiteY3" fmla="*/ 0 h 917930"/>
              <a:gd name="connsiteX0" fmla="*/ 725653 w 5394063"/>
              <a:gd name="connsiteY0" fmla="*/ 0 h 910869"/>
              <a:gd name="connsiteX1" fmla="*/ 5394063 w 5394063"/>
              <a:gd name="connsiteY1" fmla="*/ 897290 h 910869"/>
              <a:gd name="connsiteX2" fmla="*/ 0 w 5394063"/>
              <a:gd name="connsiteY2" fmla="*/ 910869 h 910869"/>
              <a:gd name="connsiteX3" fmla="*/ 725653 w 5394063"/>
              <a:gd name="connsiteY3" fmla="*/ 0 h 910869"/>
              <a:gd name="connsiteX0" fmla="*/ 725653 w 5376410"/>
              <a:gd name="connsiteY0" fmla="*/ 0 h 910869"/>
              <a:gd name="connsiteX1" fmla="*/ 5376410 w 5376410"/>
              <a:gd name="connsiteY1" fmla="*/ 907881 h 910869"/>
              <a:gd name="connsiteX2" fmla="*/ 0 w 5376410"/>
              <a:gd name="connsiteY2" fmla="*/ 910869 h 910869"/>
              <a:gd name="connsiteX3" fmla="*/ 725653 w 5376410"/>
              <a:gd name="connsiteY3" fmla="*/ 0 h 910869"/>
              <a:gd name="connsiteX0" fmla="*/ 783842 w 5376410"/>
              <a:gd name="connsiteY0" fmla="*/ 0 h 765396"/>
              <a:gd name="connsiteX1" fmla="*/ 5376410 w 5376410"/>
              <a:gd name="connsiteY1" fmla="*/ 762408 h 765396"/>
              <a:gd name="connsiteX2" fmla="*/ 0 w 5376410"/>
              <a:gd name="connsiteY2" fmla="*/ 765396 h 765396"/>
              <a:gd name="connsiteX3" fmla="*/ 783842 w 5376410"/>
              <a:gd name="connsiteY3" fmla="*/ 0 h 765396"/>
              <a:gd name="connsiteX0" fmla="*/ 729810 w 5376410"/>
              <a:gd name="connsiteY0" fmla="*/ 0 h 910869"/>
              <a:gd name="connsiteX1" fmla="*/ 5376410 w 5376410"/>
              <a:gd name="connsiteY1" fmla="*/ 907881 h 910869"/>
              <a:gd name="connsiteX2" fmla="*/ 0 w 5376410"/>
              <a:gd name="connsiteY2" fmla="*/ 910869 h 910869"/>
              <a:gd name="connsiteX3" fmla="*/ 729810 w 5376410"/>
              <a:gd name="connsiteY3" fmla="*/ 0 h 910869"/>
              <a:gd name="connsiteX0" fmla="*/ 714570 w 5376410"/>
              <a:gd name="connsiteY0" fmla="*/ 0 h 918489"/>
              <a:gd name="connsiteX1" fmla="*/ 5376410 w 5376410"/>
              <a:gd name="connsiteY1" fmla="*/ 915501 h 918489"/>
              <a:gd name="connsiteX2" fmla="*/ 0 w 5376410"/>
              <a:gd name="connsiteY2" fmla="*/ 918489 h 918489"/>
              <a:gd name="connsiteX3" fmla="*/ 714570 w 5376410"/>
              <a:gd name="connsiteY3" fmla="*/ 0 h 918489"/>
              <a:gd name="connsiteX0" fmla="*/ 809820 w 5376410"/>
              <a:gd name="connsiteY0" fmla="*/ 0 h 758469"/>
              <a:gd name="connsiteX1" fmla="*/ 5376410 w 5376410"/>
              <a:gd name="connsiteY1" fmla="*/ 755481 h 758469"/>
              <a:gd name="connsiteX2" fmla="*/ 0 w 5376410"/>
              <a:gd name="connsiteY2" fmla="*/ 758469 h 758469"/>
              <a:gd name="connsiteX3" fmla="*/ 809820 w 5376410"/>
              <a:gd name="connsiteY3" fmla="*/ 0 h 758469"/>
              <a:gd name="connsiteX0" fmla="*/ 710760 w 5376410"/>
              <a:gd name="connsiteY0" fmla="*/ 0 h 918489"/>
              <a:gd name="connsiteX1" fmla="*/ 5376410 w 5376410"/>
              <a:gd name="connsiteY1" fmla="*/ 915501 h 918489"/>
              <a:gd name="connsiteX2" fmla="*/ 0 w 5376410"/>
              <a:gd name="connsiteY2" fmla="*/ 918489 h 918489"/>
              <a:gd name="connsiteX3" fmla="*/ 710760 w 5376410"/>
              <a:gd name="connsiteY3" fmla="*/ 0 h 918489"/>
              <a:gd name="connsiteX0" fmla="*/ 722190 w 5376410"/>
              <a:gd name="connsiteY0" fmla="*/ 0 h 914679"/>
              <a:gd name="connsiteX1" fmla="*/ 5376410 w 5376410"/>
              <a:gd name="connsiteY1" fmla="*/ 911691 h 914679"/>
              <a:gd name="connsiteX2" fmla="*/ 0 w 5376410"/>
              <a:gd name="connsiteY2" fmla="*/ 914679 h 914679"/>
              <a:gd name="connsiteX3" fmla="*/ 722190 w 5376410"/>
              <a:gd name="connsiteY3" fmla="*/ 0 h 914679"/>
              <a:gd name="connsiteX0" fmla="*/ 735069 w 5389289"/>
              <a:gd name="connsiteY0" fmla="*/ 0 h 912104"/>
              <a:gd name="connsiteX1" fmla="*/ 5389289 w 5389289"/>
              <a:gd name="connsiteY1" fmla="*/ 911691 h 912104"/>
              <a:gd name="connsiteX2" fmla="*/ 0 w 5389289"/>
              <a:gd name="connsiteY2" fmla="*/ 912104 h 912104"/>
              <a:gd name="connsiteX3" fmla="*/ 735069 w 5389289"/>
              <a:gd name="connsiteY3" fmla="*/ 0 h 912104"/>
              <a:gd name="connsiteX0" fmla="*/ 735069 w 5389289"/>
              <a:gd name="connsiteY0" fmla="*/ 0 h 925339"/>
              <a:gd name="connsiteX1" fmla="*/ 5389289 w 5389289"/>
              <a:gd name="connsiteY1" fmla="*/ 925339 h 925339"/>
              <a:gd name="connsiteX2" fmla="*/ 0 w 5389289"/>
              <a:gd name="connsiteY2" fmla="*/ 912104 h 925339"/>
              <a:gd name="connsiteX3" fmla="*/ 735069 w 5389289"/>
              <a:gd name="connsiteY3" fmla="*/ 0 h 925339"/>
              <a:gd name="connsiteX0" fmla="*/ 762364 w 5416584"/>
              <a:gd name="connsiteY0" fmla="*/ 0 h 939400"/>
              <a:gd name="connsiteX1" fmla="*/ 5416584 w 5416584"/>
              <a:gd name="connsiteY1" fmla="*/ 925339 h 939400"/>
              <a:gd name="connsiteX2" fmla="*/ 0 w 5416584"/>
              <a:gd name="connsiteY2" fmla="*/ 939400 h 939400"/>
              <a:gd name="connsiteX3" fmla="*/ 762364 w 5416584"/>
              <a:gd name="connsiteY3" fmla="*/ 0 h 939400"/>
              <a:gd name="connsiteX0" fmla="*/ 762364 w 5416584"/>
              <a:gd name="connsiteY0" fmla="*/ 0 h 945010"/>
              <a:gd name="connsiteX1" fmla="*/ 5416584 w 5416584"/>
              <a:gd name="connsiteY1" fmla="*/ 930949 h 945010"/>
              <a:gd name="connsiteX2" fmla="*/ 0 w 5416584"/>
              <a:gd name="connsiteY2" fmla="*/ 945010 h 945010"/>
              <a:gd name="connsiteX3" fmla="*/ 762364 w 5416584"/>
              <a:gd name="connsiteY3" fmla="*/ 0 h 945010"/>
              <a:gd name="connsiteX0" fmla="*/ 762364 w 5416584"/>
              <a:gd name="connsiteY0" fmla="*/ 0 h 930949"/>
              <a:gd name="connsiteX1" fmla="*/ 5416584 w 5416584"/>
              <a:gd name="connsiteY1" fmla="*/ 930949 h 930949"/>
              <a:gd name="connsiteX2" fmla="*/ 0 w 5416584"/>
              <a:gd name="connsiteY2" fmla="*/ 921156 h 930949"/>
              <a:gd name="connsiteX3" fmla="*/ 762364 w 5416584"/>
              <a:gd name="connsiteY3" fmla="*/ 0 h 93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6584" h="930949">
                <a:moveTo>
                  <a:pt x="762364" y="0"/>
                </a:moveTo>
                <a:lnTo>
                  <a:pt x="5416584" y="930949"/>
                </a:lnTo>
                <a:lnTo>
                  <a:pt x="0" y="921156"/>
                </a:lnTo>
                <a:lnTo>
                  <a:pt x="762364" y="0"/>
                </a:lnTo>
                <a:close/>
              </a:path>
            </a:pathLst>
          </a:custGeom>
          <a:gradFill>
            <a:gsLst>
              <a:gs pos="400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0990536" y="3785435"/>
            <a:ext cx="1203845" cy="3091509"/>
          </a:xfrm>
          <a:custGeom>
            <a:avLst/>
            <a:gdLst>
              <a:gd name="connsiteX0" fmla="*/ 0 w 1182718"/>
              <a:gd name="connsiteY0" fmla="*/ 0 h 3032701"/>
              <a:gd name="connsiteX1" fmla="*/ 497800 w 1182718"/>
              <a:gd name="connsiteY1" fmla="*/ 3032701 h 3032701"/>
              <a:gd name="connsiteX2" fmla="*/ 1182718 w 1182718"/>
              <a:gd name="connsiteY2" fmla="*/ 515453 h 3032701"/>
              <a:gd name="connsiteX3" fmla="*/ 0 w 1182718"/>
              <a:gd name="connsiteY3" fmla="*/ 0 h 3032701"/>
              <a:gd name="connsiteX0" fmla="*/ 0 w 1179187"/>
              <a:gd name="connsiteY0" fmla="*/ 0 h 3029170"/>
              <a:gd name="connsiteX1" fmla="*/ 494269 w 1179187"/>
              <a:gd name="connsiteY1" fmla="*/ 3029170 h 3029170"/>
              <a:gd name="connsiteX2" fmla="*/ 1179187 w 1179187"/>
              <a:gd name="connsiteY2" fmla="*/ 511922 h 3029170"/>
              <a:gd name="connsiteX3" fmla="*/ 0 w 1179187"/>
              <a:gd name="connsiteY3" fmla="*/ 0 h 3029170"/>
              <a:gd name="connsiteX0" fmla="*/ 0 w 1179187"/>
              <a:gd name="connsiteY0" fmla="*/ 0 h 3039761"/>
              <a:gd name="connsiteX1" fmla="*/ 483677 w 1179187"/>
              <a:gd name="connsiteY1" fmla="*/ 3039761 h 3039761"/>
              <a:gd name="connsiteX2" fmla="*/ 1179187 w 1179187"/>
              <a:gd name="connsiteY2" fmla="*/ 511922 h 3039761"/>
              <a:gd name="connsiteX3" fmla="*/ 0 w 1179187"/>
              <a:gd name="connsiteY3" fmla="*/ 0 h 3039761"/>
              <a:gd name="connsiteX0" fmla="*/ 0 w 1190407"/>
              <a:gd name="connsiteY0" fmla="*/ 0 h 3039761"/>
              <a:gd name="connsiteX1" fmla="*/ 494897 w 1190407"/>
              <a:gd name="connsiteY1" fmla="*/ 3039761 h 3039761"/>
              <a:gd name="connsiteX2" fmla="*/ 1190407 w 1190407"/>
              <a:gd name="connsiteY2" fmla="*/ 511922 h 3039761"/>
              <a:gd name="connsiteX3" fmla="*/ 0 w 1190407"/>
              <a:gd name="connsiteY3" fmla="*/ 0 h 3039761"/>
              <a:gd name="connsiteX0" fmla="*/ 0 w 1203107"/>
              <a:gd name="connsiteY0" fmla="*/ 0 h 3065161"/>
              <a:gd name="connsiteX1" fmla="*/ 507597 w 1203107"/>
              <a:gd name="connsiteY1" fmla="*/ 3065161 h 3065161"/>
              <a:gd name="connsiteX2" fmla="*/ 1203107 w 1203107"/>
              <a:gd name="connsiteY2" fmla="*/ 537322 h 3065161"/>
              <a:gd name="connsiteX3" fmla="*/ 0 w 1203107"/>
              <a:gd name="connsiteY3" fmla="*/ 0 h 3065161"/>
              <a:gd name="connsiteX0" fmla="*/ 0 w 1209457"/>
              <a:gd name="connsiteY0" fmla="*/ 0 h 3065161"/>
              <a:gd name="connsiteX1" fmla="*/ 507597 w 1209457"/>
              <a:gd name="connsiteY1" fmla="*/ 3065161 h 3065161"/>
              <a:gd name="connsiteX2" fmla="*/ 1209457 w 1209457"/>
              <a:gd name="connsiteY2" fmla="*/ 543672 h 3065161"/>
              <a:gd name="connsiteX3" fmla="*/ 0 w 1209457"/>
              <a:gd name="connsiteY3" fmla="*/ 0 h 3065161"/>
              <a:gd name="connsiteX0" fmla="*/ 0 w 1215807"/>
              <a:gd name="connsiteY0" fmla="*/ 0 h 3065161"/>
              <a:gd name="connsiteX1" fmla="*/ 507597 w 1215807"/>
              <a:gd name="connsiteY1" fmla="*/ 3065161 h 3065161"/>
              <a:gd name="connsiteX2" fmla="*/ 1215807 w 1215807"/>
              <a:gd name="connsiteY2" fmla="*/ 537322 h 3065161"/>
              <a:gd name="connsiteX3" fmla="*/ 0 w 1215807"/>
              <a:gd name="connsiteY3" fmla="*/ 0 h 3065161"/>
              <a:gd name="connsiteX0" fmla="*/ 0 w 1209457"/>
              <a:gd name="connsiteY0" fmla="*/ 0 h 3077861"/>
              <a:gd name="connsiteX1" fmla="*/ 501247 w 1209457"/>
              <a:gd name="connsiteY1" fmla="*/ 3077861 h 3077861"/>
              <a:gd name="connsiteX2" fmla="*/ 1209457 w 1209457"/>
              <a:gd name="connsiteY2" fmla="*/ 550022 h 3077861"/>
              <a:gd name="connsiteX3" fmla="*/ 0 w 1209457"/>
              <a:gd name="connsiteY3" fmla="*/ 0 h 3077861"/>
              <a:gd name="connsiteX0" fmla="*/ 0 w 1209457"/>
              <a:gd name="connsiteY0" fmla="*/ 0 h 3091509"/>
              <a:gd name="connsiteX1" fmla="*/ 501247 w 1209457"/>
              <a:gd name="connsiteY1" fmla="*/ 3091509 h 3091509"/>
              <a:gd name="connsiteX2" fmla="*/ 1209457 w 1209457"/>
              <a:gd name="connsiteY2" fmla="*/ 550022 h 3091509"/>
              <a:gd name="connsiteX3" fmla="*/ 0 w 1209457"/>
              <a:gd name="connsiteY3" fmla="*/ 0 h 309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457" h="3091509">
                <a:moveTo>
                  <a:pt x="0" y="0"/>
                </a:moveTo>
                <a:lnTo>
                  <a:pt x="501247" y="3091509"/>
                </a:lnTo>
                <a:lnTo>
                  <a:pt x="1209457" y="55002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4000">
                <a:schemeClr val="accent2"/>
              </a:gs>
              <a:gs pos="10000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1488254" y="4321334"/>
            <a:ext cx="708319" cy="2552078"/>
          </a:xfrm>
          <a:custGeom>
            <a:avLst/>
            <a:gdLst>
              <a:gd name="connsiteX0" fmla="*/ 691978 w 697728"/>
              <a:gd name="connsiteY0" fmla="*/ 0 h 2520778"/>
              <a:gd name="connsiteX1" fmla="*/ 0 w 697728"/>
              <a:gd name="connsiteY1" fmla="*/ 2520778 h 2520778"/>
              <a:gd name="connsiteX2" fmla="*/ 695509 w 697728"/>
              <a:gd name="connsiteY2" fmla="*/ 2517248 h 2520778"/>
              <a:gd name="connsiteX3" fmla="*/ 691978 w 697728"/>
              <a:gd name="connsiteY3" fmla="*/ 0 h 2520778"/>
              <a:gd name="connsiteX0" fmla="*/ 691978 w 697728"/>
              <a:gd name="connsiteY0" fmla="*/ 0 h 2531370"/>
              <a:gd name="connsiteX1" fmla="*/ 0 w 697728"/>
              <a:gd name="connsiteY1" fmla="*/ 2531370 h 2531370"/>
              <a:gd name="connsiteX2" fmla="*/ 695509 w 697728"/>
              <a:gd name="connsiteY2" fmla="*/ 2517248 h 2531370"/>
              <a:gd name="connsiteX3" fmla="*/ 691978 w 697728"/>
              <a:gd name="connsiteY3" fmla="*/ 0 h 2531370"/>
              <a:gd name="connsiteX0" fmla="*/ 691978 w 703175"/>
              <a:gd name="connsiteY0" fmla="*/ 0 h 2531370"/>
              <a:gd name="connsiteX1" fmla="*/ 0 w 703175"/>
              <a:gd name="connsiteY1" fmla="*/ 2531370 h 2531370"/>
              <a:gd name="connsiteX2" fmla="*/ 702570 w 703175"/>
              <a:gd name="connsiteY2" fmla="*/ 2527839 h 2531370"/>
              <a:gd name="connsiteX3" fmla="*/ 691978 w 703175"/>
              <a:gd name="connsiteY3" fmla="*/ 0 h 2531370"/>
              <a:gd name="connsiteX0" fmla="*/ 691978 w 703175"/>
              <a:gd name="connsiteY0" fmla="*/ 0 h 2531370"/>
              <a:gd name="connsiteX1" fmla="*/ 0 w 703175"/>
              <a:gd name="connsiteY1" fmla="*/ 2531370 h 2531370"/>
              <a:gd name="connsiteX2" fmla="*/ 702570 w 703175"/>
              <a:gd name="connsiteY2" fmla="*/ 2527839 h 2531370"/>
              <a:gd name="connsiteX3" fmla="*/ 691978 w 703175"/>
              <a:gd name="connsiteY3" fmla="*/ 0 h 2531370"/>
              <a:gd name="connsiteX0" fmla="*/ 699039 w 704789"/>
              <a:gd name="connsiteY0" fmla="*/ 0 h 2541962"/>
              <a:gd name="connsiteX1" fmla="*/ 0 w 704789"/>
              <a:gd name="connsiteY1" fmla="*/ 2541962 h 2541962"/>
              <a:gd name="connsiteX2" fmla="*/ 702570 w 704789"/>
              <a:gd name="connsiteY2" fmla="*/ 2538431 h 2541962"/>
              <a:gd name="connsiteX3" fmla="*/ 699039 w 704789"/>
              <a:gd name="connsiteY3" fmla="*/ 0 h 2541962"/>
              <a:gd name="connsiteX0" fmla="*/ 702569 w 708319"/>
              <a:gd name="connsiteY0" fmla="*/ 0 h 2538431"/>
              <a:gd name="connsiteX1" fmla="*/ 0 w 708319"/>
              <a:gd name="connsiteY1" fmla="*/ 2538431 h 2538431"/>
              <a:gd name="connsiteX2" fmla="*/ 706100 w 708319"/>
              <a:gd name="connsiteY2" fmla="*/ 2538431 h 2538431"/>
              <a:gd name="connsiteX3" fmla="*/ 702569 w 708319"/>
              <a:gd name="connsiteY3" fmla="*/ 0 h 2538431"/>
              <a:gd name="connsiteX0" fmla="*/ 667264 w 673014"/>
              <a:gd name="connsiteY0" fmla="*/ 0 h 2538431"/>
              <a:gd name="connsiteX1" fmla="*/ 0 w 673014"/>
              <a:gd name="connsiteY1" fmla="*/ 2252460 h 2538431"/>
              <a:gd name="connsiteX2" fmla="*/ 670795 w 673014"/>
              <a:gd name="connsiteY2" fmla="*/ 2538431 h 2538431"/>
              <a:gd name="connsiteX3" fmla="*/ 667264 w 673014"/>
              <a:gd name="connsiteY3" fmla="*/ 0 h 2538431"/>
              <a:gd name="connsiteX0" fmla="*/ 702569 w 708319"/>
              <a:gd name="connsiteY0" fmla="*/ 0 h 2541961"/>
              <a:gd name="connsiteX1" fmla="*/ 0 w 708319"/>
              <a:gd name="connsiteY1" fmla="*/ 2541961 h 2541961"/>
              <a:gd name="connsiteX2" fmla="*/ 706100 w 708319"/>
              <a:gd name="connsiteY2" fmla="*/ 2538431 h 2541961"/>
              <a:gd name="connsiteX3" fmla="*/ 702569 w 708319"/>
              <a:gd name="connsiteY3" fmla="*/ 0 h 2541961"/>
              <a:gd name="connsiteX0" fmla="*/ 702569 w 708319"/>
              <a:gd name="connsiteY0" fmla="*/ 0 h 2538431"/>
              <a:gd name="connsiteX1" fmla="*/ 0 w 708319"/>
              <a:gd name="connsiteY1" fmla="*/ 2534900 h 2538431"/>
              <a:gd name="connsiteX2" fmla="*/ 706100 w 708319"/>
              <a:gd name="connsiteY2" fmla="*/ 2538431 h 2538431"/>
              <a:gd name="connsiteX3" fmla="*/ 702569 w 708319"/>
              <a:gd name="connsiteY3" fmla="*/ 0 h 2538431"/>
              <a:gd name="connsiteX0" fmla="*/ 702569 w 708319"/>
              <a:gd name="connsiteY0" fmla="*/ 0 h 2548548"/>
              <a:gd name="connsiteX1" fmla="*/ 0 w 708319"/>
              <a:gd name="connsiteY1" fmla="*/ 2548548 h 2548548"/>
              <a:gd name="connsiteX2" fmla="*/ 706100 w 708319"/>
              <a:gd name="connsiteY2" fmla="*/ 2538431 h 2548548"/>
              <a:gd name="connsiteX3" fmla="*/ 702569 w 708319"/>
              <a:gd name="connsiteY3" fmla="*/ 0 h 2548548"/>
              <a:gd name="connsiteX0" fmla="*/ 702569 w 704906"/>
              <a:gd name="connsiteY0" fmla="*/ 0 h 2548548"/>
              <a:gd name="connsiteX1" fmla="*/ 0 w 704906"/>
              <a:gd name="connsiteY1" fmla="*/ 2548548 h 2548548"/>
              <a:gd name="connsiteX2" fmla="*/ 692452 w 704906"/>
              <a:gd name="connsiteY2" fmla="*/ 2538431 h 2548548"/>
              <a:gd name="connsiteX3" fmla="*/ 702569 w 704906"/>
              <a:gd name="connsiteY3" fmla="*/ 0 h 2548548"/>
              <a:gd name="connsiteX0" fmla="*/ 702569 w 708319"/>
              <a:gd name="connsiteY0" fmla="*/ 0 h 2565726"/>
              <a:gd name="connsiteX1" fmla="*/ 0 w 708319"/>
              <a:gd name="connsiteY1" fmla="*/ 2548548 h 2565726"/>
              <a:gd name="connsiteX2" fmla="*/ 706100 w 708319"/>
              <a:gd name="connsiteY2" fmla="*/ 2565726 h 2565726"/>
              <a:gd name="connsiteX3" fmla="*/ 702569 w 708319"/>
              <a:gd name="connsiteY3" fmla="*/ 0 h 2565726"/>
              <a:gd name="connsiteX0" fmla="*/ 702569 w 708319"/>
              <a:gd name="connsiteY0" fmla="*/ 0 h 2552078"/>
              <a:gd name="connsiteX1" fmla="*/ 0 w 708319"/>
              <a:gd name="connsiteY1" fmla="*/ 2548548 h 2552078"/>
              <a:gd name="connsiteX2" fmla="*/ 706100 w 708319"/>
              <a:gd name="connsiteY2" fmla="*/ 2552078 h 2552078"/>
              <a:gd name="connsiteX3" fmla="*/ 702569 w 708319"/>
              <a:gd name="connsiteY3" fmla="*/ 0 h 255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319" h="2552078">
                <a:moveTo>
                  <a:pt x="702569" y="0"/>
                </a:moveTo>
                <a:lnTo>
                  <a:pt x="0" y="2548548"/>
                </a:lnTo>
                <a:lnTo>
                  <a:pt x="706100" y="2552078"/>
                </a:lnTo>
                <a:cubicBezTo>
                  <a:pt x="708454" y="1710642"/>
                  <a:pt x="710807" y="834375"/>
                  <a:pt x="702569" y="0"/>
                </a:cubicBezTo>
                <a:close/>
              </a:path>
            </a:pathLst>
          </a:custGeom>
          <a:gradFill>
            <a:gsLst>
              <a:gs pos="21000">
                <a:schemeClr val="accent2"/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8745794" y="2426110"/>
            <a:ext cx="2263877" cy="4424516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877" h="4424516">
                <a:moveTo>
                  <a:pt x="958645" y="0"/>
                </a:moveTo>
                <a:lnTo>
                  <a:pt x="2263877" y="1393722"/>
                </a:lnTo>
                <a:lnTo>
                  <a:pt x="0" y="4424516"/>
                </a:lnTo>
                <a:lnTo>
                  <a:pt x="95864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-1" y="-1"/>
            <a:ext cx="3153403" cy="177371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3403" h="1773715">
                <a:moveTo>
                  <a:pt x="0" y="0"/>
                </a:moveTo>
                <a:lnTo>
                  <a:pt x="1036790" y="1773715"/>
                </a:lnTo>
                <a:lnTo>
                  <a:pt x="3153403" y="17711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-2381" y="-1"/>
            <a:ext cx="3112998" cy="178606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  <a:gd name="connsiteX0" fmla="*/ 0 w 3081965"/>
              <a:gd name="connsiteY0" fmla="*/ 0 h 1775900"/>
              <a:gd name="connsiteX1" fmla="*/ 1036790 w 3081965"/>
              <a:gd name="connsiteY1" fmla="*/ 1773715 h 1775900"/>
              <a:gd name="connsiteX2" fmla="*/ 3081965 w 3081965"/>
              <a:gd name="connsiteY2" fmla="*/ 1775900 h 1775900"/>
              <a:gd name="connsiteX3" fmla="*/ 0 w 3081965"/>
              <a:gd name="connsiteY3" fmla="*/ 0 h 1775900"/>
              <a:gd name="connsiteX0" fmla="*/ 0 w 3086728"/>
              <a:gd name="connsiteY0" fmla="*/ 0 h 1775900"/>
              <a:gd name="connsiteX1" fmla="*/ 1036790 w 3086728"/>
              <a:gd name="connsiteY1" fmla="*/ 1773715 h 1775900"/>
              <a:gd name="connsiteX2" fmla="*/ 3086728 w 3086728"/>
              <a:gd name="connsiteY2" fmla="*/ 1775900 h 1775900"/>
              <a:gd name="connsiteX3" fmla="*/ 0 w 3086728"/>
              <a:gd name="connsiteY3" fmla="*/ 0 h 1775900"/>
              <a:gd name="connsiteX0" fmla="*/ 0 w 3091491"/>
              <a:gd name="connsiteY0" fmla="*/ 0 h 1799713"/>
              <a:gd name="connsiteX1" fmla="*/ 1036790 w 3091491"/>
              <a:gd name="connsiteY1" fmla="*/ 1773715 h 1799713"/>
              <a:gd name="connsiteX2" fmla="*/ 3091491 w 3091491"/>
              <a:gd name="connsiteY2" fmla="*/ 1799713 h 1799713"/>
              <a:gd name="connsiteX3" fmla="*/ 0 w 3091491"/>
              <a:gd name="connsiteY3" fmla="*/ 0 h 1799713"/>
              <a:gd name="connsiteX0" fmla="*/ 0 w 3120066"/>
              <a:gd name="connsiteY0" fmla="*/ 0 h 1799713"/>
              <a:gd name="connsiteX1" fmla="*/ 1036790 w 3120066"/>
              <a:gd name="connsiteY1" fmla="*/ 1773715 h 1799713"/>
              <a:gd name="connsiteX2" fmla="*/ 3120066 w 3120066"/>
              <a:gd name="connsiteY2" fmla="*/ 1799713 h 1799713"/>
              <a:gd name="connsiteX3" fmla="*/ 0 w 3120066"/>
              <a:gd name="connsiteY3" fmla="*/ 0 h 1799713"/>
              <a:gd name="connsiteX0" fmla="*/ 0 w 3120066"/>
              <a:gd name="connsiteY0" fmla="*/ 0 h 1799713"/>
              <a:gd name="connsiteX1" fmla="*/ 1019730 w 3120066"/>
              <a:gd name="connsiteY1" fmla="*/ 1773715 h 1799713"/>
              <a:gd name="connsiteX2" fmla="*/ 3120066 w 3120066"/>
              <a:gd name="connsiteY2" fmla="*/ 1799713 h 1799713"/>
              <a:gd name="connsiteX3" fmla="*/ 0 w 3120066"/>
              <a:gd name="connsiteY3" fmla="*/ 0 h 1799713"/>
              <a:gd name="connsiteX0" fmla="*/ 0 w 3133714"/>
              <a:gd name="connsiteY0" fmla="*/ 0 h 1799713"/>
              <a:gd name="connsiteX1" fmla="*/ 1033378 w 3133714"/>
              <a:gd name="connsiteY1" fmla="*/ 1773715 h 1799713"/>
              <a:gd name="connsiteX2" fmla="*/ 3133714 w 3133714"/>
              <a:gd name="connsiteY2" fmla="*/ 1799713 h 1799713"/>
              <a:gd name="connsiteX3" fmla="*/ 0 w 3133714"/>
              <a:gd name="connsiteY3" fmla="*/ 0 h 1799713"/>
              <a:gd name="connsiteX0" fmla="*/ 0 w 3140538"/>
              <a:gd name="connsiteY0" fmla="*/ 0 h 1799713"/>
              <a:gd name="connsiteX1" fmla="*/ 1040202 w 3140538"/>
              <a:gd name="connsiteY1" fmla="*/ 1773715 h 1799713"/>
              <a:gd name="connsiteX2" fmla="*/ 3140538 w 3140538"/>
              <a:gd name="connsiteY2" fmla="*/ 1799713 h 1799713"/>
              <a:gd name="connsiteX3" fmla="*/ 0 w 3140538"/>
              <a:gd name="connsiteY3" fmla="*/ 0 h 1799713"/>
              <a:gd name="connsiteX0" fmla="*/ 0 w 3126890"/>
              <a:gd name="connsiteY0" fmla="*/ 0 h 1786065"/>
              <a:gd name="connsiteX1" fmla="*/ 1040202 w 3126890"/>
              <a:gd name="connsiteY1" fmla="*/ 1773715 h 1786065"/>
              <a:gd name="connsiteX2" fmla="*/ 3126890 w 3126890"/>
              <a:gd name="connsiteY2" fmla="*/ 1786065 h 1786065"/>
              <a:gd name="connsiteX3" fmla="*/ 0 w 3126890"/>
              <a:gd name="connsiteY3" fmla="*/ 0 h 1786065"/>
              <a:gd name="connsiteX0" fmla="*/ 0 w 3113242"/>
              <a:gd name="connsiteY0" fmla="*/ 0 h 1782653"/>
              <a:gd name="connsiteX1" fmla="*/ 1026554 w 3113242"/>
              <a:gd name="connsiteY1" fmla="*/ 1770303 h 1782653"/>
              <a:gd name="connsiteX2" fmla="*/ 3113242 w 3113242"/>
              <a:gd name="connsiteY2" fmla="*/ 1782653 h 1782653"/>
              <a:gd name="connsiteX3" fmla="*/ 0 w 3113242"/>
              <a:gd name="connsiteY3" fmla="*/ 0 h 1782653"/>
              <a:gd name="connsiteX0" fmla="*/ 0 w 3123478"/>
              <a:gd name="connsiteY0" fmla="*/ 0 h 1782653"/>
              <a:gd name="connsiteX1" fmla="*/ 1036790 w 3123478"/>
              <a:gd name="connsiteY1" fmla="*/ 1770303 h 1782653"/>
              <a:gd name="connsiteX2" fmla="*/ 3123478 w 3123478"/>
              <a:gd name="connsiteY2" fmla="*/ 1782653 h 1782653"/>
              <a:gd name="connsiteX3" fmla="*/ 0 w 3123478"/>
              <a:gd name="connsiteY3" fmla="*/ 0 h 1782653"/>
              <a:gd name="connsiteX0" fmla="*/ 0 w 3109830"/>
              <a:gd name="connsiteY0" fmla="*/ 0 h 1782653"/>
              <a:gd name="connsiteX1" fmla="*/ 1036790 w 3109830"/>
              <a:gd name="connsiteY1" fmla="*/ 1770303 h 1782653"/>
              <a:gd name="connsiteX2" fmla="*/ 3109830 w 3109830"/>
              <a:gd name="connsiteY2" fmla="*/ 1782653 h 1782653"/>
              <a:gd name="connsiteX3" fmla="*/ 0 w 3109830"/>
              <a:gd name="connsiteY3" fmla="*/ 0 h 1782653"/>
              <a:gd name="connsiteX0" fmla="*/ 0 w 3120462"/>
              <a:gd name="connsiteY0" fmla="*/ 0 h 1793286"/>
              <a:gd name="connsiteX1" fmla="*/ 1047422 w 3120462"/>
              <a:gd name="connsiteY1" fmla="*/ 1780936 h 1793286"/>
              <a:gd name="connsiteX2" fmla="*/ 3120462 w 3120462"/>
              <a:gd name="connsiteY2" fmla="*/ 1793286 h 1793286"/>
              <a:gd name="connsiteX3" fmla="*/ 0 w 3120462"/>
              <a:gd name="connsiteY3" fmla="*/ 0 h 179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0462" h="1793286">
                <a:moveTo>
                  <a:pt x="0" y="0"/>
                </a:moveTo>
                <a:lnTo>
                  <a:pt x="1047422" y="1780936"/>
                </a:lnTo>
                <a:lnTo>
                  <a:pt x="3120462" y="17932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9000">
                <a:schemeClr val="accent2"/>
              </a:gs>
              <a:gs pos="9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-3295" y="1769807"/>
            <a:ext cx="1407341" cy="5098422"/>
          </a:xfrm>
          <a:custGeom>
            <a:avLst/>
            <a:gdLst>
              <a:gd name="connsiteX0" fmla="*/ 1026488 w 1398147"/>
              <a:gd name="connsiteY0" fmla="*/ 0 h 5073445"/>
              <a:gd name="connsiteX1" fmla="*/ 1398147 w 1398147"/>
              <a:gd name="connsiteY1" fmla="*/ 1875995 h 5073445"/>
              <a:gd name="connsiteX2" fmla="*/ 0 w 1398147"/>
              <a:gd name="connsiteY2" fmla="*/ 5073445 h 5073445"/>
              <a:gd name="connsiteX3" fmla="*/ 1026488 w 1398147"/>
              <a:gd name="connsiteY3" fmla="*/ 0 h 5073445"/>
              <a:gd name="connsiteX0" fmla="*/ 1032388 w 1398147"/>
              <a:gd name="connsiteY0" fmla="*/ 0 h 5055747"/>
              <a:gd name="connsiteX1" fmla="*/ 1398147 w 1398147"/>
              <a:gd name="connsiteY1" fmla="*/ 1858297 h 5055747"/>
              <a:gd name="connsiteX2" fmla="*/ 0 w 1398147"/>
              <a:gd name="connsiteY2" fmla="*/ 5055747 h 5055747"/>
              <a:gd name="connsiteX3" fmla="*/ 1032388 w 1398147"/>
              <a:gd name="connsiteY3" fmla="*/ 0 h 5055747"/>
              <a:gd name="connsiteX0" fmla="*/ 1032388 w 1398147"/>
              <a:gd name="connsiteY0" fmla="*/ 0 h 5061646"/>
              <a:gd name="connsiteX1" fmla="*/ 1398147 w 1398147"/>
              <a:gd name="connsiteY1" fmla="*/ 1864196 h 5061646"/>
              <a:gd name="connsiteX2" fmla="*/ 0 w 1398147"/>
              <a:gd name="connsiteY2" fmla="*/ 5061646 h 5061646"/>
              <a:gd name="connsiteX3" fmla="*/ 1032388 w 1398147"/>
              <a:gd name="connsiteY3" fmla="*/ 0 h 5061646"/>
              <a:gd name="connsiteX0" fmla="*/ 1032388 w 1398147"/>
              <a:gd name="connsiteY0" fmla="*/ 0 h 5079344"/>
              <a:gd name="connsiteX1" fmla="*/ 1398147 w 1398147"/>
              <a:gd name="connsiteY1" fmla="*/ 1881894 h 5079344"/>
              <a:gd name="connsiteX2" fmla="*/ 0 w 1398147"/>
              <a:gd name="connsiteY2" fmla="*/ 5079344 h 5079344"/>
              <a:gd name="connsiteX3" fmla="*/ 1032388 w 1398147"/>
              <a:gd name="connsiteY3" fmla="*/ 0 h 5079344"/>
              <a:gd name="connsiteX0" fmla="*/ 1032388 w 1398147"/>
              <a:gd name="connsiteY0" fmla="*/ 0 h 5089936"/>
              <a:gd name="connsiteX1" fmla="*/ 1398147 w 1398147"/>
              <a:gd name="connsiteY1" fmla="*/ 1881894 h 5089936"/>
              <a:gd name="connsiteX2" fmla="*/ 0 w 1398147"/>
              <a:gd name="connsiteY2" fmla="*/ 5089936 h 5089936"/>
              <a:gd name="connsiteX3" fmla="*/ 1032388 w 1398147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81894 h 5089936"/>
              <a:gd name="connsiteX2" fmla="*/ 0 w 1405209"/>
              <a:gd name="connsiteY2" fmla="*/ 5089936 h 5089936"/>
              <a:gd name="connsiteX3" fmla="*/ 1039450 w 1405209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91419 h 5089936"/>
              <a:gd name="connsiteX2" fmla="*/ 0 w 1405209"/>
              <a:gd name="connsiteY2" fmla="*/ 5089936 h 5089936"/>
              <a:gd name="connsiteX3" fmla="*/ 1039450 w 1405209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91419 h 5089936"/>
              <a:gd name="connsiteX2" fmla="*/ 0 w 1405209"/>
              <a:gd name="connsiteY2" fmla="*/ 5089936 h 5089936"/>
              <a:gd name="connsiteX3" fmla="*/ 8890 w 1405209"/>
              <a:gd name="connsiteY3" fmla="*/ 5081754 h 5089936"/>
              <a:gd name="connsiteX4" fmla="*/ 1039450 w 1405209"/>
              <a:gd name="connsiteY4" fmla="*/ 0 h 5089936"/>
              <a:gd name="connsiteX0" fmla="*/ 1041582 w 1407341"/>
              <a:gd name="connsiteY0" fmla="*/ 0 h 5098422"/>
              <a:gd name="connsiteX1" fmla="*/ 1407341 w 1407341"/>
              <a:gd name="connsiteY1" fmla="*/ 1891419 h 5098422"/>
              <a:gd name="connsiteX2" fmla="*/ 2132 w 1407341"/>
              <a:gd name="connsiteY2" fmla="*/ 5089936 h 5098422"/>
              <a:gd name="connsiteX3" fmla="*/ 719 w 1407341"/>
              <a:gd name="connsiteY3" fmla="*/ 5097208 h 5098422"/>
              <a:gd name="connsiteX4" fmla="*/ 1041582 w 1407341"/>
              <a:gd name="connsiteY4" fmla="*/ 0 h 5098422"/>
              <a:gd name="connsiteX0" fmla="*/ 1034758 w 1407341"/>
              <a:gd name="connsiteY0" fmla="*/ 0 h 5098422"/>
              <a:gd name="connsiteX1" fmla="*/ 1407341 w 1407341"/>
              <a:gd name="connsiteY1" fmla="*/ 1891419 h 5098422"/>
              <a:gd name="connsiteX2" fmla="*/ 2132 w 1407341"/>
              <a:gd name="connsiteY2" fmla="*/ 5089936 h 5098422"/>
              <a:gd name="connsiteX3" fmla="*/ 719 w 1407341"/>
              <a:gd name="connsiteY3" fmla="*/ 5097208 h 5098422"/>
              <a:gd name="connsiteX4" fmla="*/ 1034758 w 1407341"/>
              <a:gd name="connsiteY4" fmla="*/ 0 h 509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7341" h="5098422">
                <a:moveTo>
                  <a:pt x="1034758" y="0"/>
                </a:moveTo>
                <a:lnTo>
                  <a:pt x="1407341" y="1891419"/>
                </a:lnTo>
                <a:lnTo>
                  <a:pt x="2132" y="5089936"/>
                </a:lnTo>
                <a:cubicBezTo>
                  <a:pt x="5095" y="5083774"/>
                  <a:pt x="-2244" y="5103370"/>
                  <a:pt x="719" y="5097208"/>
                </a:cubicBezTo>
                <a:lnTo>
                  <a:pt x="1034758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76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8694845" y="2426110"/>
            <a:ext cx="2293341" cy="4440419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  <a:gd name="connsiteX0" fmla="*/ 958645 w 2269487"/>
              <a:gd name="connsiteY0" fmla="*/ 0 h 4424516"/>
              <a:gd name="connsiteX1" fmla="*/ 2269487 w 2269487"/>
              <a:gd name="connsiteY1" fmla="*/ 1388112 h 4424516"/>
              <a:gd name="connsiteX2" fmla="*/ 0 w 2269487"/>
              <a:gd name="connsiteY2" fmla="*/ 4424516 h 4424516"/>
              <a:gd name="connsiteX3" fmla="*/ 958645 w 2269487"/>
              <a:gd name="connsiteY3" fmla="*/ 0 h 4424516"/>
              <a:gd name="connsiteX0" fmla="*/ 982499 w 2293341"/>
              <a:gd name="connsiteY0" fmla="*/ 0 h 4440419"/>
              <a:gd name="connsiteX1" fmla="*/ 2293341 w 2293341"/>
              <a:gd name="connsiteY1" fmla="*/ 1388112 h 4440419"/>
              <a:gd name="connsiteX2" fmla="*/ 0 w 2293341"/>
              <a:gd name="connsiteY2" fmla="*/ 4440419 h 4440419"/>
              <a:gd name="connsiteX3" fmla="*/ 982499 w 2293341"/>
              <a:gd name="connsiteY3" fmla="*/ 0 h 444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3341" h="4440419">
                <a:moveTo>
                  <a:pt x="982499" y="0"/>
                </a:moveTo>
                <a:lnTo>
                  <a:pt x="2293341" y="1388112"/>
                </a:lnTo>
                <a:lnTo>
                  <a:pt x="0" y="4440419"/>
                </a:lnTo>
                <a:lnTo>
                  <a:pt x="982499" y="0"/>
                </a:lnTo>
                <a:close/>
              </a:path>
            </a:pathLst>
          </a:custGeom>
          <a:gradFill>
            <a:gsLst>
              <a:gs pos="34000">
                <a:schemeClr val="accent2"/>
              </a:gs>
              <a:gs pos="10000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9669015" y="1094096"/>
            <a:ext cx="2522985" cy="2734954"/>
          </a:xfrm>
          <a:custGeom>
            <a:avLst/>
            <a:gdLst>
              <a:gd name="connsiteX0" fmla="*/ 2481262 w 2481262"/>
              <a:gd name="connsiteY0" fmla="*/ 0 h 2762250"/>
              <a:gd name="connsiteX1" fmla="*/ 0 w 2481262"/>
              <a:gd name="connsiteY1" fmla="*/ 1371600 h 2762250"/>
              <a:gd name="connsiteX2" fmla="*/ 1309687 w 2481262"/>
              <a:gd name="connsiteY2" fmla="*/ 2762250 h 2762250"/>
              <a:gd name="connsiteX3" fmla="*/ 2481262 w 2481262"/>
              <a:gd name="connsiteY3" fmla="*/ 0 h 2762250"/>
              <a:gd name="connsiteX0" fmla="*/ 2481262 w 2481262"/>
              <a:gd name="connsiteY0" fmla="*/ 0 h 2762250"/>
              <a:gd name="connsiteX1" fmla="*/ 0 w 2481262"/>
              <a:gd name="connsiteY1" fmla="*/ 1371600 h 2762250"/>
              <a:gd name="connsiteX2" fmla="*/ 1292857 w 2481262"/>
              <a:gd name="connsiteY2" fmla="*/ 2762250 h 2762250"/>
              <a:gd name="connsiteX3" fmla="*/ 2481262 w 2481262"/>
              <a:gd name="connsiteY3" fmla="*/ 0 h 2762250"/>
              <a:gd name="connsiteX0" fmla="*/ 2509311 w 2509311"/>
              <a:gd name="connsiteY0" fmla="*/ 0 h 2762250"/>
              <a:gd name="connsiteX1" fmla="*/ 0 w 2509311"/>
              <a:gd name="connsiteY1" fmla="*/ 1354771 h 2762250"/>
              <a:gd name="connsiteX2" fmla="*/ 1320906 w 2509311"/>
              <a:gd name="connsiteY2" fmla="*/ 2762250 h 2762250"/>
              <a:gd name="connsiteX3" fmla="*/ 2509311 w 2509311"/>
              <a:gd name="connsiteY3" fmla="*/ 0 h 2762250"/>
              <a:gd name="connsiteX0" fmla="*/ 2519943 w 2519943"/>
              <a:gd name="connsiteY0" fmla="*/ 0 h 2762250"/>
              <a:gd name="connsiteX1" fmla="*/ 0 w 2519943"/>
              <a:gd name="connsiteY1" fmla="*/ 1354771 h 2762250"/>
              <a:gd name="connsiteX2" fmla="*/ 1320906 w 2519943"/>
              <a:gd name="connsiteY2" fmla="*/ 2762250 h 2762250"/>
              <a:gd name="connsiteX3" fmla="*/ 2519943 w 2519943"/>
              <a:gd name="connsiteY3" fmla="*/ 0 h 2762250"/>
              <a:gd name="connsiteX0" fmla="*/ 2530575 w 2530575"/>
              <a:gd name="connsiteY0" fmla="*/ 0 h 2762250"/>
              <a:gd name="connsiteX1" fmla="*/ 0 w 2530575"/>
              <a:gd name="connsiteY1" fmla="*/ 1354771 h 2762250"/>
              <a:gd name="connsiteX2" fmla="*/ 1320906 w 2530575"/>
              <a:gd name="connsiteY2" fmla="*/ 2762250 h 2762250"/>
              <a:gd name="connsiteX3" fmla="*/ 2530575 w 2530575"/>
              <a:gd name="connsiteY3" fmla="*/ 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0575" h="2762250">
                <a:moveTo>
                  <a:pt x="2530575" y="0"/>
                </a:moveTo>
                <a:lnTo>
                  <a:pt x="0" y="1354771"/>
                </a:lnTo>
                <a:lnTo>
                  <a:pt x="1320906" y="2762250"/>
                </a:lnTo>
                <a:lnTo>
                  <a:pt x="2530575" y="0"/>
                </a:ln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3317358" y="-5316"/>
            <a:ext cx="4354033" cy="1222744"/>
          </a:xfrm>
          <a:custGeom>
            <a:avLst/>
            <a:gdLst>
              <a:gd name="connsiteX0" fmla="*/ 0 w 4354033"/>
              <a:gd name="connsiteY0" fmla="*/ 0 h 1217428"/>
              <a:gd name="connsiteX1" fmla="*/ 3067493 w 4354033"/>
              <a:gd name="connsiteY1" fmla="*/ 10632 h 1217428"/>
              <a:gd name="connsiteX2" fmla="*/ 4354033 w 4354033"/>
              <a:gd name="connsiteY2" fmla="*/ 1217428 h 1217428"/>
              <a:gd name="connsiteX3" fmla="*/ 0 w 4354033"/>
              <a:gd name="connsiteY3" fmla="*/ 0 h 1217428"/>
              <a:gd name="connsiteX0" fmla="*/ 0 w 4354033"/>
              <a:gd name="connsiteY0" fmla="*/ 0 h 1217428"/>
              <a:gd name="connsiteX1" fmla="*/ 3088758 w 4354033"/>
              <a:gd name="connsiteY1" fmla="*/ 10632 h 1217428"/>
              <a:gd name="connsiteX2" fmla="*/ 4354033 w 4354033"/>
              <a:gd name="connsiteY2" fmla="*/ 1217428 h 1217428"/>
              <a:gd name="connsiteX3" fmla="*/ 0 w 4354033"/>
              <a:gd name="connsiteY3" fmla="*/ 0 h 1217428"/>
              <a:gd name="connsiteX0" fmla="*/ 0 w 4375298"/>
              <a:gd name="connsiteY0" fmla="*/ 0 h 1217428"/>
              <a:gd name="connsiteX1" fmla="*/ 3088758 w 4375298"/>
              <a:gd name="connsiteY1" fmla="*/ 10632 h 1217428"/>
              <a:gd name="connsiteX2" fmla="*/ 4375298 w 4375298"/>
              <a:gd name="connsiteY2" fmla="*/ 1217428 h 1217428"/>
              <a:gd name="connsiteX3" fmla="*/ 0 w 4375298"/>
              <a:gd name="connsiteY3" fmla="*/ 0 h 1217428"/>
              <a:gd name="connsiteX0" fmla="*/ 0 w 4364666"/>
              <a:gd name="connsiteY0" fmla="*/ 0 h 1217428"/>
              <a:gd name="connsiteX1" fmla="*/ 3088758 w 4364666"/>
              <a:gd name="connsiteY1" fmla="*/ 10632 h 1217428"/>
              <a:gd name="connsiteX2" fmla="*/ 4364666 w 4364666"/>
              <a:gd name="connsiteY2" fmla="*/ 1217428 h 1217428"/>
              <a:gd name="connsiteX3" fmla="*/ 0 w 4364666"/>
              <a:gd name="connsiteY3" fmla="*/ 0 h 1217428"/>
              <a:gd name="connsiteX0" fmla="*/ 0 w 4354033"/>
              <a:gd name="connsiteY0" fmla="*/ 0 h 1222744"/>
              <a:gd name="connsiteX1" fmla="*/ 3088758 w 4354033"/>
              <a:gd name="connsiteY1" fmla="*/ 10632 h 1222744"/>
              <a:gd name="connsiteX2" fmla="*/ 4354033 w 4354033"/>
              <a:gd name="connsiteY2" fmla="*/ 1222744 h 1222744"/>
              <a:gd name="connsiteX3" fmla="*/ 0 w 4354033"/>
              <a:gd name="connsiteY3" fmla="*/ 0 h 1222744"/>
              <a:gd name="connsiteX0" fmla="*/ 0 w 4354033"/>
              <a:gd name="connsiteY0" fmla="*/ 5317 h 1228061"/>
              <a:gd name="connsiteX1" fmla="*/ 3083442 w 4354033"/>
              <a:gd name="connsiteY1" fmla="*/ 0 h 1228061"/>
              <a:gd name="connsiteX2" fmla="*/ 4354033 w 4354033"/>
              <a:gd name="connsiteY2" fmla="*/ 1228061 h 1228061"/>
              <a:gd name="connsiteX3" fmla="*/ 0 w 4354033"/>
              <a:gd name="connsiteY3" fmla="*/ 5317 h 1228061"/>
              <a:gd name="connsiteX0" fmla="*/ 0 w 4354033"/>
              <a:gd name="connsiteY0" fmla="*/ 0 h 1222744"/>
              <a:gd name="connsiteX1" fmla="*/ 3094074 w 4354033"/>
              <a:gd name="connsiteY1" fmla="*/ 5315 h 1222744"/>
              <a:gd name="connsiteX2" fmla="*/ 4354033 w 4354033"/>
              <a:gd name="connsiteY2" fmla="*/ 1222744 h 1222744"/>
              <a:gd name="connsiteX3" fmla="*/ 0 w 4354033"/>
              <a:gd name="connsiteY3" fmla="*/ 0 h 1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4033" h="1222744">
                <a:moveTo>
                  <a:pt x="0" y="0"/>
                </a:moveTo>
                <a:lnTo>
                  <a:pt x="3094074" y="5315"/>
                </a:lnTo>
                <a:lnTo>
                  <a:pt x="4354033" y="122274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8690615" y="3783805"/>
            <a:ext cx="2797640" cy="3086077"/>
          </a:xfrm>
          <a:custGeom>
            <a:avLst/>
            <a:gdLst>
              <a:gd name="connsiteX0" fmla="*/ 2270113 w 2753791"/>
              <a:gd name="connsiteY0" fmla="*/ 0 h 3029171"/>
              <a:gd name="connsiteX1" fmla="*/ 0 w 2753791"/>
              <a:gd name="connsiteY1" fmla="*/ 3025640 h 3029171"/>
              <a:gd name="connsiteX2" fmla="*/ 2753791 w 2753791"/>
              <a:gd name="connsiteY2" fmla="*/ 3029171 h 3029171"/>
              <a:gd name="connsiteX3" fmla="*/ 2270113 w 2753791"/>
              <a:gd name="connsiteY3" fmla="*/ 0 h 3029171"/>
              <a:gd name="connsiteX0" fmla="*/ 2247810 w 2753791"/>
              <a:gd name="connsiteY0" fmla="*/ 0 h 3073776"/>
              <a:gd name="connsiteX1" fmla="*/ 0 w 2753791"/>
              <a:gd name="connsiteY1" fmla="*/ 3070245 h 3073776"/>
              <a:gd name="connsiteX2" fmla="*/ 2753791 w 2753791"/>
              <a:gd name="connsiteY2" fmla="*/ 3073776 h 3073776"/>
              <a:gd name="connsiteX3" fmla="*/ 2247810 w 2753791"/>
              <a:gd name="connsiteY3" fmla="*/ 0 h 3073776"/>
              <a:gd name="connsiteX0" fmla="*/ 2311420 w 2817401"/>
              <a:gd name="connsiteY0" fmla="*/ 0 h 3073776"/>
              <a:gd name="connsiteX1" fmla="*/ 0 w 2817401"/>
              <a:gd name="connsiteY1" fmla="*/ 3062294 h 3073776"/>
              <a:gd name="connsiteX2" fmla="*/ 2817401 w 2817401"/>
              <a:gd name="connsiteY2" fmla="*/ 3073776 h 3073776"/>
              <a:gd name="connsiteX3" fmla="*/ 2311420 w 2817401"/>
              <a:gd name="connsiteY3" fmla="*/ 0 h 3073776"/>
              <a:gd name="connsiteX0" fmla="*/ 2311420 w 2817401"/>
              <a:gd name="connsiteY0" fmla="*/ 0 h 3089589"/>
              <a:gd name="connsiteX1" fmla="*/ 0 w 2817401"/>
              <a:gd name="connsiteY1" fmla="*/ 3089589 h 3089589"/>
              <a:gd name="connsiteX2" fmla="*/ 2817401 w 2817401"/>
              <a:gd name="connsiteY2" fmla="*/ 3073776 h 3089589"/>
              <a:gd name="connsiteX3" fmla="*/ 2311420 w 2817401"/>
              <a:gd name="connsiteY3" fmla="*/ 0 h 3089589"/>
              <a:gd name="connsiteX0" fmla="*/ 2306657 w 2812638"/>
              <a:gd name="connsiteY0" fmla="*/ 0 h 3089589"/>
              <a:gd name="connsiteX1" fmla="*/ 0 w 2812638"/>
              <a:gd name="connsiteY1" fmla="*/ 3089589 h 3089589"/>
              <a:gd name="connsiteX2" fmla="*/ 2812638 w 2812638"/>
              <a:gd name="connsiteY2" fmla="*/ 3073776 h 3089589"/>
              <a:gd name="connsiteX3" fmla="*/ 2306657 w 2812638"/>
              <a:gd name="connsiteY3" fmla="*/ 0 h 3089589"/>
              <a:gd name="connsiteX0" fmla="*/ 2306657 w 2812638"/>
              <a:gd name="connsiteY0" fmla="*/ 0 h 3084826"/>
              <a:gd name="connsiteX1" fmla="*/ 0 w 2812638"/>
              <a:gd name="connsiteY1" fmla="*/ 3084826 h 3084826"/>
              <a:gd name="connsiteX2" fmla="*/ 2812638 w 2812638"/>
              <a:gd name="connsiteY2" fmla="*/ 3073776 h 3084826"/>
              <a:gd name="connsiteX3" fmla="*/ 2306657 w 2812638"/>
              <a:gd name="connsiteY3" fmla="*/ 0 h 3084826"/>
              <a:gd name="connsiteX0" fmla="*/ 2292370 w 2798351"/>
              <a:gd name="connsiteY0" fmla="*/ 0 h 3084826"/>
              <a:gd name="connsiteX1" fmla="*/ 0 w 2798351"/>
              <a:gd name="connsiteY1" fmla="*/ 3084826 h 3084826"/>
              <a:gd name="connsiteX2" fmla="*/ 2798351 w 2798351"/>
              <a:gd name="connsiteY2" fmla="*/ 3073776 h 3084826"/>
              <a:gd name="connsiteX3" fmla="*/ 2292370 w 2798351"/>
              <a:gd name="connsiteY3" fmla="*/ 0 h 3084826"/>
              <a:gd name="connsiteX0" fmla="*/ 22987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298720 w 2804701"/>
              <a:gd name="connsiteY3" fmla="*/ 0 h 3084826"/>
              <a:gd name="connsiteX0" fmla="*/ 22987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298720 w 2804701"/>
              <a:gd name="connsiteY3" fmla="*/ 0 h 3084826"/>
              <a:gd name="connsiteX0" fmla="*/ 23114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311420 w 2804701"/>
              <a:gd name="connsiteY3" fmla="*/ 0 h 3084826"/>
              <a:gd name="connsiteX0" fmla="*/ 2311420 w 2804701"/>
              <a:gd name="connsiteY0" fmla="*/ 0 h 3087424"/>
              <a:gd name="connsiteX1" fmla="*/ 0 w 2804701"/>
              <a:gd name="connsiteY1" fmla="*/ 3084826 h 3087424"/>
              <a:gd name="connsiteX2" fmla="*/ 2804701 w 2804701"/>
              <a:gd name="connsiteY2" fmla="*/ 3087424 h 3087424"/>
              <a:gd name="connsiteX3" fmla="*/ 2311420 w 2804701"/>
              <a:gd name="connsiteY3" fmla="*/ 0 h 3087424"/>
              <a:gd name="connsiteX0" fmla="*/ 2311420 w 2818349"/>
              <a:gd name="connsiteY0" fmla="*/ 0 h 3087424"/>
              <a:gd name="connsiteX1" fmla="*/ 0 w 2818349"/>
              <a:gd name="connsiteY1" fmla="*/ 3084826 h 3087424"/>
              <a:gd name="connsiteX2" fmla="*/ 2818349 w 2818349"/>
              <a:gd name="connsiteY2" fmla="*/ 3087424 h 3087424"/>
              <a:gd name="connsiteX3" fmla="*/ 2311420 w 2818349"/>
              <a:gd name="connsiteY3" fmla="*/ 0 h 308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8349" h="3087424">
                <a:moveTo>
                  <a:pt x="2311420" y="0"/>
                </a:moveTo>
                <a:lnTo>
                  <a:pt x="0" y="3084826"/>
                </a:lnTo>
                <a:lnTo>
                  <a:pt x="2818349" y="3087424"/>
                </a:lnTo>
                <a:lnTo>
                  <a:pt x="2311420" y="0"/>
                </a:lnTo>
                <a:close/>
              </a:path>
            </a:pathLst>
          </a:custGeom>
          <a:gradFill>
            <a:gsLst>
              <a:gs pos="11000">
                <a:schemeClr val="accent2"/>
              </a:gs>
              <a:gs pos="78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7660347" y="1094096"/>
            <a:ext cx="4531653" cy="1344304"/>
          </a:xfrm>
          <a:custGeom>
            <a:avLst/>
            <a:gdLst>
              <a:gd name="connsiteX0" fmla="*/ 0 w 4533900"/>
              <a:gd name="connsiteY0" fmla="*/ 142875 h 1371600"/>
              <a:gd name="connsiteX1" fmla="*/ 4533900 w 4533900"/>
              <a:gd name="connsiteY1" fmla="*/ 0 h 1371600"/>
              <a:gd name="connsiteX2" fmla="*/ 2043113 w 4533900"/>
              <a:gd name="connsiteY2" fmla="*/ 1371600 h 1371600"/>
              <a:gd name="connsiteX3" fmla="*/ 0 w 4533900"/>
              <a:gd name="connsiteY3" fmla="*/ 142875 h 1371600"/>
              <a:gd name="connsiteX0" fmla="*/ 0 w 4533900"/>
              <a:gd name="connsiteY0" fmla="*/ 142875 h 1371600"/>
              <a:gd name="connsiteX1" fmla="*/ 4533900 w 4533900"/>
              <a:gd name="connsiteY1" fmla="*/ 0 h 1371600"/>
              <a:gd name="connsiteX2" fmla="*/ 2021848 w 4533900"/>
              <a:gd name="connsiteY2" fmla="*/ 1371600 h 1371600"/>
              <a:gd name="connsiteX3" fmla="*/ 0 w 4533900"/>
              <a:gd name="connsiteY3" fmla="*/ 142875 h 1371600"/>
              <a:gd name="connsiteX0" fmla="*/ 0 w 4544532"/>
              <a:gd name="connsiteY0" fmla="*/ 153508 h 1371600"/>
              <a:gd name="connsiteX1" fmla="*/ 4544532 w 4544532"/>
              <a:gd name="connsiteY1" fmla="*/ 0 h 1371600"/>
              <a:gd name="connsiteX2" fmla="*/ 2032480 w 4544532"/>
              <a:gd name="connsiteY2" fmla="*/ 1371600 h 1371600"/>
              <a:gd name="connsiteX3" fmla="*/ 0 w 4544532"/>
              <a:gd name="connsiteY3" fmla="*/ 153508 h 1371600"/>
              <a:gd name="connsiteX0" fmla="*/ 0 w 4544532"/>
              <a:gd name="connsiteY0" fmla="*/ 142875 h 1371600"/>
              <a:gd name="connsiteX1" fmla="*/ 4544532 w 4544532"/>
              <a:gd name="connsiteY1" fmla="*/ 0 h 1371600"/>
              <a:gd name="connsiteX2" fmla="*/ 2032480 w 4544532"/>
              <a:gd name="connsiteY2" fmla="*/ 1371600 h 1371600"/>
              <a:gd name="connsiteX3" fmla="*/ 0 w 4544532"/>
              <a:gd name="connsiteY3" fmla="*/ 142875 h 1371600"/>
              <a:gd name="connsiteX0" fmla="*/ 0 w 4536805"/>
              <a:gd name="connsiteY0" fmla="*/ 148026 h 1371600"/>
              <a:gd name="connsiteX1" fmla="*/ 4536805 w 4536805"/>
              <a:gd name="connsiteY1" fmla="*/ 0 h 1371600"/>
              <a:gd name="connsiteX2" fmla="*/ 2024753 w 4536805"/>
              <a:gd name="connsiteY2" fmla="*/ 1371600 h 1371600"/>
              <a:gd name="connsiteX3" fmla="*/ 0 w 4536805"/>
              <a:gd name="connsiteY3" fmla="*/ 148026 h 1371600"/>
              <a:gd name="connsiteX0" fmla="*/ 0 w 4531653"/>
              <a:gd name="connsiteY0" fmla="*/ 142874 h 1371600"/>
              <a:gd name="connsiteX1" fmla="*/ 4531653 w 4531653"/>
              <a:gd name="connsiteY1" fmla="*/ 0 h 1371600"/>
              <a:gd name="connsiteX2" fmla="*/ 2019601 w 4531653"/>
              <a:gd name="connsiteY2" fmla="*/ 1371600 h 1371600"/>
              <a:gd name="connsiteX3" fmla="*/ 0 w 4531653"/>
              <a:gd name="connsiteY3" fmla="*/ 142874 h 1371600"/>
              <a:gd name="connsiteX0" fmla="*/ 0 w 3944799"/>
              <a:gd name="connsiteY0" fmla="*/ 33692 h 1262418"/>
              <a:gd name="connsiteX1" fmla="*/ 3944799 w 3944799"/>
              <a:gd name="connsiteY1" fmla="*/ 0 h 1262418"/>
              <a:gd name="connsiteX2" fmla="*/ 2019601 w 3944799"/>
              <a:gd name="connsiteY2" fmla="*/ 1262418 h 1262418"/>
              <a:gd name="connsiteX3" fmla="*/ 0 w 3944799"/>
              <a:gd name="connsiteY3" fmla="*/ 33692 h 1262418"/>
              <a:gd name="connsiteX0" fmla="*/ 0 w 4531653"/>
              <a:gd name="connsiteY0" fmla="*/ 115578 h 1344304"/>
              <a:gd name="connsiteX1" fmla="*/ 4531653 w 4531653"/>
              <a:gd name="connsiteY1" fmla="*/ 0 h 1344304"/>
              <a:gd name="connsiteX2" fmla="*/ 2019601 w 4531653"/>
              <a:gd name="connsiteY2" fmla="*/ 1344304 h 1344304"/>
              <a:gd name="connsiteX3" fmla="*/ 0 w 4531653"/>
              <a:gd name="connsiteY3" fmla="*/ 115578 h 134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1653" h="1344304">
                <a:moveTo>
                  <a:pt x="0" y="115578"/>
                </a:moveTo>
                <a:lnTo>
                  <a:pt x="4531653" y="0"/>
                </a:lnTo>
                <a:lnTo>
                  <a:pt x="2019601" y="1344304"/>
                </a:lnTo>
                <a:lnTo>
                  <a:pt x="0" y="115578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4067336" y="4705135"/>
            <a:ext cx="4628534" cy="2161794"/>
          </a:xfrm>
          <a:custGeom>
            <a:avLst/>
            <a:gdLst>
              <a:gd name="connsiteX0" fmla="*/ 0 w 4632158"/>
              <a:gd name="connsiteY0" fmla="*/ 1239253 h 2129590"/>
              <a:gd name="connsiteX1" fmla="*/ 3645569 w 4632158"/>
              <a:gd name="connsiteY1" fmla="*/ 0 h 2129590"/>
              <a:gd name="connsiteX2" fmla="*/ 4632158 w 4632158"/>
              <a:gd name="connsiteY2" fmla="*/ 2129590 h 2129590"/>
              <a:gd name="connsiteX3" fmla="*/ 0 w 4632158"/>
              <a:gd name="connsiteY3" fmla="*/ 1239253 h 2129590"/>
              <a:gd name="connsiteX0" fmla="*/ 0 w 4632158"/>
              <a:gd name="connsiteY0" fmla="*/ 1243228 h 2133565"/>
              <a:gd name="connsiteX1" fmla="*/ 3641593 w 4632158"/>
              <a:gd name="connsiteY1" fmla="*/ 0 h 2133565"/>
              <a:gd name="connsiteX2" fmla="*/ 4632158 w 4632158"/>
              <a:gd name="connsiteY2" fmla="*/ 2133565 h 2133565"/>
              <a:gd name="connsiteX3" fmla="*/ 0 w 4632158"/>
              <a:gd name="connsiteY3" fmla="*/ 1243228 h 2133565"/>
              <a:gd name="connsiteX0" fmla="*/ 0 w 4656011"/>
              <a:gd name="connsiteY0" fmla="*/ 1243228 h 2157419"/>
              <a:gd name="connsiteX1" fmla="*/ 3641593 w 4656011"/>
              <a:gd name="connsiteY1" fmla="*/ 0 h 2157419"/>
              <a:gd name="connsiteX2" fmla="*/ 4656011 w 4656011"/>
              <a:gd name="connsiteY2" fmla="*/ 2157419 h 2157419"/>
              <a:gd name="connsiteX3" fmla="*/ 0 w 4656011"/>
              <a:gd name="connsiteY3" fmla="*/ 1243228 h 2157419"/>
              <a:gd name="connsiteX0" fmla="*/ 0 w 4659987"/>
              <a:gd name="connsiteY0" fmla="*/ 1247204 h 2157419"/>
              <a:gd name="connsiteX1" fmla="*/ 3645569 w 4659987"/>
              <a:gd name="connsiteY1" fmla="*/ 0 h 2157419"/>
              <a:gd name="connsiteX2" fmla="*/ 4659987 w 4659987"/>
              <a:gd name="connsiteY2" fmla="*/ 2157419 h 2157419"/>
              <a:gd name="connsiteX3" fmla="*/ 0 w 4659987"/>
              <a:gd name="connsiteY3" fmla="*/ 1247204 h 2157419"/>
              <a:gd name="connsiteX0" fmla="*/ 0 w 4667938"/>
              <a:gd name="connsiteY0" fmla="*/ 1263107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63107 h 2157419"/>
              <a:gd name="connsiteX0" fmla="*/ 0 w 4667938"/>
              <a:gd name="connsiteY0" fmla="*/ 1259132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59132 h 2157419"/>
              <a:gd name="connsiteX0" fmla="*/ 0 w 4667938"/>
              <a:gd name="connsiteY0" fmla="*/ 1259132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59132 h 2157419"/>
              <a:gd name="connsiteX0" fmla="*/ 0 w 4659987"/>
              <a:gd name="connsiteY0" fmla="*/ 1251181 h 2157419"/>
              <a:gd name="connsiteX1" fmla="*/ 3645569 w 4659987"/>
              <a:gd name="connsiteY1" fmla="*/ 0 h 2157419"/>
              <a:gd name="connsiteX2" fmla="*/ 4659987 w 4659987"/>
              <a:gd name="connsiteY2" fmla="*/ 2157419 h 2157419"/>
              <a:gd name="connsiteX3" fmla="*/ 0 w 4659987"/>
              <a:gd name="connsiteY3" fmla="*/ 1251181 h 2157419"/>
              <a:gd name="connsiteX0" fmla="*/ 0 w 4674275"/>
              <a:gd name="connsiteY0" fmla="*/ 1251181 h 2157419"/>
              <a:gd name="connsiteX1" fmla="*/ 3645569 w 4674275"/>
              <a:gd name="connsiteY1" fmla="*/ 0 h 2157419"/>
              <a:gd name="connsiteX2" fmla="*/ 4674275 w 4674275"/>
              <a:gd name="connsiteY2" fmla="*/ 2157419 h 2157419"/>
              <a:gd name="connsiteX3" fmla="*/ 0 w 4674275"/>
              <a:gd name="connsiteY3" fmla="*/ 1251181 h 2157419"/>
              <a:gd name="connsiteX0" fmla="*/ 0 w 4683800"/>
              <a:gd name="connsiteY0" fmla="*/ 1251181 h 2157419"/>
              <a:gd name="connsiteX1" fmla="*/ 3655094 w 4683800"/>
              <a:gd name="connsiteY1" fmla="*/ 0 h 2157419"/>
              <a:gd name="connsiteX2" fmla="*/ 4683800 w 4683800"/>
              <a:gd name="connsiteY2" fmla="*/ 2157419 h 2157419"/>
              <a:gd name="connsiteX3" fmla="*/ 0 w 4683800"/>
              <a:gd name="connsiteY3" fmla="*/ 1251181 h 2157419"/>
              <a:gd name="connsiteX0" fmla="*/ 0 w 4695230"/>
              <a:gd name="connsiteY0" fmla="*/ 1251181 h 2157419"/>
              <a:gd name="connsiteX1" fmla="*/ 3666524 w 4695230"/>
              <a:gd name="connsiteY1" fmla="*/ 0 h 2157419"/>
              <a:gd name="connsiteX2" fmla="*/ 4695230 w 4695230"/>
              <a:gd name="connsiteY2" fmla="*/ 2157419 h 2157419"/>
              <a:gd name="connsiteX3" fmla="*/ 0 w 4695230"/>
              <a:gd name="connsiteY3" fmla="*/ 1251181 h 2157419"/>
              <a:gd name="connsiteX0" fmla="*/ 0 w 4695230"/>
              <a:gd name="connsiteY0" fmla="*/ 1251181 h 2171067"/>
              <a:gd name="connsiteX1" fmla="*/ 3666524 w 4695230"/>
              <a:gd name="connsiteY1" fmla="*/ 0 h 2171067"/>
              <a:gd name="connsiteX2" fmla="*/ 4695230 w 4695230"/>
              <a:gd name="connsiteY2" fmla="*/ 2171067 h 2171067"/>
              <a:gd name="connsiteX3" fmla="*/ 0 w 4695230"/>
              <a:gd name="connsiteY3" fmla="*/ 1251181 h 2171067"/>
              <a:gd name="connsiteX0" fmla="*/ 0 w 4708878"/>
              <a:gd name="connsiteY0" fmla="*/ 1251181 h 2184715"/>
              <a:gd name="connsiteX1" fmla="*/ 3666524 w 4708878"/>
              <a:gd name="connsiteY1" fmla="*/ 0 h 2184715"/>
              <a:gd name="connsiteX2" fmla="*/ 4708878 w 4708878"/>
              <a:gd name="connsiteY2" fmla="*/ 2184715 h 2184715"/>
              <a:gd name="connsiteX3" fmla="*/ 0 w 4708878"/>
              <a:gd name="connsiteY3" fmla="*/ 1251181 h 2184715"/>
              <a:gd name="connsiteX0" fmla="*/ 0 w 4722526"/>
              <a:gd name="connsiteY0" fmla="*/ 1251181 h 2198363"/>
              <a:gd name="connsiteX1" fmla="*/ 3666524 w 4722526"/>
              <a:gd name="connsiteY1" fmla="*/ 0 h 2198363"/>
              <a:gd name="connsiteX2" fmla="*/ 4722526 w 4722526"/>
              <a:gd name="connsiteY2" fmla="*/ 2198363 h 2198363"/>
              <a:gd name="connsiteX3" fmla="*/ 0 w 4722526"/>
              <a:gd name="connsiteY3" fmla="*/ 1251181 h 2198363"/>
              <a:gd name="connsiteX0" fmla="*/ 0 w 4658916"/>
              <a:gd name="connsiteY0" fmla="*/ 1251181 h 2190411"/>
              <a:gd name="connsiteX1" fmla="*/ 3666524 w 4658916"/>
              <a:gd name="connsiteY1" fmla="*/ 0 h 2190411"/>
              <a:gd name="connsiteX2" fmla="*/ 4658916 w 4658916"/>
              <a:gd name="connsiteY2" fmla="*/ 2190411 h 2190411"/>
              <a:gd name="connsiteX3" fmla="*/ 0 w 4658916"/>
              <a:gd name="connsiteY3" fmla="*/ 1251181 h 2190411"/>
              <a:gd name="connsiteX0" fmla="*/ 0 w 4658916"/>
              <a:gd name="connsiteY0" fmla="*/ 1251181 h 2166557"/>
              <a:gd name="connsiteX1" fmla="*/ 3666524 w 4658916"/>
              <a:gd name="connsiteY1" fmla="*/ 0 h 2166557"/>
              <a:gd name="connsiteX2" fmla="*/ 4658916 w 4658916"/>
              <a:gd name="connsiteY2" fmla="*/ 2166557 h 2166557"/>
              <a:gd name="connsiteX3" fmla="*/ 0 w 4658916"/>
              <a:gd name="connsiteY3" fmla="*/ 1251181 h 2166557"/>
              <a:gd name="connsiteX0" fmla="*/ 0 w 4670136"/>
              <a:gd name="connsiteY0" fmla="*/ 1251181 h 2166557"/>
              <a:gd name="connsiteX1" fmla="*/ 3677744 w 4670136"/>
              <a:gd name="connsiteY1" fmla="*/ 0 h 2166557"/>
              <a:gd name="connsiteX2" fmla="*/ 4670136 w 4670136"/>
              <a:gd name="connsiteY2" fmla="*/ 2166557 h 2166557"/>
              <a:gd name="connsiteX3" fmla="*/ 0 w 4670136"/>
              <a:gd name="connsiteY3" fmla="*/ 1251181 h 2166557"/>
              <a:gd name="connsiteX0" fmla="*/ 0 w 4653306"/>
              <a:gd name="connsiteY0" fmla="*/ 1251181 h 2166557"/>
              <a:gd name="connsiteX1" fmla="*/ 3660914 w 4653306"/>
              <a:gd name="connsiteY1" fmla="*/ 0 h 2166557"/>
              <a:gd name="connsiteX2" fmla="*/ 4653306 w 4653306"/>
              <a:gd name="connsiteY2" fmla="*/ 2166557 h 2166557"/>
              <a:gd name="connsiteX3" fmla="*/ 0 w 4653306"/>
              <a:gd name="connsiteY3" fmla="*/ 1251181 h 2166557"/>
              <a:gd name="connsiteX0" fmla="*/ 0 w 4001299"/>
              <a:gd name="connsiteY0" fmla="*/ 869518 h 2166557"/>
              <a:gd name="connsiteX1" fmla="*/ 3008907 w 4001299"/>
              <a:gd name="connsiteY1" fmla="*/ 0 h 2166557"/>
              <a:gd name="connsiteX2" fmla="*/ 4001299 w 4001299"/>
              <a:gd name="connsiteY2" fmla="*/ 2166557 h 2166557"/>
              <a:gd name="connsiteX3" fmla="*/ 0 w 4001299"/>
              <a:gd name="connsiteY3" fmla="*/ 869518 h 2166557"/>
              <a:gd name="connsiteX0" fmla="*/ 0 w 4645354"/>
              <a:gd name="connsiteY0" fmla="*/ 1251181 h 2166557"/>
              <a:gd name="connsiteX1" fmla="*/ 3652962 w 4645354"/>
              <a:gd name="connsiteY1" fmla="*/ 0 h 2166557"/>
              <a:gd name="connsiteX2" fmla="*/ 4645354 w 4645354"/>
              <a:gd name="connsiteY2" fmla="*/ 2166557 h 2166557"/>
              <a:gd name="connsiteX3" fmla="*/ 0 w 4645354"/>
              <a:gd name="connsiteY3" fmla="*/ 1251181 h 2166557"/>
              <a:gd name="connsiteX0" fmla="*/ 0 w 4645354"/>
              <a:gd name="connsiteY0" fmla="*/ 1243230 h 2166557"/>
              <a:gd name="connsiteX1" fmla="*/ 3652962 w 4645354"/>
              <a:gd name="connsiteY1" fmla="*/ 0 h 2166557"/>
              <a:gd name="connsiteX2" fmla="*/ 4645354 w 4645354"/>
              <a:gd name="connsiteY2" fmla="*/ 2166557 h 2166557"/>
              <a:gd name="connsiteX3" fmla="*/ 0 w 4645354"/>
              <a:gd name="connsiteY3" fmla="*/ 1243230 h 2166557"/>
              <a:gd name="connsiteX0" fmla="*/ 0 w 4645354"/>
              <a:gd name="connsiteY0" fmla="*/ 1238467 h 2161794"/>
              <a:gd name="connsiteX1" fmla="*/ 3664911 w 4645354"/>
              <a:gd name="connsiteY1" fmla="*/ 0 h 2161794"/>
              <a:gd name="connsiteX2" fmla="*/ 4645354 w 4645354"/>
              <a:gd name="connsiteY2" fmla="*/ 2161794 h 2161794"/>
              <a:gd name="connsiteX3" fmla="*/ 0 w 4645354"/>
              <a:gd name="connsiteY3" fmla="*/ 1238467 h 216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354" h="2161794">
                <a:moveTo>
                  <a:pt x="0" y="1238467"/>
                </a:moveTo>
                <a:lnTo>
                  <a:pt x="3664911" y="0"/>
                </a:lnTo>
                <a:lnTo>
                  <a:pt x="4645354" y="2161794"/>
                </a:lnTo>
                <a:lnTo>
                  <a:pt x="0" y="1238467"/>
                </a:lnTo>
                <a:close/>
              </a:path>
            </a:pathLst>
          </a:custGeom>
          <a:gradFill>
            <a:gsLst>
              <a:gs pos="2000">
                <a:schemeClr val="accent1"/>
              </a:gs>
              <a:gs pos="100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3541852" y="3007895"/>
            <a:ext cx="2834884" cy="2947737"/>
          </a:xfrm>
          <a:custGeom>
            <a:avLst/>
            <a:gdLst>
              <a:gd name="connsiteX0" fmla="*/ 0 w 2791326"/>
              <a:gd name="connsiteY0" fmla="*/ 1816768 h 2947737"/>
              <a:gd name="connsiteX1" fmla="*/ 493294 w 2791326"/>
              <a:gd name="connsiteY1" fmla="*/ 2947737 h 2947737"/>
              <a:gd name="connsiteX2" fmla="*/ 2791326 w 2791326"/>
              <a:gd name="connsiteY2" fmla="*/ 0 h 2947737"/>
              <a:gd name="connsiteX3" fmla="*/ 0 w 2791326"/>
              <a:gd name="connsiteY3" fmla="*/ 1816768 h 2947737"/>
              <a:gd name="connsiteX0" fmla="*/ 0 w 2799638"/>
              <a:gd name="connsiteY0" fmla="*/ 1845863 h 2947737"/>
              <a:gd name="connsiteX1" fmla="*/ 501606 w 2799638"/>
              <a:gd name="connsiteY1" fmla="*/ 2947737 h 2947737"/>
              <a:gd name="connsiteX2" fmla="*/ 2799638 w 2799638"/>
              <a:gd name="connsiteY2" fmla="*/ 0 h 2947737"/>
              <a:gd name="connsiteX3" fmla="*/ 0 w 2799638"/>
              <a:gd name="connsiteY3" fmla="*/ 1845863 h 2947737"/>
              <a:gd name="connsiteX0" fmla="*/ 0 w 2826933"/>
              <a:gd name="connsiteY0" fmla="*/ 1886806 h 2947737"/>
              <a:gd name="connsiteX1" fmla="*/ 52890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86806 h 2947737"/>
              <a:gd name="connsiteX0" fmla="*/ 0 w 2826933"/>
              <a:gd name="connsiteY0" fmla="*/ 1859510 h 2947737"/>
              <a:gd name="connsiteX1" fmla="*/ 52890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59510 h 2947737"/>
              <a:gd name="connsiteX0" fmla="*/ 0 w 2826933"/>
              <a:gd name="connsiteY0" fmla="*/ 1859510 h 2947737"/>
              <a:gd name="connsiteX1" fmla="*/ 52329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59510 h 2947737"/>
              <a:gd name="connsiteX0" fmla="*/ 0 w 2834884"/>
              <a:gd name="connsiteY0" fmla="*/ 1867462 h 2947737"/>
              <a:gd name="connsiteX1" fmla="*/ 531242 w 2834884"/>
              <a:gd name="connsiteY1" fmla="*/ 2947737 h 2947737"/>
              <a:gd name="connsiteX2" fmla="*/ 2834884 w 2834884"/>
              <a:gd name="connsiteY2" fmla="*/ 0 h 2947737"/>
              <a:gd name="connsiteX3" fmla="*/ 0 w 2834884"/>
              <a:gd name="connsiteY3" fmla="*/ 1867462 h 29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4884" h="2947737">
                <a:moveTo>
                  <a:pt x="0" y="1867462"/>
                </a:moveTo>
                <a:lnTo>
                  <a:pt x="531242" y="2947737"/>
                </a:lnTo>
                <a:lnTo>
                  <a:pt x="2834884" y="0"/>
                </a:lnTo>
                <a:lnTo>
                  <a:pt x="0" y="1867462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97000">
                <a:schemeClr val="accent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79413" y="1333500"/>
            <a:ext cx="9521825" cy="4127499"/>
          </a:xfrm>
        </p:spPr>
        <p:txBody>
          <a:bodyPr rIns="0" anchor="t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3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-9845" y="-7221"/>
            <a:ext cx="12210731" cy="6884165"/>
            <a:chOff x="-9845" y="-7221"/>
            <a:chExt cx="12210731" cy="6884165"/>
          </a:xfrm>
        </p:grpSpPr>
        <p:sp>
          <p:nvSpPr>
            <p:cNvPr id="6" name="Freeform 5"/>
            <p:cNvSpPr/>
            <p:nvPr/>
          </p:nvSpPr>
          <p:spPr>
            <a:xfrm>
              <a:off x="-6314" y="3602940"/>
              <a:ext cx="3593122" cy="3267566"/>
            </a:xfrm>
            <a:custGeom>
              <a:avLst/>
              <a:gdLst>
                <a:gd name="connsiteX0" fmla="*/ 1392248 w 3580909"/>
                <a:gd name="connsiteY0" fmla="*/ 0 h 3209249"/>
                <a:gd name="connsiteX1" fmla="*/ 0 w 3580909"/>
                <a:gd name="connsiteY1" fmla="*/ 3209249 h 3209249"/>
                <a:gd name="connsiteX2" fmla="*/ 3580909 w 3580909"/>
                <a:gd name="connsiteY2" fmla="*/ 1215267 h 3209249"/>
                <a:gd name="connsiteX3" fmla="*/ 1392248 w 3580909"/>
                <a:gd name="connsiteY3" fmla="*/ 0 h 3209249"/>
                <a:gd name="connsiteX0" fmla="*/ 1406371 w 3595032"/>
                <a:gd name="connsiteY0" fmla="*/ 0 h 3209249"/>
                <a:gd name="connsiteX1" fmla="*/ 0 w 3595032"/>
                <a:gd name="connsiteY1" fmla="*/ 3209249 h 3209249"/>
                <a:gd name="connsiteX2" fmla="*/ 3595032 w 3595032"/>
                <a:gd name="connsiteY2" fmla="*/ 1215267 h 3209249"/>
                <a:gd name="connsiteX3" fmla="*/ 1406371 w 3595032"/>
                <a:gd name="connsiteY3" fmla="*/ 0 h 3209249"/>
                <a:gd name="connsiteX0" fmla="*/ 1399310 w 3587971"/>
                <a:gd name="connsiteY0" fmla="*/ 0 h 3209249"/>
                <a:gd name="connsiteX1" fmla="*/ 0 w 3587971"/>
                <a:gd name="connsiteY1" fmla="*/ 3209249 h 3209249"/>
                <a:gd name="connsiteX2" fmla="*/ 3587971 w 3587971"/>
                <a:gd name="connsiteY2" fmla="*/ 1215267 h 3209249"/>
                <a:gd name="connsiteX3" fmla="*/ 1399310 w 3587971"/>
                <a:gd name="connsiteY3" fmla="*/ 0 h 3209249"/>
                <a:gd name="connsiteX0" fmla="*/ 1399310 w 3587971"/>
                <a:gd name="connsiteY0" fmla="*/ 0 h 3252111"/>
                <a:gd name="connsiteX1" fmla="*/ 0 w 3587971"/>
                <a:gd name="connsiteY1" fmla="*/ 3252111 h 3252111"/>
                <a:gd name="connsiteX2" fmla="*/ 3587971 w 3587971"/>
                <a:gd name="connsiteY2" fmla="*/ 1258129 h 3252111"/>
                <a:gd name="connsiteX3" fmla="*/ 1399310 w 3587971"/>
                <a:gd name="connsiteY3" fmla="*/ 0 h 3252111"/>
                <a:gd name="connsiteX0" fmla="*/ 1396734 w 3585395"/>
                <a:gd name="connsiteY0" fmla="*/ 0 h 3264990"/>
                <a:gd name="connsiteX1" fmla="*/ 0 w 3585395"/>
                <a:gd name="connsiteY1" fmla="*/ 3264990 h 3264990"/>
                <a:gd name="connsiteX2" fmla="*/ 3585395 w 3585395"/>
                <a:gd name="connsiteY2" fmla="*/ 1258129 h 3264990"/>
                <a:gd name="connsiteX3" fmla="*/ 1396734 w 3585395"/>
                <a:gd name="connsiteY3" fmla="*/ 0 h 3264990"/>
                <a:gd name="connsiteX0" fmla="*/ 1404461 w 3593122"/>
                <a:gd name="connsiteY0" fmla="*/ 0 h 3267566"/>
                <a:gd name="connsiteX1" fmla="*/ 0 w 3593122"/>
                <a:gd name="connsiteY1" fmla="*/ 3267566 h 3267566"/>
                <a:gd name="connsiteX2" fmla="*/ 3593122 w 3593122"/>
                <a:gd name="connsiteY2" fmla="*/ 1258129 h 3267566"/>
                <a:gd name="connsiteX3" fmla="*/ 1404461 w 3593122"/>
                <a:gd name="connsiteY3" fmla="*/ 0 h 3267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3122" h="3267566">
                  <a:moveTo>
                    <a:pt x="1404461" y="0"/>
                  </a:moveTo>
                  <a:lnTo>
                    <a:pt x="0" y="3267566"/>
                  </a:lnTo>
                  <a:lnTo>
                    <a:pt x="3593122" y="1258129"/>
                  </a:lnTo>
                  <a:lnTo>
                    <a:pt x="1404461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390330" y="1741468"/>
              <a:ext cx="2199979" cy="3164694"/>
            </a:xfrm>
            <a:custGeom>
              <a:avLst/>
              <a:gdLst>
                <a:gd name="connsiteX0" fmla="*/ 1739462 w 2186152"/>
                <a:gd name="connsiteY0" fmla="*/ 0 h 3095296"/>
                <a:gd name="connsiteX1" fmla="*/ 0 w 2186152"/>
                <a:gd name="connsiteY1" fmla="*/ 1891862 h 3095296"/>
                <a:gd name="connsiteX2" fmla="*/ 2186152 w 2186152"/>
                <a:gd name="connsiteY2" fmla="*/ 3095296 h 3095296"/>
                <a:gd name="connsiteX3" fmla="*/ 1739462 w 2186152"/>
                <a:gd name="connsiteY3" fmla="*/ 0 h 3095296"/>
                <a:gd name="connsiteX0" fmla="*/ 1733563 w 2186152"/>
                <a:gd name="connsiteY0" fmla="*/ 0 h 3112994"/>
                <a:gd name="connsiteX1" fmla="*/ 0 w 2186152"/>
                <a:gd name="connsiteY1" fmla="*/ 1909560 h 3112994"/>
                <a:gd name="connsiteX2" fmla="*/ 2186152 w 2186152"/>
                <a:gd name="connsiteY2" fmla="*/ 3112994 h 3112994"/>
                <a:gd name="connsiteX3" fmla="*/ 1733563 w 2186152"/>
                <a:gd name="connsiteY3" fmla="*/ 0 h 3112994"/>
                <a:gd name="connsiteX0" fmla="*/ 1752613 w 2186152"/>
                <a:gd name="connsiteY0" fmla="*/ 0 h 3108232"/>
                <a:gd name="connsiteX1" fmla="*/ 0 w 2186152"/>
                <a:gd name="connsiteY1" fmla="*/ 1904798 h 3108232"/>
                <a:gd name="connsiteX2" fmla="*/ 2186152 w 2186152"/>
                <a:gd name="connsiteY2" fmla="*/ 3108232 h 3108232"/>
                <a:gd name="connsiteX3" fmla="*/ 1752613 w 2186152"/>
                <a:gd name="connsiteY3" fmla="*/ 0 h 3108232"/>
                <a:gd name="connsiteX0" fmla="*/ 1738326 w 2186152"/>
                <a:gd name="connsiteY0" fmla="*/ 0 h 3108232"/>
                <a:gd name="connsiteX1" fmla="*/ 0 w 2186152"/>
                <a:gd name="connsiteY1" fmla="*/ 1904798 h 3108232"/>
                <a:gd name="connsiteX2" fmla="*/ 2186152 w 2186152"/>
                <a:gd name="connsiteY2" fmla="*/ 3108232 h 3108232"/>
                <a:gd name="connsiteX3" fmla="*/ 1738326 w 2186152"/>
                <a:gd name="connsiteY3" fmla="*/ 0 h 3108232"/>
                <a:gd name="connsiteX0" fmla="*/ 1724039 w 2186152"/>
                <a:gd name="connsiteY0" fmla="*/ 0 h 3089182"/>
                <a:gd name="connsiteX1" fmla="*/ 0 w 2186152"/>
                <a:gd name="connsiteY1" fmla="*/ 1885748 h 3089182"/>
                <a:gd name="connsiteX2" fmla="*/ 2186152 w 2186152"/>
                <a:gd name="connsiteY2" fmla="*/ 3089182 h 3089182"/>
                <a:gd name="connsiteX3" fmla="*/ 1724039 w 2186152"/>
                <a:gd name="connsiteY3" fmla="*/ 0 h 3089182"/>
                <a:gd name="connsiteX0" fmla="*/ 1743089 w 2205202"/>
                <a:gd name="connsiteY0" fmla="*/ 0 h 3089182"/>
                <a:gd name="connsiteX1" fmla="*/ 0 w 2205202"/>
                <a:gd name="connsiteY1" fmla="*/ 1861935 h 3089182"/>
                <a:gd name="connsiteX2" fmla="*/ 2205202 w 2205202"/>
                <a:gd name="connsiteY2" fmla="*/ 3089182 h 3089182"/>
                <a:gd name="connsiteX3" fmla="*/ 1743089 w 2205202"/>
                <a:gd name="connsiteY3" fmla="*/ 0 h 3089182"/>
                <a:gd name="connsiteX0" fmla="*/ 1733564 w 2205202"/>
                <a:gd name="connsiteY0" fmla="*/ 0 h 3079657"/>
                <a:gd name="connsiteX1" fmla="*/ 0 w 2205202"/>
                <a:gd name="connsiteY1" fmla="*/ 1852410 h 3079657"/>
                <a:gd name="connsiteX2" fmla="*/ 2205202 w 2205202"/>
                <a:gd name="connsiteY2" fmla="*/ 3079657 h 3079657"/>
                <a:gd name="connsiteX3" fmla="*/ 1733564 w 2205202"/>
                <a:gd name="connsiteY3" fmla="*/ 0 h 3079657"/>
                <a:gd name="connsiteX0" fmla="*/ 1695464 w 2167102"/>
                <a:gd name="connsiteY0" fmla="*/ 0 h 3079657"/>
                <a:gd name="connsiteX1" fmla="*/ 0 w 2167102"/>
                <a:gd name="connsiteY1" fmla="*/ 1871460 h 3079657"/>
                <a:gd name="connsiteX2" fmla="*/ 2167102 w 2167102"/>
                <a:gd name="connsiteY2" fmla="*/ 3079657 h 3079657"/>
                <a:gd name="connsiteX3" fmla="*/ 1695464 w 2167102"/>
                <a:gd name="connsiteY3" fmla="*/ 0 h 3079657"/>
                <a:gd name="connsiteX0" fmla="*/ 1724039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24039 w 2195677"/>
                <a:gd name="connsiteY3" fmla="*/ 0 h 3079657"/>
                <a:gd name="connsiteX0" fmla="*/ 1746073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46073 w 2195677"/>
                <a:gd name="connsiteY3" fmla="*/ 0 h 3079657"/>
                <a:gd name="connsiteX0" fmla="*/ 1714323 w 2195677"/>
                <a:gd name="connsiteY0" fmla="*/ 0 h 3098707"/>
                <a:gd name="connsiteX1" fmla="*/ 0 w 2195677"/>
                <a:gd name="connsiteY1" fmla="*/ 1885748 h 3098707"/>
                <a:gd name="connsiteX2" fmla="*/ 2195677 w 2195677"/>
                <a:gd name="connsiteY2" fmla="*/ 3098707 h 3098707"/>
                <a:gd name="connsiteX3" fmla="*/ 1714323 w 2195677"/>
                <a:gd name="connsiteY3" fmla="*/ 0 h 3098707"/>
                <a:gd name="connsiteX0" fmla="*/ 1720673 w 2195677"/>
                <a:gd name="connsiteY0" fmla="*/ 0 h 3092357"/>
                <a:gd name="connsiteX1" fmla="*/ 0 w 2195677"/>
                <a:gd name="connsiteY1" fmla="*/ 1879398 h 3092357"/>
                <a:gd name="connsiteX2" fmla="*/ 2195677 w 2195677"/>
                <a:gd name="connsiteY2" fmla="*/ 3092357 h 3092357"/>
                <a:gd name="connsiteX3" fmla="*/ 1720673 w 2195677"/>
                <a:gd name="connsiteY3" fmla="*/ 0 h 3092357"/>
                <a:gd name="connsiteX0" fmla="*/ 1739723 w 2195677"/>
                <a:gd name="connsiteY0" fmla="*/ 0 h 3086007"/>
                <a:gd name="connsiteX1" fmla="*/ 0 w 2195677"/>
                <a:gd name="connsiteY1" fmla="*/ 1873048 h 3086007"/>
                <a:gd name="connsiteX2" fmla="*/ 2195677 w 2195677"/>
                <a:gd name="connsiteY2" fmla="*/ 3086007 h 3086007"/>
                <a:gd name="connsiteX3" fmla="*/ 1739723 w 2195677"/>
                <a:gd name="connsiteY3" fmla="*/ 0 h 3086007"/>
                <a:gd name="connsiteX0" fmla="*/ 1720673 w 2195677"/>
                <a:gd name="connsiteY0" fmla="*/ 0 h 3155857"/>
                <a:gd name="connsiteX1" fmla="*/ 0 w 2195677"/>
                <a:gd name="connsiteY1" fmla="*/ 1942898 h 3155857"/>
                <a:gd name="connsiteX2" fmla="*/ 2195677 w 2195677"/>
                <a:gd name="connsiteY2" fmla="*/ 3155857 h 3155857"/>
                <a:gd name="connsiteX3" fmla="*/ 1720673 w 2195677"/>
                <a:gd name="connsiteY3" fmla="*/ 0 h 3155857"/>
                <a:gd name="connsiteX0" fmla="*/ 1720673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20673 w 2195677"/>
                <a:gd name="connsiteY3" fmla="*/ 0 h 3079657"/>
                <a:gd name="connsiteX0" fmla="*/ 1720673 w 2195677"/>
                <a:gd name="connsiteY0" fmla="*/ 0 h 3149507"/>
                <a:gd name="connsiteX1" fmla="*/ 0 w 2195677"/>
                <a:gd name="connsiteY1" fmla="*/ 1936548 h 3149507"/>
                <a:gd name="connsiteX2" fmla="*/ 2195677 w 2195677"/>
                <a:gd name="connsiteY2" fmla="*/ 3149507 h 3149507"/>
                <a:gd name="connsiteX3" fmla="*/ 1720673 w 2195677"/>
                <a:gd name="connsiteY3" fmla="*/ 0 h 3149507"/>
                <a:gd name="connsiteX0" fmla="*/ 1739723 w 2214727"/>
                <a:gd name="connsiteY0" fmla="*/ 0 h 3149507"/>
                <a:gd name="connsiteX1" fmla="*/ 0 w 2214727"/>
                <a:gd name="connsiteY1" fmla="*/ 1936548 h 3149507"/>
                <a:gd name="connsiteX2" fmla="*/ 2214727 w 2214727"/>
                <a:gd name="connsiteY2" fmla="*/ 3149507 h 3149507"/>
                <a:gd name="connsiteX3" fmla="*/ 1739723 w 2214727"/>
                <a:gd name="connsiteY3" fmla="*/ 0 h 3149507"/>
                <a:gd name="connsiteX0" fmla="*/ 1739723 w 2214727"/>
                <a:gd name="connsiteY0" fmla="*/ 0 h 3149507"/>
                <a:gd name="connsiteX1" fmla="*/ 0 w 2214727"/>
                <a:gd name="connsiteY1" fmla="*/ 1936548 h 3149507"/>
                <a:gd name="connsiteX2" fmla="*/ 2214727 w 2214727"/>
                <a:gd name="connsiteY2" fmla="*/ 3149507 h 3149507"/>
                <a:gd name="connsiteX3" fmla="*/ 1739723 w 2214727"/>
                <a:gd name="connsiteY3" fmla="*/ 0 h 3149507"/>
                <a:gd name="connsiteX0" fmla="*/ 1724975 w 2199979"/>
                <a:gd name="connsiteY0" fmla="*/ 0 h 3149507"/>
                <a:gd name="connsiteX1" fmla="*/ 0 w 2199979"/>
                <a:gd name="connsiteY1" fmla="*/ 1921800 h 3149507"/>
                <a:gd name="connsiteX2" fmla="*/ 2199979 w 2199979"/>
                <a:gd name="connsiteY2" fmla="*/ 3149507 h 3149507"/>
                <a:gd name="connsiteX3" fmla="*/ 1724975 w 2199979"/>
                <a:gd name="connsiteY3" fmla="*/ 0 h 3149507"/>
                <a:gd name="connsiteX0" fmla="*/ 1722399 w 2199979"/>
                <a:gd name="connsiteY0" fmla="*/ 0 h 3072234"/>
                <a:gd name="connsiteX1" fmla="*/ 0 w 2199979"/>
                <a:gd name="connsiteY1" fmla="*/ 1844527 h 3072234"/>
                <a:gd name="connsiteX2" fmla="*/ 2199979 w 2199979"/>
                <a:gd name="connsiteY2" fmla="*/ 3072234 h 3072234"/>
                <a:gd name="connsiteX3" fmla="*/ 1722399 w 2199979"/>
                <a:gd name="connsiteY3" fmla="*/ 0 h 3072234"/>
                <a:gd name="connsiteX0" fmla="*/ 1722399 w 2199979"/>
                <a:gd name="connsiteY0" fmla="*/ 0 h 3123750"/>
                <a:gd name="connsiteX1" fmla="*/ 0 w 2199979"/>
                <a:gd name="connsiteY1" fmla="*/ 1896043 h 3123750"/>
                <a:gd name="connsiteX2" fmla="*/ 2199979 w 2199979"/>
                <a:gd name="connsiteY2" fmla="*/ 3123750 h 3123750"/>
                <a:gd name="connsiteX3" fmla="*/ 1722399 w 2199979"/>
                <a:gd name="connsiteY3" fmla="*/ 0 h 3123750"/>
                <a:gd name="connsiteX0" fmla="*/ 1736047 w 2199979"/>
                <a:gd name="connsiteY0" fmla="*/ 0 h 3164694"/>
                <a:gd name="connsiteX1" fmla="*/ 0 w 2199979"/>
                <a:gd name="connsiteY1" fmla="*/ 1936987 h 3164694"/>
                <a:gd name="connsiteX2" fmla="*/ 2199979 w 2199979"/>
                <a:gd name="connsiteY2" fmla="*/ 3164694 h 3164694"/>
                <a:gd name="connsiteX3" fmla="*/ 1736047 w 2199979"/>
                <a:gd name="connsiteY3" fmla="*/ 0 h 316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979" h="3164694">
                  <a:moveTo>
                    <a:pt x="1736047" y="0"/>
                  </a:moveTo>
                  <a:lnTo>
                    <a:pt x="0" y="1936987"/>
                  </a:lnTo>
                  <a:lnTo>
                    <a:pt x="2199979" y="3164694"/>
                  </a:lnTo>
                  <a:lnTo>
                    <a:pt x="1736047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6375805" y="1"/>
              <a:ext cx="4644129" cy="1222744"/>
            </a:xfrm>
            <a:custGeom>
              <a:avLst/>
              <a:gdLst>
                <a:gd name="connsiteX0" fmla="*/ 0 w 4550735"/>
                <a:gd name="connsiteY0" fmla="*/ 0 h 1222745"/>
                <a:gd name="connsiteX1" fmla="*/ 1222744 w 4550735"/>
                <a:gd name="connsiteY1" fmla="*/ 1222745 h 1222745"/>
                <a:gd name="connsiteX2" fmla="*/ 4550735 w 4550735"/>
                <a:gd name="connsiteY2" fmla="*/ 10633 h 1222745"/>
                <a:gd name="connsiteX3" fmla="*/ 0 w 4550735"/>
                <a:gd name="connsiteY3" fmla="*/ 0 h 1222745"/>
                <a:gd name="connsiteX0" fmla="*/ 0 w 4582633"/>
                <a:gd name="connsiteY0" fmla="*/ 10633 h 1212112"/>
                <a:gd name="connsiteX1" fmla="*/ 1254642 w 4582633"/>
                <a:gd name="connsiteY1" fmla="*/ 1212112 h 1212112"/>
                <a:gd name="connsiteX2" fmla="*/ 4582633 w 4582633"/>
                <a:gd name="connsiteY2" fmla="*/ 0 h 1212112"/>
                <a:gd name="connsiteX3" fmla="*/ 0 w 4582633"/>
                <a:gd name="connsiteY3" fmla="*/ 10633 h 1212112"/>
                <a:gd name="connsiteX0" fmla="*/ 0 w 4566685"/>
                <a:gd name="connsiteY0" fmla="*/ 0 h 1228061"/>
                <a:gd name="connsiteX1" fmla="*/ 1238694 w 4566685"/>
                <a:gd name="connsiteY1" fmla="*/ 1228061 h 1228061"/>
                <a:gd name="connsiteX2" fmla="*/ 4566685 w 4566685"/>
                <a:gd name="connsiteY2" fmla="*/ 15949 h 1228061"/>
                <a:gd name="connsiteX3" fmla="*/ 0 w 4566685"/>
                <a:gd name="connsiteY3" fmla="*/ 0 h 1228061"/>
                <a:gd name="connsiteX0" fmla="*/ 0 w 4566685"/>
                <a:gd name="connsiteY0" fmla="*/ 0 h 1217428"/>
                <a:gd name="connsiteX1" fmla="*/ 1238694 w 4566685"/>
                <a:gd name="connsiteY1" fmla="*/ 1217428 h 1217428"/>
                <a:gd name="connsiteX2" fmla="*/ 4566685 w 4566685"/>
                <a:gd name="connsiteY2" fmla="*/ 5316 h 1217428"/>
                <a:gd name="connsiteX3" fmla="*/ 0 w 4566685"/>
                <a:gd name="connsiteY3" fmla="*/ 0 h 1217428"/>
                <a:gd name="connsiteX0" fmla="*/ 0 w 4614532"/>
                <a:gd name="connsiteY0" fmla="*/ 0 h 1217428"/>
                <a:gd name="connsiteX1" fmla="*/ 1238694 w 4614532"/>
                <a:gd name="connsiteY1" fmla="*/ 1217428 h 1217428"/>
                <a:gd name="connsiteX2" fmla="*/ 4614532 w 4614532"/>
                <a:gd name="connsiteY2" fmla="*/ 5316 h 1217428"/>
                <a:gd name="connsiteX3" fmla="*/ 0 w 4614532"/>
                <a:gd name="connsiteY3" fmla="*/ 0 h 1217428"/>
                <a:gd name="connsiteX0" fmla="*/ 0 w 4614532"/>
                <a:gd name="connsiteY0" fmla="*/ 0 h 1228060"/>
                <a:gd name="connsiteX1" fmla="*/ 1286541 w 4614532"/>
                <a:gd name="connsiteY1" fmla="*/ 1228060 h 1228060"/>
                <a:gd name="connsiteX2" fmla="*/ 4614532 w 4614532"/>
                <a:gd name="connsiteY2" fmla="*/ 5316 h 1228060"/>
                <a:gd name="connsiteX3" fmla="*/ 0 w 4614532"/>
                <a:gd name="connsiteY3" fmla="*/ 0 h 1228060"/>
                <a:gd name="connsiteX0" fmla="*/ 0 w 4614532"/>
                <a:gd name="connsiteY0" fmla="*/ 10633 h 1222744"/>
                <a:gd name="connsiteX1" fmla="*/ 1286541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10633 h 1222744"/>
                <a:gd name="connsiteX0" fmla="*/ 0 w 4614532"/>
                <a:gd name="connsiteY0" fmla="*/ 10633 h 1201479"/>
                <a:gd name="connsiteX1" fmla="*/ 1238695 w 4614532"/>
                <a:gd name="connsiteY1" fmla="*/ 1201479 h 1201479"/>
                <a:gd name="connsiteX2" fmla="*/ 4614532 w 4614532"/>
                <a:gd name="connsiteY2" fmla="*/ 0 h 1201479"/>
                <a:gd name="connsiteX3" fmla="*/ 0 w 4614532"/>
                <a:gd name="connsiteY3" fmla="*/ 10633 h 1201479"/>
                <a:gd name="connsiteX0" fmla="*/ 0 w 4614532"/>
                <a:gd name="connsiteY0" fmla="*/ 10633 h 1222744"/>
                <a:gd name="connsiteX1" fmla="*/ 1249328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10633 h 1222744"/>
                <a:gd name="connsiteX0" fmla="*/ 0 w 4614532"/>
                <a:gd name="connsiteY0" fmla="*/ 0 h 1222744"/>
                <a:gd name="connsiteX1" fmla="*/ 1249328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0 h 1222744"/>
                <a:gd name="connsiteX0" fmla="*/ 0 w 4630481"/>
                <a:gd name="connsiteY0" fmla="*/ 0 h 1222744"/>
                <a:gd name="connsiteX1" fmla="*/ 1249328 w 4630481"/>
                <a:gd name="connsiteY1" fmla="*/ 1222744 h 1222744"/>
                <a:gd name="connsiteX2" fmla="*/ 4630481 w 4630481"/>
                <a:gd name="connsiteY2" fmla="*/ 0 h 1222744"/>
                <a:gd name="connsiteX3" fmla="*/ 0 w 4630481"/>
                <a:gd name="connsiteY3" fmla="*/ 0 h 1222744"/>
                <a:gd name="connsiteX0" fmla="*/ 0 w 4671425"/>
                <a:gd name="connsiteY0" fmla="*/ 0 h 1222744"/>
                <a:gd name="connsiteX1" fmla="*/ 1290272 w 4671425"/>
                <a:gd name="connsiteY1" fmla="*/ 1222744 h 1222744"/>
                <a:gd name="connsiteX2" fmla="*/ 4671425 w 4671425"/>
                <a:gd name="connsiteY2" fmla="*/ 0 h 1222744"/>
                <a:gd name="connsiteX3" fmla="*/ 0 w 4671425"/>
                <a:gd name="connsiteY3" fmla="*/ 0 h 1222744"/>
                <a:gd name="connsiteX0" fmla="*/ 0 w 4671425"/>
                <a:gd name="connsiteY0" fmla="*/ 0 h 1222744"/>
                <a:gd name="connsiteX1" fmla="*/ 1290272 w 4671425"/>
                <a:gd name="connsiteY1" fmla="*/ 1222744 h 1222744"/>
                <a:gd name="connsiteX2" fmla="*/ 4671425 w 4671425"/>
                <a:gd name="connsiteY2" fmla="*/ 614149 h 1222744"/>
                <a:gd name="connsiteX3" fmla="*/ 0 w 4671425"/>
                <a:gd name="connsiteY3" fmla="*/ 0 h 1222744"/>
                <a:gd name="connsiteX0" fmla="*/ 0 w 4657777"/>
                <a:gd name="connsiteY0" fmla="*/ 13648 h 1236392"/>
                <a:gd name="connsiteX1" fmla="*/ 1290272 w 4657777"/>
                <a:gd name="connsiteY1" fmla="*/ 1236392 h 1236392"/>
                <a:gd name="connsiteX2" fmla="*/ 4657777 w 4657777"/>
                <a:gd name="connsiteY2" fmla="*/ 0 h 1236392"/>
                <a:gd name="connsiteX3" fmla="*/ 0 w 4657777"/>
                <a:gd name="connsiteY3" fmla="*/ 13648 h 1236392"/>
                <a:gd name="connsiteX0" fmla="*/ 0 w 4644129"/>
                <a:gd name="connsiteY0" fmla="*/ 0 h 1222744"/>
                <a:gd name="connsiteX1" fmla="*/ 1290272 w 4644129"/>
                <a:gd name="connsiteY1" fmla="*/ 1222744 h 1222744"/>
                <a:gd name="connsiteX2" fmla="*/ 4644129 w 4644129"/>
                <a:gd name="connsiteY2" fmla="*/ 0 h 1222744"/>
                <a:gd name="connsiteX3" fmla="*/ 0 w 4644129"/>
                <a:gd name="connsiteY3" fmla="*/ 0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4129" h="1222744">
                  <a:moveTo>
                    <a:pt x="0" y="0"/>
                  </a:moveTo>
                  <a:lnTo>
                    <a:pt x="1290272" y="1222744"/>
                  </a:lnTo>
                  <a:lnTo>
                    <a:pt x="4644129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5000">
                  <a:schemeClr val="accent2"/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4052439" y="2989173"/>
              <a:ext cx="3708351" cy="2971471"/>
            </a:xfrm>
            <a:custGeom>
              <a:avLst/>
              <a:gdLst>
                <a:gd name="connsiteX0" fmla="*/ 2291255 w 3641834"/>
                <a:gd name="connsiteY0" fmla="*/ 0 h 2958662"/>
                <a:gd name="connsiteX1" fmla="*/ 3641834 w 3641834"/>
                <a:gd name="connsiteY1" fmla="*/ 1692165 h 2958662"/>
                <a:gd name="connsiteX2" fmla="*/ 0 w 3641834"/>
                <a:gd name="connsiteY2" fmla="*/ 2958662 h 2958662"/>
                <a:gd name="connsiteX3" fmla="*/ 2291255 w 3641834"/>
                <a:gd name="connsiteY3" fmla="*/ 0 h 2958662"/>
                <a:gd name="connsiteX0" fmla="*/ 2291255 w 3641834"/>
                <a:gd name="connsiteY0" fmla="*/ 0 h 2963917"/>
                <a:gd name="connsiteX1" fmla="*/ 3641834 w 3641834"/>
                <a:gd name="connsiteY1" fmla="*/ 1697420 h 2963917"/>
                <a:gd name="connsiteX2" fmla="*/ 0 w 3641834"/>
                <a:gd name="connsiteY2" fmla="*/ 2963917 h 2963917"/>
                <a:gd name="connsiteX3" fmla="*/ 2291255 w 3641834"/>
                <a:gd name="connsiteY3" fmla="*/ 0 h 2963917"/>
                <a:gd name="connsiteX0" fmla="*/ 2301765 w 3641834"/>
                <a:gd name="connsiteY0" fmla="*/ 0 h 2948152"/>
                <a:gd name="connsiteX1" fmla="*/ 3641834 w 3641834"/>
                <a:gd name="connsiteY1" fmla="*/ 1681655 h 2948152"/>
                <a:gd name="connsiteX2" fmla="*/ 0 w 3641834"/>
                <a:gd name="connsiteY2" fmla="*/ 2948152 h 2948152"/>
                <a:gd name="connsiteX3" fmla="*/ 2301765 w 3641834"/>
                <a:gd name="connsiteY3" fmla="*/ 0 h 2948152"/>
                <a:gd name="connsiteX0" fmla="*/ 2293452 w 3641834"/>
                <a:gd name="connsiteY0" fmla="*/ 0 h 2948152"/>
                <a:gd name="connsiteX1" fmla="*/ 3641834 w 3641834"/>
                <a:gd name="connsiteY1" fmla="*/ 1681655 h 2948152"/>
                <a:gd name="connsiteX2" fmla="*/ 0 w 3641834"/>
                <a:gd name="connsiteY2" fmla="*/ 2948152 h 2948152"/>
                <a:gd name="connsiteX3" fmla="*/ 2293452 w 3641834"/>
                <a:gd name="connsiteY3" fmla="*/ 0 h 2948152"/>
                <a:gd name="connsiteX0" fmla="*/ 2305379 w 3653761"/>
                <a:gd name="connsiteY0" fmla="*/ 0 h 2944176"/>
                <a:gd name="connsiteX1" fmla="*/ 3653761 w 3653761"/>
                <a:gd name="connsiteY1" fmla="*/ 1681655 h 2944176"/>
                <a:gd name="connsiteX2" fmla="*/ 0 w 3653761"/>
                <a:gd name="connsiteY2" fmla="*/ 2944176 h 2944176"/>
                <a:gd name="connsiteX3" fmla="*/ 2305379 w 3653761"/>
                <a:gd name="connsiteY3" fmla="*/ 0 h 2944176"/>
                <a:gd name="connsiteX0" fmla="*/ 2291731 w 3653761"/>
                <a:gd name="connsiteY0" fmla="*/ 0 h 2944176"/>
                <a:gd name="connsiteX1" fmla="*/ 3653761 w 3653761"/>
                <a:gd name="connsiteY1" fmla="*/ 1681655 h 2944176"/>
                <a:gd name="connsiteX2" fmla="*/ 0 w 3653761"/>
                <a:gd name="connsiteY2" fmla="*/ 2944176 h 2944176"/>
                <a:gd name="connsiteX3" fmla="*/ 2291731 w 3653761"/>
                <a:gd name="connsiteY3" fmla="*/ 0 h 2944176"/>
                <a:gd name="connsiteX0" fmla="*/ 2305378 w 3653761"/>
                <a:gd name="connsiteY0" fmla="*/ 0 h 2971471"/>
                <a:gd name="connsiteX1" fmla="*/ 3653761 w 3653761"/>
                <a:gd name="connsiteY1" fmla="*/ 1708950 h 2971471"/>
                <a:gd name="connsiteX2" fmla="*/ 0 w 3653761"/>
                <a:gd name="connsiteY2" fmla="*/ 2971471 h 2971471"/>
                <a:gd name="connsiteX3" fmla="*/ 2305378 w 3653761"/>
                <a:gd name="connsiteY3" fmla="*/ 0 h 2971471"/>
                <a:gd name="connsiteX0" fmla="*/ 2305378 w 3694704"/>
                <a:gd name="connsiteY0" fmla="*/ 0 h 2971471"/>
                <a:gd name="connsiteX1" fmla="*/ 3694704 w 3694704"/>
                <a:gd name="connsiteY1" fmla="*/ 1722598 h 2971471"/>
                <a:gd name="connsiteX2" fmla="*/ 0 w 3694704"/>
                <a:gd name="connsiteY2" fmla="*/ 2971471 h 2971471"/>
                <a:gd name="connsiteX3" fmla="*/ 2305378 w 3694704"/>
                <a:gd name="connsiteY3" fmla="*/ 0 h 2971471"/>
                <a:gd name="connsiteX0" fmla="*/ 2319025 w 3708351"/>
                <a:gd name="connsiteY0" fmla="*/ 0 h 2971471"/>
                <a:gd name="connsiteX1" fmla="*/ 3708351 w 3708351"/>
                <a:gd name="connsiteY1" fmla="*/ 1722598 h 2971471"/>
                <a:gd name="connsiteX2" fmla="*/ 0 w 3708351"/>
                <a:gd name="connsiteY2" fmla="*/ 2971471 h 2971471"/>
                <a:gd name="connsiteX3" fmla="*/ 2319025 w 3708351"/>
                <a:gd name="connsiteY3" fmla="*/ 0 h 297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8351" h="2971471">
                  <a:moveTo>
                    <a:pt x="2319025" y="0"/>
                  </a:moveTo>
                  <a:lnTo>
                    <a:pt x="3708351" y="1722598"/>
                  </a:lnTo>
                  <a:lnTo>
                    <a:pt x="0" y="2971471"/>
                  </a:lnTo>
                  <a:lnTo>
                    <a:pt x="231902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3085" y="0"/>
              <a:ext cx="3366670" cy="1804474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346198"/>
                <a:gd name="connsiteY0" fmla="*/ 0 h 1771137"/>
                <a:gd name="connsiteX1" fmla="*/ 3346198 w 3346198"/>
                <a:gd name="connsiteY1" fmla="*/ 3282 h 1771137"/>
                <a:gd name="connsiteX2" fmla="*/ 3153403 w 3346198"/>
                <a:gd name="connsiteY2" fmla="*/ 1771137 h 1771137"/>
                <a:gd name="connsiteX3" fmla="*/ 0 w 3346198"/>
                <a:gd name="connsiteY3" fmla="*/ 0 h 1771137"/>
                <a:gd name="connsiteX0" fmla="*/ 0 w 3346198"/>
                <a:gd name="connsiteY0" fmla="*/ 0 h 1766374"/>
                <a:gd name="connsiteX1" fmla="*/ 3346198 w 3346198"/>
                <a:gd name="connsiteY1" fmla="*/ 3282 h 1766374"/>
                <a:gd name="connsiteX2" fmla="*/ 3110540 w 3346198"/>
                <a:gd name="connsiteY2" fmla="*/ 1766374 h 1766374"/>
                <a:gd name="connsiteX3" fmla="*/ 0 w 3346198"/>
                <a:gd name="connsiteY3" fmla="*/ 0 h 1766374"/>
                <a:gd name="connsiteX0" fmla="*/ 0 w 3346198"/>
                <a:gd name="connsiteY0" fmla="*/ 0 h 1780662"/>
                <a:gd name="connsiteX1" fmla="*/ 3346198 w 3346198"/>
                <a:gd name="connsiteY1" fmla="*/ 3282 h 1780662"/>
                <a:gd name="connsiteX2" fmla="*/ 3091490 w 3346198"/>
                <a:gd name="connsiteY2" fmla="*/ 1780662 h 1780662"/>
                <a:gd name="connsiteX3" fmla="*/ 0 w 3346198"/>
                <a:gd name="connsiteY3" fmla="*/ 0 h 1780662"/>
                <a:gd name="connsiteX0" fmla="*/ 0 w 3346198"/>
                <a:gd name="connsiteY0" fmla="*/ 0 h 1804474"/>
                <a:gd name="connsiteX1" fmla="*/ 3346198 w 3346198"/>
                <a:gd name="connsiteY1" fmla="*/ 3282 h 1804474"/>
                <a:gd name="connsiteX2" fmla="*/ 3115303 w 3346198"/>
                <a:gd name="connsiteY2" fmla="*/ 1804474 h 1804474"/>
                <a:gd name="connsiteX3" fmla="*/ 0 w 3346198"/>
                <a:gd name="connsiteY3" fmla="*/ 0 h 1804474"/>
                <a:gd name="connsiteX0" fmla="*/ 0 w 3346198"/>
                <a:gd name="connsiteY0" fmla="*/ 10366 h 1801192"/>
                <a:gd name="connsiteX1" fmla="*/ 3346198 w 3346198"/>
                <a:gd name="connsiteY1" fmla="*/ 0 h 1801192"/>
                <a:gd name="connsiteX2" fmla="*/ 3115303 w 3346198"/>
                <a:gd name="connsiteY2" fmla="*/ 1801192 h 1801192"/>
                <a:gd name="connsiteX3" fmla="*/ 0 w 3346198"/>
                <a:gd name="connsiteY3" fmla="*/ 10366 h 1801192"/>
                <a:gd name="connsiteX0" fmla="*/ 0 w 3366670"/>
                <a:gd name="connsiteY0" fmla="*/ 0 h 1818122"/>
                <a:gd name="connsiteX1" fmla="*/ 3366670 w 3366670"/>
                <a:gd name="connsiteY1" fmla="*/ 16930 h 1818122"/>
                <a:gd name="connsiteX2" fmla="*/ 3135775 w 3366670"/>
                <a:gd name="connsiteY2" fmla="*/ 1818122 h 1818122"/>
                <a:gd name="connsiteX3" fmla="*/ 0 w 3366670"/>
                <a:gd name="connsiteY3" fmla="*/ 0 h 1818122"/>
                <a:gd name="connsiteX0" fmla="*/ 0 w 3363258"/>
                <a:gd name="connsiteY0" fmla="*/ 0 h 1811298"/>
                <a:gd name="connsiteX1" fmla="*/ 3363258 w 3363258"/>
                <a:gd name="connsiteY1" fmla="*/ 10106 h 1811298"/>
                <a:gd name="connsiteX2" fmla="*/ 3132363 w 3363258"/>
                <a:gd name="connsiteY2" fmla="*/ 1811298 h 1811298"/>
                <a:gd name="connsiteX3" fmla="*/ 0 w 3363258"/>
                <a:gd name="connsiteY3" fmla="*/ 0 h 1811298"/>
                <a:gd name="connsiteX0" fmla="*/ 0 w 3363258"/>
                <a:gd name="connsiteY0" fmla="*/ 0 h 1807886"/>
                <a:gd name="connsiteX1" fmla="*/ 3363258 w 3363258"/>
                <a:gd name="connsiteY1" fmla="*/ 6694 h 1807886"/>
                <a:gd name="connsiteX2" fmla="*/ 3132363 w 3363258"/>
                <a:gd name="connsiteY2" fmla="*/ 1807886 h 1807886"/>
                <a:gd name="connsiteX3" fmla="*/ 0 w 3363258"/>
                <a:gd name="connsiteY3" fmla="*/ 0 h 1807886"/>
                <a:gd name="connsiteX0" fmla="*/ 0 w 3363258"/>
                <a:gd name="connsiteY0" fmla="*/ 3542 h 1801192"/>
                <a:gd name="connsiteX1" fmla="*/ 3363258 w 3363258"/>
                <a:gd name="connsiteY1" fmla="*/ 0 h 1801192"/>
                <a:gd name="connsiteX2" fmla="*/ 3132363 w 3363258"/>
                <a:gd name="connsiteY2" fmla="*/ 1801192 h 1801192"/>
                <a:gd name="connsiteX3" fmla="*/ 0 w 3363258"/>
                <a:gd name="connsiteY3" fmla="*/ 3542 h 1801192"/>
                <a:gd name="connsiteX0" fmla="*/ 0 w 3366670"/>
                <a:gd name="connsiteY0" fmla="*/ 0 h 1804474"/>
                <a:gd name="connsiteX1" fmla="*/ 3366670 w 3366670"/>
                <a:gd name="connsiteY1" fmla="*/ 3282 h 1804474"/>
                <a:gd name="connsiteX2" fmla="*/ 3135775 w 3366670"/>
                <a:gd name="connsiteY2" fmla="*/ 1804474 h 1804474"/>
                <a:gd name="connsiteX3" fmla="*/ 0 w 3366670"/>
                <a:gd name="connsiteY3" fmla="*/ 0 h 180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6670" h="1804474">
                  <a:moveTo>
                    <a:pt x="0" y="0"/>
                  </a:moveTo>
                  <a:lnTo>
                    <a:pt x="3366670" y="3282"/>
                  </a:lnTo>
                  <a:lnTo>
                    <a:pt x="3135775" y="180447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9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111696" y="1778988"/>
              <a:ext cx="3269644" cy="3085357"/>
            </a:xfrm>
            <a:custGeom>
              <a:avLst/>
              <a:gdLst>
                <a:gd name="connsiteX0" fmla="*/ 0 w 3237186"/>
                <a:gd name="connsiteY0" fmla="*/ 0 h 3095296"/>
                <a:gd name="connsiteX1" fmla="*/ 441434 w 3237186"/>
                <a:gd name="connsiteY1" fmla="*/ 3095296 h 3095296"/>
                <a:gd name="connsiteX2" fmla="*/ 3237186 w 3237186"/>
                <a:gd name="connsiteY2" fmla="*/ 1255986 h 3095296"/>
                <a:gd name="connsiteX3" fmla="*/ 0 w 3237186"/>
                <a:gd name="connsiteY3" fmla="*/ 0 h 3095296"/>
                <a:gd name="connsiteX0" fmla="*/ 0 w 3237186"/>
                <a:gd name="connsiteY0" fmla="*/ 0 h 3109584"/>
                <a:gd name="connsiteX1" fmla="*/ 441434 w 3237186"/>
                <a:gd name="connsiteY1" fmla="*/ 3109584 h 3109584"/>
                <a:gd name="connsiteX2" fmla="*/ 3237186 w 3237186"/>
                <a:gd name="connsiteY2" fmla="*/ 1270274 h 3109584"/>
                <a:gd name="connsiteX3" fmla="*/ 0 w 3237186"/>
                <a:gd name="connsiteY3" fmla="*/ 0 h 3109584"/>
                <a:gd name="connsiteX0" fmla="*/ 0 w 3237186"/>
                <a:gd name="connsiteY0" fmla="*/ 0 h 3085764"/>
                <a:gd name="connsiteX1" fmla="*/ 441434 w 3237186"/>
                <a:gd name="connsiteY1" fmla="*/ 3085764 h 3085764"/>
                <a:gd name="connsiteX2" fmla="*/ 3237186 w 3237186"/>
                <a:gd name="connsiteY2" fmla="*/ 1246454 h 3085764"/>
                <a:gd name="connsiteX3" fmla="*/ 0 w 3237186"/>
                <a:gd name="connsiteY3" fmla="*/ 0 h 3085764"/>
                <a:gd name="connsiteX0" fmla="*/ 0 w 3255520"/>
                <a:gd name="connsiteY0" fmla="*/ 0 h 3085764"/>
                <a:gd name="connsiteX1" fmla="*/ 441434 w 3255520"/>
                <a:gd name="connsiteY1" fmla="*/ 3085764 h 3085764"/>
                <a:gd name="connsiteX2" fmla="*/ 3255520 w 3255520"/>
                <a:gd name="connsiteY2" fmla="*/ 1239108 h 3085764"/>
                <a:gd name="connsiteX3" fmla="*/ 0 w 3255520"/>
                <a:gd name="connsiteY3" fmla="*/ 0 h 3085764"/>
                <a:gd name="connsiteX0" fmla="*/ 0 w 3255520"/>
                <a:gd name="connsiteY0" fmla="*/ 0 h 3088940"/>
                <a:gd name="connsiteX1" fmla="*/ 460457 w 3255520"/>
                <a:gd name="connsiteY1" fmla="*/ 3088940 h 3088940"/>
                <a:gd name="connsiteX2" fmla="*/ 3255520 w 3255520"/>
                <a:gd name="connsiteY2" fmla="*/ 1239108 h 3088940"/>
                <a:gd name="connsiteX3" fmla="*/ 0 w 3255520"/>
                <a:gd name="connsiteY3" fmla="*/ 0 h 3088940"/>
                <a:gd name="connsiteX0" fmla="*/ 0 w 3262334"/>
                <a:gd name="connsiteY0" fmla="*/ 0 h 3088940"/>
                <a:gd name="connsiteX1" fmla="*/ 460457 w 3262334"/>
                <a:gd name="connsiteY1" fmla="*/ 3088940 h 3088940"/>
                <a:gd name="connsiteX2" fmla="*/ 3262334 w 3262334"/>
                <a:gd name="connsiteY2" fmla="*/ 1239108 h 3088940"/>
                <a:gd name="connsiteX3" fmla="*/ 0 w 3262334"/>
                <a:gd name="connsiteY3" fmla="*/ 0 h 3088940"/>
                <a:gd name="connsiteX0" fmla="*/ 0 w 3264905"/>
                <a:gd name="connsiteY0" fmla="*/ 0 h 3086363"/>
                <a:gd name="connsiteX1" fmla="*/ 463028 w 3264905"/>
                <a:gd name="connsiteY1" fmla="*/ 3086363 h 3086363"/>
                <a:gd name="connsiteX2" fmla="*/ 3264905 w 3264905"/>
                <a:gd name="connsiteY2" fmla="*/ 1236531 h 3086363"/>
                <a:gd name="connsiteX3" fmla="*/ 0 w 3264905"/>
                <a:gd name="connsiteY3" fmla="*/ 0 h 30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4905" h="3086363">
                  <a:moveTo>
                    <a:pt x="0" y="0"/>
                  </a:moveTo>
                  <a:lnTo>
                    <a:pt x="463028" y="3086363"/>
                  </a:lnTo>
                  <a:lnTo>
                    <a:pt x="3264905" y="123653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713406" y="2411362"/>
              <a:ext cx="1983659" cy="4457360"/>
            </a:xfrm>
            <a:custGeom>
              <a:avLst/>
              <a:gdLst>
                <a:gd name="connsiteX0" fmla="*/ 1983659 w 1983659"/>
                <a:gd name="connsiteY0" fmla="*/ 0 h 4431891"/>
                <a:gd name="connsiteX1" fmla="*/ 1032388 w 1983659"/>
                <a:gd name="connsiteY1" fmla="*/ 4431891 h 4431891"/>
                <a:gd name="connsiteX2" fmla="*/ 0 w 1983659"/>
                <a:gd name="connsiteY2" fmla="*/ 2286000 h 4431891"/>
                <a:gd name="connsiteX3" fmla="*/ 1983659 w 1983659"/>
                <a:gd name="connsiteY3" fmla="*/ 0 h 4431891"/>
                <a:gd name="connsiteX0" fmla="*/ 1983659 w 1983659"/>
                <a:gd name="connsiteY0" fmla="*/ 0 h 4439842"/>
                <a:gd name="connsiteX1" fmla="*/ 1000583 w 1983659"/>
                <a:gd name="connsiteY1" fmla="*/ 4439842 h 4439842"/>
                <a:gd name="connsiteX2" fmla="*/ 0 w 1983659"/>
                <a:gd name="connsiteY2" fmla="*/ 2286000 h 4439842"/>
                <a:gd name="connsiteX3" fmla="*/ 1983659 w 1983659"/>
                <a:gd name="connsiteY3" fmla="*/ 0 h 4439842"/>
                <a:gd name="connsiteX0" fmla="*/ 1983659 w 1983659"/>
                <a:gd name="connsiteY0" fmla="*/ 0 h 4447794"/>
                <a:gd name="connsiteX1" fmla="*/ 1000583 w 1983659"/>
                <a:gd name="connsiteY1" fmla="*/ 4447794 h 4447794"/>
                <a:gd name="connsiteX2" fmla="*/ 0 w 1983659"/>
                <a:gd name="connsiteY2" fmla="*/ 2286000 h 4447794"/>
                <a:gd name="connsiteX3" fmla="*/ 1983659 w 1983659"/>
                <a:gd name="connsiteY3" fmla="*/ 0 h 4447794"/>
                <a:gd name="connsiteX0" fmla="*/ 1983659 w 1983659"/>
                <a:gd name="connsiteY0" fmla="*/ 0 h 4471648"/>
                <a:gd name="connsiteX1" fmla="*/ 1000583 w 1983659"/>
                <a:gd name="connsiteY1" fmla="*/ 4471648 h 4471648"/>
                <a:gd name="connsiteX2" fmla="*/ 0 w 1983659"/>
                <a:gd name="connsiteY2" fmla="*/ 2286000 h 4471648"/>
                <a:gd name="connsiteX3" fmla="*/ 1983659 w 1983659"/>
                <a:gd name="connsiteY3" fmla="*/ 0 h 4471648"/>
                <a:gd name="connsiteX0" fmla="*/ 1983659 w 1983659"/>
                <a:gd name="connsiteY0" fmla="*/ 0 h 4457360"/>
                <a:gd name="connsiteX1" fmla="*/ 995820 w 1983659"/>
                <a:gd name="connsiteY1" fmla="*/ 4457360 h 4457360"/>
                <a:gd name="connsiteX2" fmla="*/ 0 w 1983659"/>
                <a:gd name="connsiteY2" fmla="*/ 2286000 h 4457360"/>
                <a:gd name="connsiteX3" fmla="*/ 1983659 w 1983659"/>
                <a:gd name="connsiteY3" fmla="*/ 0 h 4457360"/>
                <a:gd name="connsiteX0" fmla="*/ 1983659 w 1983659"/>
                <a:gd name="connsiteY0" fmla="*/ 0 h 4457360"/>
                <a:gd name="connsiteX1" fmla="*/ 991058 w 1983659"/>
                <a:gd name="connsiteY1" fmla="*/ 4457360 h 4457360"/>
                <a:gd name="connsiteX2" fmla="*/ 0 w 1983659"/>
                <a:gd name="connsiteY2" fmla="*/ 2286000 h 4457360"/>
                <a:gd name="connsiteX3" fmla="*/ 1983659 w 1983659"/>
                <a:gd name="connsiteY3" fmla="*/ 0 h 445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3659" h="4457360">
                  <a:moveTo>
                    <a:pt x="1983659" y="0"/>
                  </a:moveTo>
                  <a:lnTo>
                    <a:pt x="991058" y="4457360"/>
                  </a:lnTo>
                  <a:lnTo>
                    <a:pt x="0" y="2286000"/>
                  </a:lnTo>
                  <a:lnTo>
                    <a:pt x="1983659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6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341757" y="1209676"/>
              <a:ext cx="3359456" cy="1822946"/>
            </a:xfrm>
            <a:custGeom>
              <a:avLst/>
              <a:gdLst>
                <a:gd name="connsiteX0" fmla="*/ 1271587 w 3305175"/>
                <a:gd name="connsiteY0" fmla="*/ 0 h 1809750"/>
                <a:gd name="connsiteX1" fmla="*/ 3305175 w 3305175"/>
                <a:gd name="connsiteY1" fmla="*/ 1233487 h 1809750"/>
                <a:gd name="connsiteX2" fmla="*/ 0 w 3305175"/>
                <a:gd name="connsiteY2" fmla="*/ 1809750 h 1809750"/>
                <a:gd name="connsiteX3" fmla="*/ 1271587 w 3305175"/>
                <a:gd name="connsiteY3" fmla="*/ 0 h 1809750"/>
                <a:gd name="connsiteX0" fmla="*/ 1281112 w 3314700"/>
                <a:gd name="connsiteY0" fmla="*/ 0 h 1828800"/>
                <a:gd name="connsiteX1" fmla="*/ 3314700 w 3314700"/>
                <a:gd name="connsiteY1" fmla="*/ 1233487 h 1828800"/>
                <a:gd name="connsiteX2" fmla="*/ 0 w 3314700"/>
                <a:gd name="connsiteY2" fmla="*/ 1828800 h 1828800"/>
                <a:gd name="connsiteX3" fmla="*/ 1281112 w 3314700"/>
                <a:gd name="connsiteY3" fmla="*/ 0 h 1828800"/>
                <a:gd name="connsiteX0" fmla="*/ 1300162 w 3333750"/>
                <a:gd name="connsiteY0" fmla="*/ 0 h 1824037"/>
                <a:gd name="connsiteX1" fmla="*/ 3333750 w 3333750"/>
                <a:gd name="connsiteY1" fmla="*/ 1233487 h 1824037"/>
                <a:gd name="connsiteX2" fmla="*/ 0 w 3333750"/>
                <a:gd name="connsiteY2" fmla="*/ 1824037 h 1824037"/>
                <a:gd name="connsiteX3" fmla="*/ 1300162 w 3333750"/>
                <a:gd name="connsiteY3" fmla="*/ 0 h 1824037"/>
                <a:gd name="connsiteX0" fmla="*/ 1314449 w 3333750"/>
                <a:gd name="connsiteY0" fmla="*/ 0 h 1381124"/>
                <a:gd name="connsiteX1" fmla="*/ 3333750 w 3333750"/>
                <a:gd name="connsiteY1" fmla="*/ 790574 h 1381124"/>
                <a:gd name="connsiteX2" fmla="*/ 0 w 3333750"/>
                <a:gd name="connsiteY2" fmla="*/ 1381124 h 1381124"/>
                <a:gd name="connsiteX3" fmla="*/ 1314449 w 3333750"/>
                <a:gd name="connsiteY3" fmla="*/ 0 h 1381124"/>
                <a:gd name="connsiteX0" fmla="*/ 1300162 w 3333750"/>
                <a:gd name="connsiteY0" fmla="*/ 0 h 1819274"/>
                <a:gd name="connsiteX1" fmla="*/ 3333750 w 3333750"/>
                <a:gd name="connsiteY1" fmla="*/ 1228724 h 1819274"/>
                <a:gd name="connsiteX2" fmla="*/ 0 w 3333750"/>
                <a:gd name="connsiteY2" fmla="*/ 1819274 h 1819274"/>
                <a:gd name="connsiteX3" fmla="*/ 1300162 w 3333750"/>
                <a:gd name="connsiteY3" fmla="*/ 0 h 1819274"/>
                <a:gd name="connsiteX0" fmla="*/ 1300162 w 3333750"/>
                <a:gd name="connsiteY0" fmla="*/ 0 h 1819274"/>
                <a:gd name="connsiteX1" fmla="*/ 3333750 w 3333750"/>
                <a:gd name="connsiteY1" fmla="*/ 1228724 h 1819274"/>
                <a:gd name="connsiteX2" fmla="*/ 0 w 3333750"/>
                <a:gd name="connsiteY2" fmla="*/ 1819274 h 1819274"/>
                <a:gd name="connsiteX3" fmla="*/ 1300162 w 3333750"/>
                <a:gd name="connsiteY3" fmla="*/ 0 h 1819274"/>
                <a:gd name="connsiteX0" fmla="*/ 1325868 w 3359456"/>
                <a:gd name="connsiteY0" fmla="*/ 0 h 1822946"/>
                <a:gd name="connsiteX1" fmla="*/ 3359456 w 3359456"/>
                <a:gd name="connsiteY1" fmla="*/ 1228724 h 1822946"/>
                <a:gd name="connsiteX2" fmla="*/ 0 w 3359456"/>
                <a:gd name="connsiteY2" fmla="*/ 1822946 h 1822946"/>
                <a:gd name="connsiteX3" fmla="*/ 1325868 w 3359456"/>
                <a:gd name="connsiteY3" fmla="*/ 0 h 1822946"/>
                <a:gd name="connsiteX0" fmla="*/ 1325868 w 3359456"/>
                <a:gd name="connsiteY0" fmla="*/ 0 h 1822946"/>
                <a:gd name="connsiteX1" fmla="*/ 3359456 w 3359456"/>
                <a:gd name="connsiteY1" fmla="*/ 1228724 h 1822946"/>
                <a:gd name="connsiteX2" fmla="*/ 0 w 3359456"/>
                <a:gd name="connsiteY2" fmla="*/ 1822946 h 1822946"/>
                <a:gd name="connsiteX3" fmla="*/ 1325868 w 3359456"/>
                <a:gd name="connsiteY3" fmla="*/ 0 h 182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9456" h="1822946">
                  <a:moveTo>
                    <a:pt x="1325868" y="0"/>
                  </a:moveTo>
                  <a:lnTo>
                    <a:pt x="3359456" y="1228724"/>
                  </a:lnTo>
                  <a:lnTo>
                    <a:pt x="0" y="1822946"/>
                  </a:lnTo>
                  <a:lnTo>
                    <a:pt x="132586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-227" y="-2"/>
              <a:ext cx="1040749" cy="6875699"/>
            </a:xfrm>
            <a:custGeom>
              <a:avLst/>
              <a:gdLst>
                <a:gd name="connsiteX0" fmla="*/ 0 w 1076445"/>
                <a:gd name="connsiteY0" fmla="*/ 0 h 6817489"/>
                <a:gd name="connsiteX1" fmla="*/ 1076445 w 1076445"/>
                <a:gd name="connsiteY1" fmla="*/ 1805651 h 6817489"/>
                <a:gd name="connsiteX2" fmla="*/ 11574 w 1076445"/>
                <a:gd name="connsiteY2" fmla="*/ 6817489 h 6817489"/>
                <a:gd name="connsiteX3" fmla="*/ 0 w 1076445"/>
                <a:gd name="connsiteY3" fmla="*/ 0 h 6817489"/>
                <a:gd name="connsiteX0" fmla="*/ 0 w 873245"/>
                <a:gd name="connsiteY0" fmla="*/ 0 h 6817489"/>
                <a:gd name="connsiteX1" fmla="*/ 873245 w 873245"/>
                <a:gd name="connsiteY1" fmla="*/ 1764376 h 6817489"/>
                <a:gd name="connsiteX2" fmla="*/ 11574 w 873245"/>
                <a:gd name="connsiteY2" fmla="*/ 6817489 h 6817489"/>
                <a:gd name="connsiteX3" fmla="*/ 0 w 873245"/>
                <a:gd name="connsiteY3" fmla="*/ 0 h 6817489"/>
                <a:gd name="connsiteX0" fmla="*/ 0 w 1047870"/>
                <a:gd name="connsiteY0" fmla="*/ 0 h 6817489"/>
                <a:gd name="connsiteX1" fmla="*/ 1047870 w 1047870"/>
                <a:gd name="connsiteY1" fmla="*/ 1770726 h 6817489"/>
                <a:gd name="connsiteX2" fmla="*/ 11574 w 1047870"/>
                <a:gd name="connsiteY2" fmla="*/ 6817489 h 6817489"/>
                <a:gd name="connsiteX3" fmla="*/ 0 w 1047870"/>
                <a:gd name="connsiteY3" fmla="*/ 0 h 6817489"/>
                <a:gd name="connsiteX0" fmla="*/ 0 w 698013"/>
                <a:gd name="connsiteY0" fmla="*/ 0 h 6817489"/>
                <a:gd name="connsiteX1" fmla="*/ 698013 w 698013"/>
                <a:gd name="connsiteY1" fmla="*/ 2181752 h 6817489"/>
                <a:gd name="connsiteX2" fmla="*/ 11574 w 698013"/>
                <a:gd name="connsiteY2" fmla="*/ 6817489 h 6817489"/>
                <a:gd name="connsiteX3" fmla="*/ 0 w 698013"/>
                <a:gd name="connsiteY3" fmla="*/ 0 h 6817489"/>
                <a:gd name="connsiteX0" fmla="*/ 0 w 1039919"/>
                <a:gd name="connsiteY0" fmla="*/ 0 h 6817489"/>
                <a:gd name="connsiteX1" fmla="*/ 1039919 w 1039919"/>
                <a:gd name="connsiteY1" fmla="*/ 1762823 h 6817489"/>
                <a:gd name="connsiteX2" fmla="*/ 11574 w 1039919"/>
                <a:gd name="connsiteY2" fmla="*/ 6817489 h 6817489"/>
                <a:gd name="connsiteX3" fmla="*/ 0 w 1039919"/>
                <a:gd name="connsiteY3" fmla="*/ 0 h 6817489"/>
                <a:gd name="connsiteX0" fmla="*/ 0 w 823788"/>
                <a:gd name="connsiteY0" fmla="*/ 0 h 6817489"/>
                <a:gd name="connsiteX1" fmla="*/ 823788 w 823788"/>
                <a:gd name="connsiteY1" fmla="*/ 1820668 h 6817489"/>
                <a:gd name="connsiteX2" fmla="*/ 11574 w 823788"/>
                <a:gd name="connsiteY2" fmla="*/ 6817489 h 6817489"/>
                <a:gd name="connsiteX3" fmla="*/ 0 w 823788"/>
                <a:gd name="connsiteY3" fmla="*/ 0 h 6817489"/>
                <a:gd name="connsiteX0" fmla="*/ 0 w 1035762"/>
                <a:gd name="connsiteY0" fmla="*/ 0 h 6817489"/>
                <a:gd name="connsiteX1" fmla="*/ 1035762 w 1035762"/>
                <a:gd name="connsiteY1" fmla="*/ 1766955 h 6817489"/>
                <a:gd name="connsiteX2" fmla="*/ 11574 w 1035762"/>
                <a:gd name="connsiteY2" fmla="*/ 6817489 h 6817489"/>
                <a:gd name="connsiteX3" fmla="*/ 0 w 1035762"/>
                <a:gd name="connsiteY3" fmla="*/ 0 h 6817489"/>
                <a:gd name="connsiteX0" fmla="*/ 0 w 1040524"/>
                <a:gd name="connsiteY0" fmla="*/ 0 h 6817489"/>
                <a:gd name="connsiteX1" fmla="*/ 1040524 w 1040524"/>
                <a:gd name="connsiteY1" fmla="*/ 1762221 h 6817489"/>
                <a:gd name="connsiteX2" fmla="*/ 11574 w 1040524"/>
                <a:gd name="connsiteY2" fmla="*/ 6817489 h 6817489"/>
                <a:gd name="connsiteX3" fmla="*/ 0 w 1040524"/>
                <a:gd name="connsiteY3" fmla="*/ 0 h 6817489"/>
                <a:gd name="connsiteX0" fmla="*/ 225 w 1040749"/>
                <a:gd name="connsiteY0" fmla="*/ 0 h 6858541"/>
                <a:gd name="connsiteX1" fmla="*/ 1040749 w 1040749"/>
                <a:gd name="connsiteY1" fmla="*/ 1762221 h 6858541"/>
                <a:gd name="connsiteX2" fmla="*/ 0 w 1040749"/>
                <a:gd name="connsiteY2" fmla="*/ 6858541 h 6858541"/>
                <a:gd name="connsiteX3" fmla="*/ 225 w 1040749"/>
                <a:gd name="connsiteY3" fmla="*/ 0 h 6858541"/>
                <a:gd name="connsiteX0" fmla="*/ 225 w 1040749"/>
                <a:gd name="connsiteY0" fmla="*/ 0 h 6835083"/>
                <a:gd name="connsiteX1" fmla="*/ 1040749 w 1040749"/>
                <a:gd name="connsiteY1" fmla="*/ 1762221 h 6835083"/>
                <a:gd name="connsiteX2" fmla="*/ 0 w 1040749"/>
                <a:gd name="connsiteY2" fmla="*/ 6835083 h 6835083"/>
                <a:gd name="connsiteX3" fmla="*/ 225 w 1040749"/>
                <a:gd name="connsiteY3" fmla="*/ 0 h 683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749" h="6835083">
                  <a:moveTo>
                    <a:pt x="225" y="0"/>
                  </a:moveTo>
                  <a:lnTo>
                    <a:pt x="1040749" y="1762221"/>
                  </a:lnTo>
                  <a:lnTo>
                    <a:pt x="0" y="6835083"/>
                  </a:lnTo>
                  <a:lnTo>
                    <a:pt x="225" y="0"/>
                  </a:lnTo>
                  <a:close/>
                </a:path>
              </a:pathLst>
            </a:custGeom>
            <a:gradFill>
              <a:gsLst>
                <a:gs pos="96000">
                  <a:schemeClr val="accent3"/>
                </a:gs>
                <a:gs pos="18000">
                  <a:schemeClr val="accent2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119436" y="-1"/>
              <a:ext cx="3260163" cy="3022037"/>
            </a:xfrm>
            <a:custGeom>
              <a:avLst/>
              <a:gdLst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185737 w 3228975"/>
                <a:gd name="connsiteY3" fmla="*/ 0 h 3024188"/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1976437 w 3228975"/>
                <a:gd name="connsiteY3" fmla="*/ 1776413 h 3024188"/>
                <a:gd name="connsiteX4" fmla="*/ 185737 w 3228975"/>
                <a:gd name="connsiteY4" fmla="*/ 0 h 3024188"/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2733674 w 3228975"/>
                <a:gd name="connsiteY3" fmla="*/ 1281113 h 3024188"/>
                <a:gd name="connsiteX4" fmla="*/ 185737 w 3228975"/>
                <a:gd name="connsiteY4" fmla="*/ 0 h 3024188"/>
                <a:gd name="connsiteX0" fmla="*/ 185737 w 3181350"/>
                <a:gd name="connsiteY0" fmla="*/ 0 h 2481263"/>
                <a:gd name="connsiteX1" fmla="*/ 0 w 3181350"/>
                <a:gd name="connsiteY1" fmla="*/ 1771650 h 2481263"/>
                <a:gd name="connsiteX2" fmla="*/ 3181350 w 3181350"/>
                <a:gd name="connsiteY2" fmla="*/ 2481263 h 2481263"/>
                <a:gd name="connsiteX3" fmla="*/ 2733674 w 3181350"/>
                <a:gd name="connsiteY3" fmla="*/ 1281113 h 2481263"/>
                <a:gd name="connsiteX4" fmla="*/ 185737 w 3181350"/>
                <a:gd name="connsiteY4" fmla="*/ 0 h 24812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2733674 w 3214688"/>
                <a:gd name="connsiteY3" fmla="*/ 1281113 h 3014663"/>
                <a:gd name="connsiteX4" fmla="*/ 185737 w 3214688"/>
                <a:gd name="connsiteY4" fmla="*/ 0 h 30146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2733674 w 3214688"/>
                <a:gd name="connsiteY3" fmla="*/ 1285876 h 3014663"/>
                <a:gd name="connsiteX4" fmla="*/ 185737 w 3214688"/>
                <a:gd name="connsiteY4" fmla="*/ 0 h 30146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185737 w 3214688"/>
                <a:gd name="connsiteY3" fmla="*/ 0 h 3014663"/>
                <a:gd name="connsiteX0" fmla="*/ 190500 w 3219451"/>
                <a:gd name="connsiteY0" fmla="*/ 0 h 3014663"/>
                <a:gd name="connsiteX1" fmla="*/ 0 w 3219451"/>
                <a:gd name="connsiteY1" fmla="*/ 1781175 h 3014663"/>
                <a:gd name="connsiteX2" fmla="*/ 3219451 w 3219451"/>
                <a:gd name="connsiteY2" fmla="*/ 3014663 h 3014663"/>
                <a:gd name="connsiteX3" fmla="*/ 190500 w 3219451"/>
                <a:gd name="connsiteY3" fmla="*/ 0 h 3014663"/>
                <a:gd name="connsiteX0" fmla="*/ 190500 w 3219451"/>
                <a:gd name="connsiteY0" fmla="*/ 0 h 3014663"/>
                <a:gd name="connsiteX1" fmla="*/ 0 w 3219451"/>
                <a:gd name="connsiteY1" fmla="*/ 1766887 h 3014663"/>
                <a:gd name="connsiteX2" fmla="*/ 3219451 w 3219451"/>
                <a:gd name="connsiteY2" fmla="*/ 3014663 h 3014663"/>
                <a:gd name="connsiteX3" fmla="*/ 190500 w 3219451"/>
                <a:gd name="connsiteY3" fmla="*/ 0 h 3014663"/>
                <a:gd name="connsiteX0" fmla="*/ 223838 w 3252789"/>
                <a:gd name="connsiteY0" fmla="*/ 0 h 3014663"/>
                <a:gd name="connsiteX1" fmla="*/ 0 w 3252789"/>
                <a:gd name="connsiteY1" fmla="*/ 1771650 h 3014663"/>
                <a:gd name="connsiteX2" fmla="*/ 3252789 w 3252789"/>
                <a:gd name="connsiteY2" fmla="*/ 3014663 h 3014663"/>
                <a:gd name="connsiteX3" fmla="*/ 223838 w 3252789"/>
                <a:gd name="connsiteY3" fmla="*/ 0 h 3014663"/>
                <a:gd name="connsiteX0" fmla="*/ 223838 w 3252789"/>
                <a:gd name="connsiteY0" fmla="*/ 0 h 3014663"/>
                <a:gd name="connsiteX1" fmla="*/ 0 w 3252789"/>
                <a:gd name="connsiteY1" fmla="*/ 1790700 h 3014663"/>
                <a:gd name="connsiteX2" fmla="*/ 3252789 w 3252789"/>
                <a:gd name="connsiteY2" fmla="*/ 3014663 h 3014663"/>
                <a:gd name="connsiteX3" fmla="*/ 223838 w 3252789"/>
                <a:gd name="connsiteY3" fmla="*/ 0 h 3014663"/>
                <a:gd name="connsiteX0" fmla="*/ 223838 w 3252789"/>
                <a:gd name="connsiteY0" fmla="*/ 0 h 3022037"/>
                <a:gd name="connsiteX1" fmla="*/ 0 w 3252789"/>
                <a:gd name="connsiteY1" fmla="*/ 1790700 h 3022037"/>
                <a:gd name="connsiteX2" fmla="*/ 3252789 w 3252789"/>
                <a:gd name="connsiteY2" fmla="*/ 3022037 h 3022037"/>
                <a:gd name="connsiteX3" fmla="*/ 223838 w 3252789"/>
                <a:gd name="connsiteY3" fmla="*/ 0 h 3022037"/>
                <a:gd name="connsiteX0" fmla="*/ 223838 w 3260163"/>
                <a:gd name="connsiteY0" fmla="*/ 0 h 3014663"/>
                <a:gd name="connsiteX1" fmla="*/ 0 w 3260163"/>
                <a:gd name="connsiteY1" fmla="*/ 1790700 h 3014663"/>
                <a:gd name="connsiteX2" fmla="*/ 3260163 w 3260163"/>
                <a:gd name="connsiteY2" fmla="*/ 3014663 h 3014663"/>
                <a:gd name="connsiteX3" fmla="*/ 223838 w 3260163"/>
                <a:gd name="connsiteY3" fmla="*/ 0 h 3014663"/>
                <a:gd name="connsiteX0" fmla="*/ 223838 w 3260163"/>
                <a:gd name="connsiteY0" fmla="*/ 0 h 3022037"/>
                <a:gd name="connsiteX1" fmla="*/ 0 w 3260163"/>
                <a:gd name="connsiteY1" fmla="*/ 1790700 h 3022037"/>
                <a:gd name="connsiteX2" fmla="*/ 3260163 w 3260163"/>
                <a:gd name="connsiteY2" fmla="*/ 3022037 h 3022037"/>
                <a:gd name="connsiteX3" fmla="*/ 223838 w 3260163"/>
                <a:gd name="connsiteY3" fmla="*/ 0 h 302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0163" h="3022037">
                  <a:moveTo>
                    <a:pt x="223838" y="0"/>
                  </a:moveTo>
                  <a:lnTo>
                    <a:pt x="0" y="1790700"/>
                  </a:lnTo>
                  <a:lnTo>
                    <a:pt x="3260163" y="3022037"/>
                  </a:lnTo>
                  <a:lnTo>
                    <a:pt x="22383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6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3343275" y="0"/>
              <a:ext cx="4337998" cy="3019426"/>
            </a:xfrm>
            <a:custGeom>
              <a:avLst/>
              <a:gdLst>
                <a:gd name="connsiteX0" fmla="*/ 0 w 4324350"/>
                <a:gd name="connsiteY0" fmla="*/ 0 h 3019426"/>
                <a:gd name="connsiteX1" fmla="*/ 4324350 w 4324350"/>
                <a:gd name="connsiteY1" fmla="*/ 1214438 h 3019426"/>
                <a:gd name="connsiteX2" fmla="*/ 3028950 w 4324350"/>
                <a:gd name="connsiteY2" fmla="*/ 3019426 h 3019426"/>
                <a:gd name="connsiteX3" fmla="*/ 0 w 4324350"/>
                <a:gd name="connsiteY3" fmla="*/ 0 h 3019426"/>
                <a:gd name="connsiteX0" fmla="*/ 0 w 4324350"/>
                <a:gd name="connsiteY0" fmla="*/ 0 h 3019426"/>
                <a:gd name="connsiteX1" fmla="*/ 4324350 w 4324350"/>
                <a:gd name="connsiteY1" fmla="*/ 1214438 h 3019426"/>
                <a:gd name="connsiteX2" fmla="*/ 3028950 w 4324350"/>
                <a:gd name="connsiteY2" fmla="*/ 3019426 h 3019426"/>
                <a:gd name="connsiteX3" fmla="*/ 0 w 4324350"/>
                <a:gd name="connsiteY3" fmla="*/ 0 h 3019426"/>
                <a:gd name="connsiteX0" fmla="*/ 0 w 4337998"/>
                <a:gd name="connsiteY0" fmla="*/ 0 h 3019426"/>
                <a:gd name="connsiteX1" fmla="*/ 4337998 w 4337998"/>
                <a:gd name="connsiteY1" fmla="*/ 1214438 h 3019426"/>
                <a:gd name="connsiteX2" fmla="*/ 3028950 w 4337998"/>
                <a:gd name="connsiteY2" fmla="*/ 3019426 h 3019426"/>
                <a:gd name="connsiteX3" fmla="*/ 0 w 4337998"/>
                <a:gd name="connsiteY3" fmla="*/ 0 h 3019426"/>
                <a:gd name="connsiteX0" fmla="*/ 0 w 4337998"/>
                <a:gd name="connsiteY0" fmla="*/ 0 h 3019426"/>
                <a:gd name="connsiteX1" fmla="*/ 4337998 w 4337998"/>
                <a:gd name="connsiteY1" fmla="*/ 1214438 h 3019426"/>
                <a:gd name="connsiteX2" fmla="*/ 3015303 w 4337998"/>
                <a:gd name="connsiteY2" fmla="*/ 3019426 h 3019426"/>
                <a:gd name="connsiteX3" fmla="*/ 0 w 4337998"/>
                <a:gd name="connsiteY3" fmla="*/ 0 h 301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7998" h="3019426">
                  <a:moveTo>
                    <a:pt x="0" y="0"/>
                  </a:moveTo>
                  <a:lnTo>
                    <a:pt x="4337998" y="1214438"/>
                  </a:lnTo>
                  <a:lnTo>
                    <a:pt x="3015303" y="301942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5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r>
                <a:rPr lang="en-US" sz="2000" dirty="0">
                  <a:solidFill>
                    <a:srgbClr val="FFFFFF"/>
                  </a:solidFill>
                </a:rPr>
                <a:t>s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667625" y="1"/>
              <a:ext cx="4533261" cy="1214438"/>
            </a:xfrm>
            <a:custGeom>
              <a:avLst/>
              <a:gdLst>
                <a:gd name="connsiteX0" fmla="*/ 3367088 w 4524375"/>
                <a:gd name="connsiteY0" fmla="*/ 0 h 1223963"/>
                <a:gd name="connsiteX1" fmla="*/ 0 w 4524375"/>
                <a:gd name="connsiteY1" fmla="*/ 1223963 h 1223963"/>
                <a:gd name="connsiteX2" fmla="*/ 4524375 w 4524375"/>
                <a:gd name="connsiteY2" fmla="*/ 1071563 h 1223963"/>
                <a:gd name="connsiteX3" fmla="*/ 3367088 w 4524375"/>
                <a:gd name="connsiteY3" fmla="*/ 0 h 1223963"/>
                <a:gd name="connsiteX0" fmla="*/ 3352800 w 4524375"/>
                <a:gd name="connsiteY0" fmla="*/ 0 h 1233489"/>
                <a:gd name="connsiteX1" fmla="*/ 0 w 4524375"/>
                <a:gd name="connsiteY1" fmla="*/ 1233489 h 1233489"/>
                <a:gd name="connsiteX2" fmla="*/ 4524375 w 4524375"/>
                <a:gd name="connsiteY2" fmla="*/ 1081089 h 1233489"/>
                <a:gd name="connsiteX3" fmla="*/ 3352800 w 4524375"/>
                <a:gd name="connsiteY3" fmla="*/ 0 h 1233489"/>
                <a:gd name="connsiteX0" fmla="*/ 3352800 w 4524375"/>
                <a:gd name="connsiteY0" fmla="*/ 0 h 1228726"/>
                <a:gd name="connsiteX1" fmla="*/ 0 w 4524375"/>
                <a:gd name="connsiteY1" fmla="*/ 1228726 h 1228726"/>
                <a:gd name="connsiteX2" fmla="*/ 4524375 w 4524375"/>
                <a:gd name="connsiteY2" fmla="*/ 1076326 h 1228726"/>
                <a:gd name="connsiteX3" fmla="*/ 3352800 w 4524375"/>
                <a:gd name="connsiteY3" fmla="*/ 0 h 1228726"/>
                <a:gd name="connsiteX0" fmla="*/ 3357563 w 4524375"/>
                <a:gd name="connsiteY0" fmla="*/ 0 h 1223963"/>
                <a:gd name="connsiteX1" fmla="*/ 0 w 4524375"/>
                <a:gd name="connsiteY1" fmla="*/ 1223963 h 1223963"/>
                <a:gd name="connsiteX2" fmla="*/ 4524375 w 4524375"/>
                <a:gd name="connsiteY2" fmla="*/ 1071563 h 1223963"/>
                <a:gd name="connsiteX3" fmla="*/ 3357563 w 4524375"/>
                <a:gd name="connsiteY3" fmla="*/ 0 h 1223963"/>
                <a:gd name="connsiteX0" fmla="*/ 3371851 w 4538663"/>
                <a:gd name="connsiteY0" fmla="*/ 0 h 1219200"/>
                <a:gd name="connsiteX1" fmla="*/ 0 w 4538663"/>
                <a:gd name="connsiteY1" fmla="*/ 1219200 h 1219200"/>
                <a:gd name="connsiteX2" fmla="*/ 4538663 w 4538663"/>
                <a:gd name="connsiteY2" fmla="*/ 1071563 h 1219200"/>
                <a:gd name="connsiteX3" fmla="*/ 3371851 w 4538663"/>
                <a:gd name="connsiteY3" fmla="*/ 0 h 1219200"/>
                <a:gd name="connsiteX0" fmla="*/ 3243264 w 4410076"/>
                <a:gd name="connsiteY0" fmla="*/ 0 h 1071563"/>
                <a:gd name="connsiteX1" fmla="*/ 0 w 4410076"/>
                <a:gd name="connsiteY1" fmla="*/ 1033463 h 1071563"/>
                <a:gd name="connsiteX2" fmla="*/ 4410076 w 4410076"/>
                <a:gd name="connsiteY2" fmla="*/ 1071563 h 1071563"/>
                <a:gd name="connsiteX3" fmla="*/ 3243264 w 4410076"/>
                <a:gd name="connsiteY3" fmla="*/ 0 h 1071563"/>
                <a:gd name="connsiteX0" fmla="*/ 3352801 w 4519613"/>
                <a:gd name="connsiteY0" fmla="*/ 0 h 1214438"/>
                <a:gd name="connsiteX1" fmla="*/ 0 w 4519613"/>
                <a:gd name="connsiteY1" fmla="*/ 1214438 h 1214438"/>
                <a:gd name="connsiteX2" fmla="*/ 4519613 w 4519613"/>
                <a:gd name="connsiteY2" fmla="*/ 1071563 h 1214438"/>
                <a:gd name="connsiteX3" fmla="*/ 3352801 w 4519613"/>
                <a:gd name="connsiteY3" fmla="*/ 0 h 1214438"/>
                <a:gd name="connsiteX0" fmla="*/ 3352801 w 4533261"/>
                <a:gd name="connsiteY0" fmla="*/ 0 h 1214438"/>
                <a:gd name="connsiteX1" fmla="*/ 0 w 4533261"/>
                <a:gd name="connsiteY1" fmla="*/ 1214438 h 1214438"/>
                <a:gd name="connsiteX2" fmla="*/ 4533261 w 4533261"/>
                <a:gd name="connsiteY2" fmla="*/ 1071563 h 1214438"/>
                <a:gd name="connsiteX3" fmla="*/ 3352801 w 4533261"/>
                <a:gd name="connsiteY3" fmla="*/ 0 h 1214438"/>
                <a:gd name="connsiteX0" fmla="*/ 3352801 w 4533261"/>
                <a:gd name="connsiteY0" fmla="*/ 0 h 1214438"/>
                <a:gd name="connsiteX1" fmla="*/ 0 w 4533261"/>
                <a:gd name="connsiteY1" fmla="*/ 1214438 h 1214438"/>
                <a:gd name="connsiteX2" fmla="*/ 4533261 w 4533261"/>
                <a:gd name="connsiteY2" fmla="*/ 1098859 h 1214438"/>
                <a:gd name="connsiteX3" fmla="*/ 3352801 w 4533261"/>
                <a:gd name="connsiteY3" fmla="*/ 0 h 121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3261" h="1214438">
                  <a:moveTo>
                    <a:pt x="3352801" y="0"/>
                  </a:moveTo>
                  <a:lnTo>
                    <a:pt x="0" y="1214438"/>
                  </a:lnTo>
                  <a:lnTo>
                    <a:pt x="4533261" y="1098859"/>
                  </a:lnTo>
                  <a:lnTo>
                    <a:pt x="3352801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1015664" y="1"/>
              <a:ext cx="1176841" cy="1098080"/>
            </a:xfrm>
            <a:custGeom>
              <a:avLst/>
              <a:gdLst>
                <a:gd name="connsiteX0" fmla="*/ 0 w 1171575"/>
                <a:gd name="connsiteY0" fmla="*/ 0 h 1076325"/>
                <a:gd name="connsiteX1" fmla="*/ 1171575 w 1171575"/>
                <a:gd name="connsiteY1" fmla="*/ 1076325 h 1076325"/>
                <a:gd name="connsiteX2" fmla="*/ 1171575 w 1171575"/>
                <a:gd name="connsiteY2" fmla="*/ 0 h 1076325"/>
                <a:gd name="connsiteX3" fmla="*/ 0 w 1171575"/>
                <a:gd name="connsiteY3" fmla="*/ 0 h 1076325"/>
                <a:gd name="connsiteX0" fmla="*/ 0 w 1171575"/>
                <a:gd name="connsiteY0" fmla="*/ 0 h 1076325"/>
                <a:gd name="connsiteX1" fmla="*/ 1171575 w 1171575"/>
                <a:gd name="connsiteY1" fmla="*/ 1076325 h 1076325"/>
                <a:gd name="connsiteX2" fmla="*/ 1171575 w 1171575"/>
                <a:gd name="connsiteY2" fmla="*/ 0 h 1076325"/>
                <a:gd name="connsiteX3" fmla="*/ 0 w 1171575"/>
                <a:gd name="connsiteY3" fmla="*/ 0 h 1076325"/>
                <a:gd name="connsiteX0" fmla="*/ 0 w 1176299"/>
                <a:gd name="connsiteY0" fmla="*/ 0 h 1085850"/>
                <a:gd name="connsiteX1" fmla="*/ 1176299 w 1176299"/>
                <a:gd name="connsiteY1" fmla="*/ 1085850 h 1085850"/>
                <a:gd name="connsiteX2" fmla="*/ 1171575 w 1176299"/>
                <a:gd name="connsiteY2" fmla="*/ 0 h 1085850"/>
                <a:gd name="connsiteX3" fmla="*/ 0 w 1176299"/>
                <a:gd name="connsiteY3" fmla="*/ 0 h 1085850"/>
                <a:gd name="connsiteX0" fmla="*/ 0 w 1181344"/>
                <a:gd name="connsiteY0" fmla="*/ 0 h 1085850"/>
                <a:gd name="connsiteX1" fmla="*/ 1176299 w 1181344"/>
                <a:gd name="connsiteY1" fmla="*/ 1085850 h 1085850"/>
                <a:gd name="connsiteX2" fmla="*/ 1181138 w 1181344"/>
                <a:gd name="connsiteY2" fmla="*/ 0 h 1085850"/>
                <a:gd name="connsiteX3" fmla="*/ 0 w 1181344"/>
                <a:gd name="connsiteY3" fmla="*/ 0 h 1085850"/>
                <a:gd name="connsiteX0" fmla="*/ 0 w 1181586"/>
                <a:gd name="connsiteY0" fmla="*/ 0 h 1081088"/>
                <a:gd name="connsiteX1" fmla="*/ 1181080 w 1181586"/>
                <a:gd name="connsiteY1" fmla="*/ 1081088 h 1081088"/>
                <a:gd name="connsiteX2" fmla="*/ 1181138 w 1181586"/>
                <a:gd name="connsiteY2" fmla="*/ 0 h 1081088"/>
                <a:gd name="connsiteX3" fmla="*/ 0 w 1181586"/>
                <a:gd name="connsiteY3" fmla="*/ 0 h 1081088"/>
                <a:gd name="connsiteX0" fmla="*/ 0 w 1181586"/>
                <a:gd name="connsiteY0" fmla="*/ 0 h 1070785"/>
                <a:gd name="connsiteX1" fmla="*/ 1181080 w 1181586"/>
                <a:gd name="connsiteY1" fmla="*/ 1070785 h 1070785"/>
                <a:gd name="connsiteX2" fmla="*/ 1181138 w 1181586"/>
                <a:gd name="connsiteY2" fmla="*/ 0 h 1070785"/>
                <a:gd name="connsiteX3" fmla="*/ 0 w 1181586"/>
                <a:gd name="connsiteY3" fmla="*/ 0 h 1070785"/>
                <a:gd name="connsiteX0" fmla="*/ 0 w 1181152"/>
                <a:gd name="connsiteY0" fmla="*/ 0 h 593113"/>
                <a:gd name="connsiteX1" fmla="*/ 1057755 w 1181152"/>
                <a:gd name="connsiteY1" fmla="*/ 593113 h 593113"/>
                <a:gd name="connsiteX2" fmla="*/ 1181138 w 1181152"/>
                <a:gd name="connsiteY2" fmla="*/ 0 h 593113"/>
                <a:gd name="connsiteX3" fmla="*/ 0 w 1181152"/>
                <a:gd name="connsiteY3" fmla="*/ 0 h 593113"/>
                <a:gd name="connsiteX0" fmla="*/ 0 w 1181586"/>
                <a:gd name="connsiteY0" fmla="*/ 0 h 1098080"/>
                <a:gd name="connsiteX1" fmla="*/ 1181081 w 1181586"/>
                <a:gd name="connsiteY1" fmla="*/ 1098080 h 1098080"/>
                <a:gd name="connsiteX2" fmla="*/ 1181138 w 1181586"/>
                <a:gd name="connsiteY2" fmla="*/ 0 h 1098080"/>
                <a:gd name="connsiteX3" fmla="*/ 0 w 1181586"/>
                <a:gd name="connsiteY3" fmla="*/ 0 h 10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586" h="1098080">
                  <a:moveTo>
                    <a:pt x="0" y="0"/>
                  </a:moveTo>
                  <a:lnTo>
                    <a:pt x="1181081" y="1098080"/>
                  </a:lnTo>
                  <a:cubicBezTo>
                    <a:pt x="1179506" y="736130"/>
                    <a:pt x="1182713" y="361950"/>
                    <a:pt x="1181138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10959906" y="1057275"/>
              <a:ext cx="1232552" cy="3276600"/>
            </a:xfrm>
            <a:custGeom>
              <a:avLst/>
              <a:gdLst>
                <a:gd name="connsiteX0" fmla="*/ 1171575 w 1176337"/>
                <a:gd name="connsiteY0" fmla="*/ 0 h 3267075"/>
                <a:gd name="connsiteX1" fmla="*/ 0 w 1176337"/>
                <a:gd name="connsiteY1" fmla="*/ 2762250 h 3267075"/>
                <a:gd name="connsiteX2" fmla="*/ 1176337 w 1176337"/>
                <a:gd name="connsiteY2" fmla="*/ 3267075 h 3267075"/>
                <a:gd name="connsiteX3" fmla="*/ 1171575 w 1176337"/>
                <a:gd name="connsiteY3" fmla="*/ 0 h 3267075"/>
                <a:gd name="connsiteX0" fmla="*/ 1176337 w 1176795"/>
                <a:gd name="connsiteY0" fmla="*/ 0 h 3276600"/>
                <a:gd name="connsiteX1" fmla="*/ 0 w 1176795"/>
                <a:gd name="connsiteY1" fmla="*/ 2771775 h 3276600"/>
                <a:gd name="connsiteX2" fmla="*/ 1176337 w 1176795"/>
                <a:gd name="connsiteY2" fmla="*/ 3276600 h 3276600"/>
                <a:gd name="connsiteX3" fmla="*/ 1176337 w 1176795"/>
                <a:gd name="connsiteY3" fmla="*/ 0 h 3276600"/>
                <a:gd name="connsiteX0" fmla="*/ 1209791 w 1210249"/>
                <a:gd name="connsiteY0" fmla="*/ 0 h 3276600"/>
                <a:gd name="connsiteX1" fmla="*/ 0 w 1210249"/>
                <a:gd name="connsiteY1" fmla="*/ 2771775 h 3276600"/>
                <a:gd name="connsiteX2" fmla="*/ 1209791 w 1210249"/>
                <a:gd name="connsiteY2" fmla="*/ 3276600 h 3276600"/>
                <a:gd name="connsiteX3" fmla="*/ 1209791 w 1210249"/>
                <a:gd name="connsiteY3" fmla="*/ 0 h 3276600"/>
                <a:gd name="connsiteX0" fmla="*/ 1232094 w 1232552"/>
                <a:gd name="connsiteY0" fmla="*/ 0 h 3276600"/>
                <a:gd name="connsiteX1" fmla="*/ 0 w 1232552"/>
                <a:gd name="connsiteY1" fmla="*/ 2749472 h 3276600"/>
                <a:gd name="connsiteX2" fmla="*/ 1232094 w 1232552"/>
                <a:gd name="connsiteY2" fmla="*/ 3276600 h 3276600"/>
                <a:gd name="connsiteX3" fmla="*/ 1232094 w 1232552"/>
                <a:gd name="connsiteY3" fmla="*/ 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552" h="3276600">
                  <a:moveTo>
                    <a:pt x="1232094" y="0"/>
                  </a:moveTo>
                  <a:lnTo>
                    <a:pt x="0" y="2749472"/>
                  </a:lnTo>
                  <a:lnTo>
                    <a:pt x="1232094" y="3276600"/>
                  </a:lnTo>
                  <a:cubicBezTo>
                    <a:pt x="1230507" y="2187575"/>
                    <a:pt x="1233681" y="1089025"/>
                    <a:pt x="123209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6366969" y="2428875"/>
              <a:ext cx="3339005" cy="2271713"/>
            </a:xfrm>
            <a:custGeom>
              <a:avLst/>
              <a:gdLst>
                <a:gd name="connsiteX0" fmla="*/ 0 w 3324225"/>
                <a:gd name="connsiteY0" fmla="*/ 590550 h 2271713"/>
                <a:gd name="connsiteX1" fmla="*/ 1343025 w 3324225"/>
                <a:gd name="connsiteY1" fmla="*/ 2271713 h 2271713"/>
                <a:gd name="connsiteX2" fmla="*/ 3324225 w 3324225"/>
                <a:gd name="connsiteY2" fmla="*/ 0 h 2271713"/>
                <a:gd name="connsiteX3" fmla="*/ 0 w 3324225"/>
                <a:gd name="connsiteY3" fmla="*/ 590550 h 2271713"/>
                <a:gd name="connsiteX0" fmla="*/ 0 w 3333750"/>
                <a:gd name="connsiteY0" fmla="*/ 585787 h 2271713"/>
                <a:gd name="connsiteX1" fmla="*/ 1352550 w 3333750"/>
                <a:gd name="connsiteY1" fmla="*/ 2271713 h 2271713"/>
                <a:gd name="connsiteX2" fmla="*/ 3333750 w 3333750"/>
                <a:gd name="connsiteY2" fmla="*/ 0 h 2271713"/>
                <a:gd name="connsiteX3" fmla="*/ 0 w 3333750"/>
                <a:gd name="connsiteY3" fmla="*/ 585787 h 2271713"/>
                <a:gd name="connsiteX0" fmla="*/ 0 w 3333750"/>
                <a:gd name="connsiteY0" fmla="*/ 591043 h 2271713"/>
                <a:gd name="connsiteX1" fmla="*/ 1352550 w 3333750"/>
                <a:gd name="connsiteY1" fmla="*/ 2271713 h 2271713"/>
                <a:gd name="connsiteX2" fmla="*/ 3333750 w 3333750"/>
                <a:gd name="connsiteY2" fmla="*/ 0 h 2271713"/>
                <a:gd name="connsiteX3" fmla="*/ 0 w 3333750"/>
                <a:gd name="connsiteY3" fmla="*/ 591043 h 2271713"/>
                <a:gd name="connsiteX0" fmla="*/ 0 w 3339005"/>
                <a:gd name="connsiteY0" fmla="*/ 591043 h 2271713"/>
                <a:gd name="connsiteX1" fmla="*/ 1357805 w 3339005"/>
                <a:gd name="connsiteY1" fmla="*/ 2271713 h 2271713"/>
                <a:gd name="connsiteX2" fmla="*/ 3339005 w 3339005"/>
                <a:gd name="connsiteY2" fmla="*/ 0 h 2271713"/>
                <a:gd name="connsiteX3" fmla="*/ 0 w 3339005"/>
                <a:gd name="connsiteY3" fmla="*/ 591043 h 227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005" h="2271713">
                  <a:moveTo>
                    <a:pt x="0" y="591043"/>
                  </a:moveTo>
                  <a:lnTo>
                    <a:pt x="1357805" y="2271713"/>
                  </a:lnTo>
                  <a:lnTo>
                    <a:pt x="3339005" y="0"/>
                  </a:lnTo>
                  <a:lnTo>
                    <a:pt x="0" y="591043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1025774" y="1761707"/>
              <a:ext cx="2098477" cy="1910094"/>
            </a:xfrm>
            <a:custGeom>
              <a:avLst/>
              <a:gdLst>
                <a:gd name="connsiteX0" fmla="*/ 2086304 w 2086304"/>
                <a:gd name="connsiteY0" fmla="*/ 0 h 1886607"/>
                <a:gd name="connsiteX1" fmla="*/ 0 w 2086304"/>
                <a:gd name="connsiteY1" fmla="*/ 15765 h 1886607"/>
                <a:gd name="connsiteX2" fmla="*/ 362607 w 2086304"/>
                <a:gd name="connsiteY2" fmla="*/ 1886607 h 1886607"/>
                <a:gd name="connsiteX3" fmla="*/ 2086304 w 2086304"/>
                <a:gd name="connsiteY3" fmla="*/ 0 h 1886607"/>
                <a:gd name="connsiteX0" fmla="*/ 2101053 w 2101053"/>
                <a:gd name="connsiteY0" fmla="*/ 0 h 1886607"/>
                <a:gd name="connsiteX1" fmla="*/ 0 w 2101053"/>
                <a:gd name="connsiteY1" fmla="*/ 1207 h 1886607"/>
                <a:gd name="connsiteX2" fmla="*/ 377356 w 2101053"/>
                <a:gd name="connsiteY2" fmla="*/ 1886607 h 1886607"/>
                <a:gd name="connsiteX3" fmla="*/ 2101053 w 2101053"/>
                <a:gd name="connsiteY3" fmla="*/ 0 h 1886607"/>
                <a:gd name="connsiteX0" fmla="*/ 2098477 w 2098477"/>
                <a:gd name="connsiteY0" fmla="*/ 8963 h 1885400"/>
                <a:gd name="connsiteX1" fmla="*/ 0 w 2098477"/>
                <a:gd name="connsiteY1" fmla="*/ 0 h 1885400"/>
                <a:gd name="connsiteX2" fmla="*/ 377356 w 2098477"/>
                <a:gd name="connsiteY2" fmla="*/ 1885400 h 1885400"/>
                <a:gd name="connsiteX3" fmla="*/ 2098477 w 2098477"/>
                <a:gd name="connsiteY3" fmla="*/ 8963 h 188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8477" h="1885400">
                  <a:moveTo>
                    <a:pt x="2098477" y="8963"/>
                  </a:moveTo>
                  <a:lnTo>
                    <a:pt x="0" y="0"/>
                  </a:lnTo>
                  <a:lnTo>
                    <a:pt x="377356" y="1885400"/>
                  </a:lnTo>
                  <a:lnTo>
                    <a:pt x="2098477" y="8963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532" y="4857972"/>
              <a:ext cx="4090198" cy="2007612"/>
            </a:xfrm>
            <a:custGeom>
              <a:avLst/>
              <a:gdLst>
                <a:gd name="connsiteX0" fmla="*/ 3576398 w 4077729"/>
                <a:gd name="connsiteY0" fmla="*/ 0 h 1994733"/>
                <a:gd name="connsiteX1" fmla="*/ 4077729 w 4077729"/>
                <a:gd name="connsiteY1" fmla="*/ 1101516 h 1994733"/>
                <a:gd name="connsiteX2" fmla="*/ 0 w 4077729"/>
                <a:gd name="connsiteY2" fmla="*/ 1994733 h 1994733"/>
                <a:gd name="connsiteX3" fmla="*/ 3576398 w 4077729"/>
                <a:gd name="connsiteY3" fmla="*/ 0 h 1994733"/>
                <a:gd name="connsiteX0" fmla="*/ 3576398 w 4086042"/>
                <a:gd name="connsiteY0" fmla="*/ 0 h 1994733"/>
                <a:gd name="connsiteX1" fmla="*/ 4086042 w 4086042"/>
                <a:gd name="connsiteY1" fmla="*/ 1093204 h 1994733"/>
                <a:gd name="connsiteX2" fmla="*/ 0 w 4086042"/>
                <a:gd name="connsiteY2" fmla="*/ 1994733 h 1994733"/>
                <a:gd name="connsiteX3" fmla="*/ 3576398 w 4086042"/>
                <a:gd name="connsiteY3" fmla="*/ 0 h 1994733"/>
                <a:gd name="connsiteX0" fmla="*/ 3576398 w 4090198"/>
                <a:gd name="connsiteY0" fmla="*/ 0 h 1994733"/>
                <a:gd name="connsiteX1" fmla="*/ 4090198 w 4090198"/>
                <a:gd name="connsiteY1" fmla="*/ 1084892 h 1994733"/>
                <a:gd name="connsiteX2" fmla="*/ 0 w 4090198"/>
                <a:gd name="connsiteY2" fmla="*/ 1994733 h 1994733"/>
                <a:gd name="connsiteX3" fmla="*/ 3576398 w 4090198"/>
                <a:gd name="connsiteY3" fmla="*/ 0 h 1994733"/>
                <a:gd name="connsiteX0" fmla="*/ 3576398 w 4090198"/>
                <a:gd name="connsiteY0" fmla="*/ 0 h 2007612"/>
                <a:gd name="connsiteX1" fmla="*/ 4090198 w 4090198"/>
                <a:gd name="connsiteY1" fmla="*/ 1084892 h 2007612"/>
                <a:gd name="connsiteX2" fmla="*/ 0 w 4090198"/>
                <a:gd name="connsiteY2" fmla="*/ 2007612 h 2007612"/>
                <a:gd name="connsiteX3" fmla="*/ 3576398 w 4090198"/>
                <a:gd name="connsiteY3" fmla="*/ 0 h 200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0198" h="2007612">
                  <a:moveTo>
                    <a:pt x="3576398" y="0"/>
                  </a:moveTo>
                  <a:lnTo>
                    <a:pt x="4090198" y="1084892"/>
                  </a:lnTo>
                  <a:lnTo>
                    <a:pt x="0" y="2007612"/>
                  </a:lnTo>
                  <a:lnTo>
                    <a:pt x="357639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-6301" y="5938309"/>
              <a:ext cx="4092304" cy="924304"/>
            </a:xfrm>
            <a:custGeom>
              <a:avLst/>
              <a:gdLst>
                <a:gd name="connsiteX0" fmla="*/ 4074199 w 4074199"/>
                <a:gd name="connsiteY0" fmla="*/ 0 h 907339"/>
                <a:gd name="connsiteX1" fmla="*/ 3357507 w 4074199"/>
                <a:gd name="connsiteY1" fmla="*/ 907339 h 907339"/>
                <a:gd name="connsiteX2" fmla="*/ 0 w 4074199"/>
                <a:gd name="connsiteY2" fmla="*/ 907339 h 907339"/>
                <a:gd name="connsiteX3" fmla="*/ 4074199 w 4074199"/>
                <a:gd name="connsiteY3" fmla="*/ 0 h 907339"/>
                <a:gd name="connsiteX0" fmla="*/ 4084791 w 4084791"/>
                <a:gd name="connsiteY0" fmla="*/ 0 h 907339"/>
                <a:gd name="connsiteX1" fmla="*/ 3368099 w 4084791"/>
                <a:gd name="connsiteY1" fmla="*/ 907339 h 907339"/>
                <a:gd name="connsiteX2" fmla="*/ 0 w 4084791"/>
                <a:gd name="connsiteY2" fmla="*/ 907339 h 907339"/>
                <a:gd name="connsiteX3" fmla="*/ 4084791 w 4084791"/>
                <a:gd name="connsiteY3" fmla="*/ 0 h 907339"/>
                <a:gd name="connsiteX0" fmla="*/ 4100031 w 4100031"/>
                <a:gd name="connsiteY0" fmla="*/ 0 h 907339"/>
                <a:gd name="connsiteX1" fmla="*/ 3368099 w 4100031"/>
                <a:gd name="connsiteY1" fmla="*/ 907339 h 907339"/>
                <a:gd name="connsiteX2" fmla="*/ 0 w 4100031"/>
                <a:gd name="connsiteY2" fmla="*/ 907339 h 907339"/>
                <a:gd name="connsiteX3" fmla="*/ 4100031 w 4100031"/>
                <a:gd name="connsiteY3" fmla="*/ 0 h 907339"/>
                <a:gd name="connsiteX0" fmla="*/ 4102607 w 4102607"/>
                <a:gd name="connsiteY0" fmla="*/ 0 h 907339"/>
                <a:gd name="connsiteX1" fmla="*/ 3370675 w 4102607"/>
                <a:gd name="connsiteY1" fmla="*/ 907339 h 907339"/>
                <a:gd name="connsiteX2" fmla="*/ 0 w 4102607"/>
                <a:gd name="connsiteY2" fmla="*/ 857464 h 907339"/>
                <a:gd name="connsiteX3" fmla="*/ 4102607 w 4102607"/>
                <a:gd name="connsiteY3" fmla="*/ 0 h 907339"/>
                <a:gd name="connsiteX0" fmla="*/ 4097455 w 4097455"/>
                <a:gd name="connsiteY0" fmla="*/ 0 h 907339"/>
                <a:gd name="connsiteX1" fmla="*/ 3365523 w 4097455"/>
                <a:gd name="connsiteY1" fmla="*/ 907339 h 907339"/>
                <a:gd name="connsiteX2" fmla="*/ 0 w 4097455"/>
                <a:gd name="connsiteY2" fmla="*/ 859958 h 907339"/>
                <a:gd name="connsiteX3" fmla="*/ 4097455 w 4097455"/>
                <a:gd name="connsiteY3" fmla="*/ 0 h 907339"/>
                <a:gd name="connsiteX0" fmla="*/ 4097455 w 4097455"/>
                <a:gd name="connsiteY0" fmla="*/ 0 h 862451"/>
                <a:gd name="connsiteX1" fmla="*/ 3411887 w 4097455"/>
                <a:gd name="connsiteY1" fmla="*/ 862451 h 862451"/>
                <a:gd name="connsiteX2" fmla="*/ 0 w 4097455"/>
                <a:gd name="connsiteY2" fmla="*/ 859958 h 862451"/>
                <a:gd name="connsiteX3" fmla="*/ 4097455 w 4097455"/>
                <a:gd name="connsiteY3" fmla="*/ 0 h 862451"/>
                <a:gd name="connsiteX0" fmla="*/ 4089728 w 4089728"/>
                <a:gd name="connsiteY0" fmla="*/ 0 h 892377"/>
                <a:gd name="connsiteX1" fmla="*/ 3411887 w 4089728"/>
                <a:gd name="connsiteY1" fmla="*/ 892377 h 892377"/>
                <a:gd name="connsiteX2" fmla="*/ 0 w 4089728"/>
                <a:gd name="connsiteY2" fmla="*/ 889884 h 892377"/>
                <a:gd name="connsiteX3" fmla="*/ 4089728 w 4089728"/>
                <a:gd name="connsiteY3" fmla="*/ 0 h 892377"/>
                <a:gd name="connsiteX0" fmla="*/ 4089728 w 4089728"/>
                <a:gd name="connsiteY0" fmla="*/ 0 h 892377"/>
                <a:gd name="connsiteX1" fmla="*/ 3424766 w 4089728"/>
                <a:gd name="connsiteY1" fmla="*/ 892377 h 892377"/>
                <a:gd name="connsiteX2" fmla="*/ 0 w 4089728"/>
                <a:gd name="connsiteY2" fmla="*/ 889884 h 892377"/>
                <a:gd name="connsiteX3" fmla="*/ 4089728 w 4089728"/>
                <a:gd name="connsiteY3" fmla="*/ 0 h 892377"/>
                <a:gd name="connsiteX0" fmla="*/ 4089728 w 4089728"/>
                <a:gd name="connsiteY0" fmla="*/ 0 h 889884"/>
                <a:gd name="connsiteX1" fmla="*/ 3360372 w 4089728"/>
                <a:gd name="connsiteY1" fmla="*/ 889884 h 889884"/>
                <a:gd name="connsiteX2" fmla="*/ 0 w 4089728"/>
                <a:gd name="connsiteY2" fmla="*/ 889884 h 889884"/>
                <a:gd name="connsiteX3" fmla="*/ 4089728 w 4089728"/>
                <a:gd name="connsiteY3" fmla="*/ 0 h 889884"/>
                <a:gd name="connsiteX0" fmla="*/ 4079425 w 4079425"/>
                <a:gd name="connsiteY0" fmla="*/ 0 h 889884"/>
                <a:gd name="connsiteX1" fmla="*/ 3350069 w 4079425"/>
                <a:gd name="connsiteY1" fmla="*/ 889884 h 889884"/>
                <a:gd name="connsiteX2" fmla="*/ 0 w 4079425"/>
                <a:gd name="connsiteY2" fmla="*/ 882403 h 889884"/>
                <a:gd name="connsiteX3" fmla="*/ 4079425 w 4079425"/>
                <a:gd name="connsiteY3" fmla="*/ 0 h 889884"/>
                <a:gd name="connsiteX0" fmla="*/ 4082000 w 4082000"/>
                <a:gd name="connsiteY0" fmla="*/ 0 h 889884"/>
                <a:gd name="connsiteX1" fmla="*/ 3352644 w 4082000"/>
                <a:gd name="connsiteY1" fmla="*/ 889884 h 889884"/>
                <a:gd name="connsiteX2" fmla="*/ 0 w 4082000"/>
                <a:gd name="connsiteY2" fmla="*/ 882403 h 889884"/>
                <a:gd name="connsiteX3" fmla="*/ 4082000 w 4082000"/>
                <a:gd name="connsiteY3" fmla="*/ 0 h 889884"/>
                <a:gd name="connsiteX0" fmla="*/ 4087152 w 4087152"/>
                <a:gd name="connsiteY0" fmla="*/ 0 h 1007091"/>
                <a:gd name="connsiteX1" fmla="*/ 3357796 w 4087152"/>
                <a:gd name="connsiteY1" fmla="*/ 889884 h 1007091"/>
                <a:gd name="connsiteX2" fmla="*/ 0 w 4087152"/>
                <a:gd name="connsiteY2" fmla="*/ 1007091 h 1007091"/>
                <a:gd name="connsiteX3" fmla="*/ 4087152 w 4087152"/>
                <a:gd name="connsiteY3" fmla="*/ 0 h 1007091"/>
                <a:gd name="connsiteX0" fmla="*/ 4092304 w 4092304"/>
                <a:gd name="connsiteY0" fmla="*/ 0 h 894872"/>
                <a:gd name="connsiteX1" fmla="*/ 3362948 w 4092304"/>
                <a:gd name="connsiteY1" fmla="*/ 889884 h 894872"/>
                <a:gd name="connsiteX2" fmla="*/ 0 w 4092304"/>
                <a:gd name="connsiteY2" fmla="*/ 894872 h 894872"/>
                <a:gd name="connsiteX3" fmla="*/ 4092304 w 4092304"/>
                <a:gd name="connsiteY3" fmla="*/ 0 h 89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2304" h="894872">
                  <a:moveTo>
                    <a:pt x="4092304" y="0"/>
                  </a:moveTo>
                  <a:lnTo>
                    <a:pt x="3362948" y="889884"/>
                  </a:lnTo>
                  <a:lnTo>
                    <a:pt x="0" y="894872"/>
                  </a:lnTo>
                  <a:lnTo>
                    <a:pt x="4092304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4102443" y="4914459"/>
              <a:ext cx="547228" cy="151811"/>
            </a:xfrm>
            <a:custGeom>
              <a:avLst/>
              <a:gdLst>
                <a:gd name="connsiteX0" fmla="*/ 0 w 547228"/>
                <a:gd name="connsiteY0" fmla="*/ 0 h 151811"/>
                <a:gd name="connsiteX1" fmla="*/ 547228 w 547228"/>
                <a:gd name="connsiteY1" fmla="*/ 70610 h 151811"/>
                <a:gd name="connsiteX2" fmla="*/ 526045 w 547228"/>
                <a:gd name="connsiteY2" fmla="*/ 151811 h 15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7228" h="151811">
                  <a:moveTo>
                    <a:pt x="0" y="0"/>
                  </a:moveTo>
                  <a:lnTo>
                    <a:pt x="547228" y="70610"/>
                  </a:lnTo>
                  <a:lnTo>
                    <a:pt x="526045" y="151811"/>
                  </a:lnTo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3317876" y="5936217"/>
              <a:ext cx="5416584" cy="930949"/>
            </a:xfrm>
            <a:custGeom>
              <a:avLst/>
              <a:gdLst>
                <a:gd name="connsiteX0" fmla="*/ 683287 w 5365819"/>
                <a:gd name="connsiteY0" fmla="*/ 0 h 914400"/>
                <a:gd name="connsiteX1" fmla="*/ 5365819 w 5365819"/>
                <a:gd name="connsiteY1" fmla="*/ 904351 h 914400"/>
                <a:gd name="connsiteX2" fmla="*/ 0 w 5365819"/>
                <a:gd name="connsiteY2" fmla="*/ 914400 h 914400"/>
                <a:gd name="connsiteX3" fmla="*/ 683287 w 5365819"/>
                <a:gd name="connsiteY3" fmla="*/ 0 h 914400"/>
                <a:gd name="connsiteX0" fmla="*/ 711531 w 5394063"/>
                <a:gd name="connsiteY0" fmla="*/ 0 h 917930"/>
                <a:gd name="connsiteX1" fmla="*/ 5394063 w 5394063"/>
                <a:gd name="connsiteY1" fmla="*/ 904351 h 917930"/>
                <a:gd name="connsiteX2" fmla="*/ 0 w 5394063"/>
                <a:gd name="connsiteY2" fmla="*/ 917930 h 917930"/>
                <a:gd name="connsiteX3" fmla="*/ 711531 w 5394063"/>
                <a:gd name="connsiteY3" fmla="*/ 0 h 917930"/>
                <a:gd name="connsiteX0" fmla="*/ 725653 w 5394063"/>
                <a:gd name="connsiteY0" fmla="*/ 0 h 910869"/>
                <a:gd name="connsiteX1" fmla="*/ 5394063 w 5394063"/>
                <a:gd name="connsiteY1" fmla="*/ 897290 h 910869"/>
                <a:gd name="connsiteX2" fmla="*/ 0 w 5394063"/>
                <a:gd name="connsiteY2" fmla="*/ 910869 h 910869"/>
                <a:gd name="connsiteX3" fmla="*/ 725653 w 5394063"/>
                <a:gd name="connsiteY3" fmla="*/ 0 h 910869"/>
                <a:gd name="connsiteX0" fmla="*/ 725653 w 5376410"/>
                <a:gd name="connsiteY0" fmla="*/ 0 h 910869"/>
                <a:gd name="connsiteX1" fmla="*/ 5376410 w 5376410"/>
                <a:gd name="connsiteY1" fmla="*/ 907881 h 910869"/>
                <a:gd name="connsiteX2" fmla="*/ 0 w 5376410"/>
                <a:gd name="connsiteY2" fmla="*/ 910869 h 910869"/>
                <a:gd name="connsiteX3" fmla="*/ 725653 w 5376410"/>
                <a:gd name="connsiteY3" fmla="*/ 0 h 910869"/>
                <a:gd name="connsiteX0" fmla="*/ 783842 w 5376410"/>
                <a:gd name="connsiteY0" fmla="*/ 0 h 765396"/>
                <a:gd name="connsiteX1" fmla="*/ 5376410 w 5376410"/>
                <a:gd name="connsiteY1" fmla="*/ 762408 h 765396"/>
                <a:gd name="connsiteX2" fmla="*/ 0 w 5376410"/>
                <a:gd name="connsiteY2" fmla="*/ 765396 h 765396"/>
                <a:gd name="connsiteX3" fmla="*/ 783842 w 5376410"/>
                <a:gd name="connsiteY3" fmla="*/ 0 h 765396"/>
                <a:gd name="connsiteX0" fmla="*/ 729810 w 5376410"/>
                <a:gd name="connsiteY0" fmla="*/ 0 h 910869"/>
                <a:gd name="connsiteX1" fmla="*/ 5376410 w 5376410"/>
                <a:gd name="connsiteY1" fmla="*/ 907881 h 910869"/>
                <a:gd name="connsiteX2" fmla="*/ 0 w 5376410"/>
                <a:gd name="connsiteY2" fmla="*/ 910869 h 910869"/>
                <a:gd name="connsiteX3" fmla="*/ 729810 w 5376410"/>
                <a:gd name="connsiteY3" fmla="*/ 0 h 910869"/>
                <a:gd name="connsiteX0" fmla="*/ 714570 w 5376410"/>
                <a:gd name="connsiteY0" fmla="*/ 0 h 918489"/>
                <a:gd name="connsiteX1" fmla="*/ 5376410 w 5376410"/>
                <a:gd name="connsiteY1" fmla="*/ 915501 h 918489"/>
                <a:gd name="connsiteX2" fmla="*/ 0 w 5376410"/>
                <a:gd name="connsiteY2" fmla="*/ 918489 h 918489"/>
                <a:gd name="connsiteX3" fmla="*/ 714570 w 5376410"/>
                <a:gd name="connsiteY3" fmla="*/ 0 h 918489"/>
                <a:gd name="connsiteX0" fmla="*/ 809820 w 5376410"/>
                <a:gd name="connsiteY0" fmla="*/ 0 h 758469"/>
                <a:gd name="connsiteX1" fmla="*/ 5376410 w 5376410"/>
                <a:gd name="connsiteY1" fmla="*/ 755481 h 758469"/>
                <a:gd name="connsiteX2" fmla="*/ 0 w 5376410"/>
                <a:gd name="connsiteY2" fmla="*/ 758469 h 758469"/>
                <a:gd name="connsiteX3" fmla="*/ 809820 w 5376410"/>
                <a:gd name="connsiteY3" fmla="*/ 0 h 758469"/>
                <a:gd name="connsiteX0" fmla="*/ 710760 w 5376410"/>
                <a:gd name="connsiteY0" fmla="*/ 0 h 918489"/>
                <a:gd name="connsiteX1" fmla="*/ 5376410 w 5376410"/>
                <a:gd name="connsiteY1" fmla="*/ 915501 h 918489"/>
                <a:gd name="connsiteX2" fmla="*/ 0 w 5376410"/>
                <a:gd name="connsiteY2" fmla="*/ 918489 h 918489"/>
                <a:gd name="connsiteX3" fmla="*/ 710760 w 5376410"/>
                <a:gd name="connsiteY3" fmla="*/ 0 h 918489"/>
                <a:gd name="connsiteX0" fmla="*/ 722190 w 5376410"/>
                <a:gd name="connsiteY0" fmla="*/ 0 h 914679"/>
                <a:gd name="connsiteX1" fmla="*/ 5376410 w 5376410"/>
                <a:gd name="connsiteY1" fmla="*/ 911691 h 914679"/>
                <a:gd name="connsiteX2" fmla="*/ 0 w 5376410"/>
                <a:gd name="connsiteY2" fmla="*/ 914679 h 914679"/>
                <a:gd name="connsiteX3" fmla="*/ 722190 w 5376410"/>
                <a:gd name="connsiteY3" fmla="*/ 0 h 914679"/>
                <a:gd name="connsiteX0" fmla="*/ 735069 w 5389289"/>
                <a:gd name="connsiteY0" fmla="*/ 0 h 912104"/>
                <a:gd name="connsiteX1" fmla="*/ 5389289 w 5389289"/>
                <a:gd name="connsiteY1" fmla="*/ 911691 h 912104"/>
                <a:gd name="connsiteX2" fmla="*/ 0 w 5389289"/>
                <a:gd name="connsiteY2" fmla="*/ 912104 h 912104"/>
                <a:gd name="connsiteX3" fmla="*/ 735069 w 5389289"/>
                <a:gd name="connsiteY3" fmla="*/ 0 h 912104"/>
                <a:gd name="connsiteX0" fmla="*/ 735069 w 5389289"/>
                <a:gd name="connsiteY0" fmla="*/ 0 h 925339"/>
                <a:gd name="connsiteX1" fmla="*/ 5389289 w 5389289"/>
                <a:gd name="connsiteY1" fmla="*/ 925339 h 925339"/>
                <a:gd name="connsiteX2" fmla="*/ 0 w 5389289"/>
                <a:gd name="connsiteY2" fmla="*/ 912104 h 925339"/>
                <a:gd name="connsiteX3" fmla="*/ 735069 w 5389289"/>
                <a:gd name="connsiteY3" fmla="*/ 0 h 925339"/>
                <a:gd name="connsiteX0" fmla="*/ 762364 w 5416584"/>
                <a:gd name="connsiteY0" fmla="*/ 0 h 939400"/>
                <a:gd name="connsiteX1" fmla="*/ 5416584 w 5416584"/>
                <a:gd name="connsiteY1" fmla="*/ 925339 h 939400"/>
                <a:gd name="connsiteX2" fmla="*/ 0 w 5416584"/>
                <a:gd name="connsiteY2" fmla="*/ 939400 h 939400"/>
                <a:gd name="connsiteX3" fmla="*/ 762364 w 5416584"/>
                <a:gd name="connsiteY3" fmla="*/ 0 h 939400"/>
                <a:gd name="connsiteX0" fmla="*/ 762364 w 5416584"/>
                <a:gd name="connsiteY0" fmla="*/ 0 h 945010"/>
                <a:gd name="connsiteX1" fmla="*/ 5416584 w 5416584"/>
                <a:gd name="connsiteY1" fmla="*/ 930949 h 945010"/>
                <a:gd name="connsiteX2" fmla="*/ 0 w 5416584"/>
                <a:gd name="connsiteY2" fmla="*/ 945010 h 945010"/>
                <a:gd name="connsiteX3" fmla="*/ 762364 w 5416584"/>
                <a:gd name="connsiteY3" fmla="*/ 0 h 945010"/>
                <a:gd name="connsiteX0" fmla="*/ 762364 w 5416584"/>
                <a:gd name="connsiteY0" fmla="*/ 0 h 930949"/>
                <a:gd name="connsiteX1" fmla="*/ 5416584 w 5416584"/>
                <a:gd name="connsiteY1" fmla="*/ 930949 h 930949"/>
                <a:gd name="connsiteX2" fmla="*/ 0 w 5416584"/>
                <a:gd name="connsiteY2" fmla="*/ 921156 h 930949"/>
                <a:gd name="connsiteX3" fmla="*/ 762364 w 5416584"/>
                <a:gd name="connsiteY3" fmla="*/ 0 h 93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6584" h="930949">
                  <a:moveTo>
                    <a:pt x="762364" y="0"/>
                  </a:moveTo>
                  <a:lnTo>
                    <a:pt x="5416584" y="930949"/>
                  </a:lnTo>
                  <a:lnTo>
                    <a:pt x="0" y="921156"/>
                  </a:lnTo>
                  <a:lnTo>
                    <a:pt x="762364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10990536" y="3785435"/>
              <a:ext cx="1209457" cy="3091509"/>
            </a:xfrm>
            <a:custGeom>
              <a:avLst/>
              <a:gdLst>
                <a:gd name="connsiteX0" fmla="*/ 0 w 1182718"/>
                <a:gd name="connsiteY0" fmla="*/ 0 h 3032701"/>
                <a:gd name="connsiteX1" fmla="*/ 497800 w 1182718"/>
                <a:gd name="connsiteY1" fmla="*/ 3032701 h 3032701"/>
                <a:gd name="connsiteX2" fmla="*/ 1182718 w 1182718"/>
                <a:gd name="connsiteY2" fmla="*/ 515453 h 3032701"/>
                <a:gd name="connsiteX3" fmla="*/ 0 w 1182718"/>
                <a:gd name="connsiteY3" fmla="*/ 0 h 3032701"/>
                <a:gd name="connsiteX0" fmla="*/ 0 w 1179187"/>
                <a:gd name="connsiteY0" fmla="*/ 0 h 3029170"/>
                <a:gd name="connsiteX1" fmla="*/ 494269 w 1179187"/>
                <a:gd name="connsiteY1" fmla="*/ 3029170 h 3029170"/>
                <a:gd name="connsiteX2" fmla="*/ 1179187 w 1179187"/>
                <a:gd name="connsiteY2" fmla="*/ 511922 h 3029170"/>
                <a:gd name="connsiteX3" fmla="*/ 0 w 1179187"/>
                <a:gd name="connsiteY3" fmla="*/ 0 h 3029170"/>
                <a:gd name="connsiteX0" fmla="*/ 0 w 1179187"/>
                <a:gd name="connsiteY0" fmla="*/ 0 h 3039761"/>
                <a:gd name="connsiteX1" fmla="*/ 483677 w 1179187"/>
                <a:gd name="connsiteY1" fmla="*/ 3039761 h 3039761"/>
                <a:gd name="connsiteX2" fmla="*/ 1179187 w 1179187"/>
                <a:gd name="connsiteY2" fmla="*/ 511922 h 3039761"/>
                <a:gd name="connsiteX3" fmla="*/ 0 w 1179187"/>
                <a:gd name="connsiteY3" fmla="*/ 0 h 3039761"/>
                <a:gd name="connsiteX0" fmla="*/ 0 w 1190407"/>
                <a:gd name="connsiteY0" fmla="*/ 0 h 3039761"/>
                <a:gd name="connsiteX1" fmla="*/ 494897 w 1190407"/>
                <a:gd name="connsiteY1" fmla="*/ 3039761 h 3039761"/>
                <a:gd name="connsiteX2" fmla="*/ 1190407 w 1190407"/>
                <a:gd name="connsiteY2" fmla="*/ 511922 h 3039761"/>
                <a:gd name="connsiteX3" fmla="*/ 0 w 1190407"/>
                <a:gd name="connsiteY3" fmla="*/ 0 h 3039761"/>
                <a:gd name="connsiteX0" fmla="*/ 0 w 1203107"/>
                <a:gd name="connsiteY0" fmla="*/ 0 h 3065161"/>
                <a:gd name="connsiteX1" fmla="*/ 507597 w 1203107"/>
                <a:gd name="connsiteY1" fmla="*/ 3065161 h 3065161"/>
                <a:gd name="connsiteX2" fmla="*/ 1203107 w 1203107"/>
                <a:gd name="connsiteY2" fmla="*/ 537322 h 3065161"/>
                <a:gd name="connsiteX3" fmla="*/ 0 w 1203107"/>
                <a:gd name="connsiteY3" fmla="*/ 0 h 3065161"/>
                <a:gd name="connsiteX0" fmla="*/ 0 w 1209457"/>
                <a:gd name="connsiteY0" fmla="*/ 0 h 3065161"/>
                <a:gd name="connsiteX1" fmla="*/ 507597 w 1209457"/>
                <a:gd name="connsiteY1" fmla="*/ 3065161 h 3065161"/>
                <a:gd name="connsiteX2" fmla="*/ 1209457 w 1209457"/>
                <a:gd name="connsiteY2" fmla="*/ 543672 h 3065161"/>
                <a:gd name="connsiteX3" fmla="*/ 0 w 1209457"/>
                <a:gd name="connsiteY3" fmla="*/ 0 h 3065161"/>
                <a:gd name="connsiteX0" fmla="*/ 0 w 1215807"/>
                <a:gd name="connsiteY0" fmla="*/ 0 h 3065161"/>
                <a:gd name="connsiteX1" fmla="*/ 507597 w 1215807"/>
                <a:gd name="connsiteY1" fmla="*/ 3065161 h 3065161"/>
                <a:gd name="connsiteX2" fmla="*/ 1215807 w 1215807"/>
                <a:gd name="connsiteY2" fmla="*/ 537322 h 3065161"/>
                <a:gd name="connsiteX3" fmla="*/ 0 w 1215807"/>
                <a:gd name="connsiteY3" fmla="*/ 0 h 3065161"/>
                <a:gd name="connsiteX0" fmla="*/ 0 w 1209457"/>
                <a:gd name="connsiteY0" fmla="*/ 0 h 3077861"/>
                <a:gd name="connsiteX1" fmla="*/ 501247 w 1209457"/>
                <a:gd name="connsiteY1" fmla="*/ 3077861 h 3077861"/>
                <a:gd name="connsiteX2" fmla="*/ 1209457 w 1209457"/>
                <a:gd name="connsiteY2" fmla="*/ 550022 h 3077861"/>
                <a:gd name="connsiteX3" fmla="*/ 0 w 1209457"/>
                <a:gd name="connsiteY3" fmla="*/ 0 h 3077861"/>
                <a:gd name="connsiteX0" fmla="*/ 0 w 1209457"/>
                <a:gd name="connsiteY0" fmla="*/ 0 h 3091509"/>
                <a:gd name="connsiteX1" fmla="*/ 501247 w 1209457"/>
                <a:gd name="connsiteY1" fmla="*/ 3091509 h 3091509"/>
                <a:gd name="connsiteX2" fmla="*/ 1209457 w 1209457"/>
                <a:gd name="connsiteY2" fmla="*/ 550022 h 3091509"/>
                <a:gd name="connsiteX3" fmla="*/ 0 w 1209457"/>
                <a:gd name="connsiteY3" fmla="*/ 0 h 309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457" h="3091509">
                  <a:moveTo>
                    <a:pt x="0" y="0"/>
                  </a:moveTo>
                  <a:lnTo>
                    <a:pt x="501247" y="3091509"/>
                  </a:lnTo>
                  <a:lnTo>
                    <a:pt x="1209457" y="55002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11488254" y="4321334"/>
              <a:ext cx="708319" cy="2552078"/>
            </a:xfrm>
            <a:custGeom>
              <a:avLst/>
              <a:gdLst>
                <a:gd name="connsiteX0" fmla="*/ 691978 w 697728"/>
                <a:gd name="connsiteY0" fmla="*/ 0 h 2520778"/>
                <a:gd name="connsiteX1" fmla="*/ 0 w 697728"/>
                <a:gd name="connsiteY1" fmla="*/ 2520778 h 2520778"/>
                <a:gd name="connsiteX2" fmla="*/ 695509 w 697728"/>
                <a:gd name="connsiteY2" fmla="*/ 2517248 h 2520778"/>
                <a:gd name="connsiteX3" fmla="*/ 691978 w 697728"/>
                <a:gd name="connsiteY3" fmla="*/ 0 h 2520778"/>
                <a:gd name="connsiteX0" fmla="*/ 691978 w 697728"/>
                <a:gd name="connsiteY0" fmla="*/ 0 h 2531370"/>
                <a:gd name="connsiteX1" fmla="*/ 0 w 697728"/>
                <a:gd name="connsiteY1" fmla="*/ 2531370 h 2531370"/>
                <a:gd name="connsiteX2" fmla="*/ 695509 w 697728"/>
                <a:gd name="connsiteY2" fmla="*/ 2517248 h 2531370"/>
                <a:gd name="connsiteX3" fmla="*/ 691978 w 697728"/>
                <a:gd name="connsiteY3" fmla="*/ 0 h 2531370"/>
                <a:gd name="connsiteX0" fmla="*/ 691978 w 703175"/>
                <a:gd name="connsiteY0" fmla="*/ 0 h 2531370"/>
                <a:gd name="connsiteX1" fmla="*/ 0 w 703175"/>
                <a:gd name="connsiteY1" fmla="*/ 2531370 h 2531370"/>
                <a:gd name="connsiteX2" fmla="*/ 702570 w 703175"/>
                <a:gd name="connsiteY2" fmla="*/ 2527839 h 2531370"/>
                <a:gd name="connsiteX3" fmla="*/ 691978 w 703175"/>
                <a:gd name="connsiteY3" fmla="*/ 0 h 2531370"/>
                <a:gd name="connsiteX0" fmla="*/ 691978 w 703175"/>
                <a:gd name="connsiteY0" fmla="*/ 0 h 2531370"/>
                <a:gd name="connsiteX1" fmla="*/ 0 w 703175"/>
                <a:gd name="connsiteY1" fmla="*/ 2531370 h 2531370"/>
                <a:gd name="connsiteX2" fmla="*/ 702570 w 703175"/>
                <a:gd name="connsiteY2" fmla="*/ 2527839 h 2531370"/>
                <a:gd name="connsiteX3" fmla="*/ 691978 w 703175"/>
                <a:gd name="connsiteY3" fmla="*/ 0 h 2531370"/>
                <a:gd name="connsiteX0" fmla="*/ 699039 w 704789"/>
                <a:gd name="connsiteY0" fmla="*/ 0 h 2541962"/>
                <a:gd name="connsiteX1" fmla="*/ 0 w 704789"/>
                <a:gd name="connsiteY1" fmla="*/ 2541962 h 2541962"/>
                <a:gd name="connsiteX2" fmla="*/ 702570 w 704789"/>
                <a:gd name="connsiteY2" fmla="*/ 2538431 h 2541962"/>
                <a:gd name="connsiteX3" fmla="*/ 699039 w 704789"/>
                <a:gd name="connsiteY3" fmla="*/ 0 h 2541962"/>
                <a:gd name="connsiteX0" fmla="*/ 702569 w 708319"/>
                <a:gd name="connsiteY0" fmla="*/ 0 h 2538431"/>
                <a:gd name="connsiteX1" fmla="*/ 0 w 708319"/>
                <a:gd name="connsiteY1" fmla="*/ 2538431 h 2538431"/>
                <a:gd name="connsiteX2" fmla="*/ 706100 w 708319"/>
                <a:gd name="connsiteY2" fmla="*/ 2538431 h 2538431"/>
                <a:gd name="connsiteX3" fmla="*/ 702569 w 708319"/>
                <a:gd name="connsiteY3" fmla="*/ 0 h 2538431"/>
                <a:gd name="connsiteX0" fmla="*/ 667264 w 673014"/>
                <a:gd name="connsiteY0" fmla="*/ 0 h 2538431"/>
                <a:gd name="connsiteX1" fmla="*/ 0 w 673014"/>
                <a:gd name="connsiteY1" fmla="*/ 2252460 h 2538431"/>
                <a:gd name="connsiteX2" fmla="*/ 670795 w 673014"/>
                <a:gd name="connsiteY2" fmla="*/ 2538431 h 2538431"/>
                <a:gd name="connsiteX3" fmla="*/ 667264 w 673014"/>
                <a:gd name="connsiteY3" fmla="*/ 0 h 2538431"/>
                <a:gd name="connsiteX0" fmla="*/ 702569 w 708319"/>
                <a:gd name="connsiteY0" fmla="*/ 0 h 2541961"/>
                <a:gd name="connsiteX1" fmla="*/ 0 w 708319"/>
                <a:gd name="connsiteY1" fmla="*/ 2541961 h 2541961"/>
                <a:gd name="connsiteX2" fmla="*/ 706100 w 708319"/>
                <a:gd name="connsiteY2" fmla="*/ 2538431 h 2541961"/>
                <a:gd name="connsiteX3" fmla="*/ 702569 w 708319"/>
                <a:gd name="connsiteY3" fmla="*/ 0 h 2541961"/>
                <a:gd name="connsiteX0" fmla="*/ 702569 w 708319"/>
                <a:gd name="connsiteY0" fmla="*/ 0 h 2538431"/>
                <a:gd name="connsiteX1" fmla="*/ 0 w 708319"/>
                <a:gd name="connsiteY1" fmla="*/ 2534900 h 2538431"/>
                <a:gd name="connsiteX2" fmla="*/ 706100 w 708319"/>
                <a:gd name="connsiteY2" fmla="*/ 2538431 h 2538431"/>
                <a:gd name="connsiteX3" fmla="*/ 702569 w 708319"/>
                <a:gd name="connsiteY3" fmla="*/ 0 h 2538431"/>
                <a:gd name="connsiteX0" fmla="*/ 702569 w 708319"/>
                <a:gd name="connsiteY0" fmla="*/ 0 h 2548548"/>
                <a:gd name="connsiteX1" fmla="*/ 0 w 708319"/>
                <a:gd name="connsiteY1" fmla="*/ 2548548 h 2548548"/>
                <a:gd name="connsiteX2" fmla="*/ 706100 w 708319"/>
                <a:gd name="connsiteY2" fmla="*/ 2538431 h 2548548"/>
                <a:gd name="connsiteX3" fmla="*/ 702569 w 708319"/>
                <a:gd name="connsiteY3" fmla="*/ 0 h 2548548"/>
                <a:gd name="connsiteX0" fmla="*/ 702569 w 704906"/>
                <a:gd name="connsiteY0" fmla="*/ 0 h 2548548"/>
                <a:gd name="connsiteX1" fmla="*/ 0 w 704906"/>
                <a:gd name="connsiteY1" fmla="*/ 2548548 h 2548548"/>
                <a:gd name="connsiteX2" fmla="*/ 692452 w 704906"/>
                <a:gd name="connsiteY2" fmla="*/ 2538431 h 2548548"/>
                <a:gd name="connsiteX3" fmla="*/ 702569 w 704906"/>
                <a:gd name="connsiteY3" fmla="*/ 0 h 2548548"/>
                <a:gd name="connsiteX0" fmla="*/ 702569 w 708319"/>
                <a:gd name="connsiteY0" fmla="*/ 0 h 2565726"/>
                <a:gd name="connsiteX1" fmla="*/ 0 w 708319"/>
                <a:gd name="connsiteY1" fmla="*/ 2548548 h 2565726"/>
                <a:gd name="connsiteX2" fmla="*/ 706100 w 708319"/>
                <a:gd name="connsiteY2" fmla="*/ 2565726 h 2565726"/>
                <a:gd name="connsiteX3" fmla="*/ 702569 w 708319"/>
                <a:gd name="connsiteY3" fmla="*/ 0 h 2565726"/>
                <a:gd name="connsiteX0" fmla="*/ 702569 w 708319"/>
                <a:gd name="connsiteY0" fmla="*/ 0 h 2552078"/>
                <a:gd name="connsiteX1" fmla="*/ 0 w 708319"/>
                <a:gd name="connsiteY1" fmla="*/ 2548548 h 2552078"/>
                <a:gd name="connsiteX2" fmla="*/ 706100 w 708319"/>
                <a:gd name="connsiteY2" fmla="*/ 2552078 h 2552078"/>
                <a:gd name="connsiteX3" fmla="*/ 702569 w 708319"/>
                <a:gd name="connsiteY3" fmla="*/ 0 h 255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8319" h="2552078">
                  <a:moveTo>
                    <a:pt x="702569" y="0"/>
                  </a:moveTo>
                  <a:lnTo>
                    <a:pt x="0" y="2548548"/>
                  </a:lnTo>
                  <a:lnTo>
                    <a:pt x="706100" y="2552078"/>
                  </a:lnTo>
                  <a:cubicBezTo>
                    <a:pt x="708454" y="1710642"/>
                    <a:pt x="710807" y="834375"/>
                    <a:pt x="702569" y="0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8745794" y="2426110"/>
              <a:ext cx="2263877" cy="4424516"/>
            </a:xfrm>
            <a:custGeom>
              <a:avLst/>
              <a:gdLst>
                <a:gd name="connsiteX0" fmla="*/ 958645 w 2263877"/>
                <a:gd name="connsiteY0" fmla="*/ 0 h 4424516"/>
                <a:gd name="connsiteX1" fmla="*/ 2263877 w 2263877"/>
                <a:gd name="connsiteY1" fmla="*/ 1393722 h 4424516"/>
                <a:gd name="connsiteX2" fmla="*/ 0 w 2263877"/>
                <a:gd name="connsiteY2" fmla="*/ 4424516 h 4424516"/>
                <a:gd name="connsiteX3" fmla="*/ 958645 w 2263877"/>
                <a:gd name="connsiteY3" fmla="*/ 0 h 442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3877" h="4424516">
                  <a:moveTo>
                    <a:pt x="958645" y="0"/>
                  </a:moveTo>
                  <a:lnTo>
                    <a:pt x="2263877" y="1393722"/>
                  </a:lnTo>
                  <a:lnTo>
                    <a:pt x="0" y="4424516"/>
                  </a:lnTo>
                  <a:lnTo>
                    <a:pt x="95864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-1" y="-1"/>
              <a:ext cx="3153403" cy="1773715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153403"/>
                <a:gd name="connsiteY0" fmla="*/ 0 h 1771137"/>
                <a:gd name="connsiteX1" fmla="*/ 1036790 w 3153403"/>
                <a:gd name="connsiteY1" fmla="*/ 1768953 h 1771137"/>
                <a:gd name="connsiteX2" fmla="*/ 3153403 w 3153403"/>
                <a:gd name="connsiteY2" fmla="*/ 1771137 h 1771137"/>
                <a:gd name="connsiteX3" fmla="*/ 0 w 3153403"/>
                <a:gd name="connsiteY3" fmla="*/ 0 h 1771137"/>
                <a:gd name="connsiteX0" fmla="*/ 0 w 3153403"/>
                <a:gd name="connsiteY0" fmla="*/ 0 h 1773715"/>
                <a:gd name="connsiteX1" fmla="*/ 1036790 w 3153403"/>
                <a:gd name="connsiteY1" fmla="*/ 1773715 h 1773715"/>
                <a:gd name="connsiteX2" fmla="*/ 3153403 w 3153403"/>
                <a:gd name="connsiteY2" fmla="*/ 1771137 h 1773715"/>
                <a:gd name="connsiteX3" fmla="*/ 0 w 3153403"/>
                <a:gd name="connsiteY3" fmla="*/ 0 h 177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3403" h="1773715">
                  <a:moveTo>
                    <a:pt x="0" y="0"/>
                  </a:moveTo>
                  <a:lnTo>
                    <a:pt x="1036790" y="1773715"/>
                  </a:lnTo>
                  <a:lnTo>
                    <a:pt x="3153403" y="177113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-9845" y="-7221"/>
              <a:ext cx="3120462" cy="1793286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153403"/>
                <a:gd name="connsiteY0" fmla="*/ 0 h 1771137"/>
                <a:gd name="connsiteX1" fmla="*/ 1036790 w 3153403"/>
                <a:gd name="connsiteY1" fmla="*/ 1768953 h 1771137"/>
                <a:gd name="connsiteX2" fmla="*/ 3153403 w 3153403"/>
                <a:gd name="connsiteY2" fmla="*/ 1771137 h 1771137"/>
                <a:gd name="connsiteX3" fmla="*/ 0 w 3153403"/>
                <a:gd name="connsiteY3" fmla="*/ 0 h 1771137"/>
                <a:gd name="connsiteX0" fmla="*/ 0 w 3153403"/>
                <a:gd name="connsiteY0" fmla="*/ 0 h 1773715"/>
                <a:gd name="connsiteX1" fmla="*/ 1036790 w 3153403"/>
                <a:gd name="connsiteY1" fmla="*/ 1773715 h 1773715"/>
                <a:gd name="connsiteX2" fmla="*/ 3153403 w 3153403"/>
                <a:gd name="connsiteY2" fmla="*/ 1771137 h 1773715"/>
                <a:gd name="connsiteX3" fmla="*/ 0 w 3153403"/>
                <a:gd name="connsiteY3" fmla="*/ 0 h 1773715"/>
                <a:gd name="connsiteX0" fmla="*/ 0 w 3081965"/>
                <a:gd name="connsiteY0" fmla="*/ 0 h 1775900"/>
                <a:gd name="connsiteX1" fmla="*/ 1036790 w 3081965"/>
                <a:gd name="connsiteY1" fmla="*/ 1773715 h 1775900"/>
                <a:gd name="connsiteX2" fmla="*/ 3081965 w 3081965"/>
                <a:gd name="connsiteY2" fmla="*/ 1775900 h 1775900"/>
                <a:gd name="connsiteX3" fmla="*/ 0 w 3081965"/>
                <a:gd name="connsiteY3" fmla="*/ 0 h 1775900"/>
                <a:gd name="connsiteX0" fmla="*/ 0 w 3086728"/>
                <a:gd name="connsiteY0" fmla="*/ 0 h 1775900"/>
                <a:gd name="connsiteX1" fmla="*/ 1036790 w 3086728"/>
                <a:gd name="connsiteY1" fmla="*/ 1773715 h 1775900"/>
                <a:gd name="connsiteX2" fmla="*/ 3086728 w 3086728"/>
                <a:gd name="connsiteY2" fmla="*/ 1775900 h 1775900"/>
                <a:gd name="connsiteX3" fmla="*/ 0 w 3086728"/>
                <a:gd name="connsiteY3" fmla="*/ 0 h 1775900"/>
                <a:gd name="connsiteX0" fmla="*/ 0 w 3091491"/>
                <a:gd name="connsiteY0" fmla="*/ 0 h 1799713"/>
                <a:gd name="connsiteX1" fmla="*/ 1036790 w 3091491"/>
                <a:gd name="connsiteY1" fmla="*/ 1773715 h 1799713"/>
                <a:gd name="connsiteX2" fmla="*/ 3091491 w 3091491"/>
                <a:gd name="connsiteY2" fmla="*/ 1799713 h 1799713"/>
                <a:gd name="connsiteX3" fmla="*/ 0 w 3091491"/>
                <a:gd name="connsiteY3" fmla="*/ 0 h 1799713"/>
                <a:gd name="connsiteX0" fmla="*/ 0 w 3120066"/>
                <a:gd name="connsiteY0" fmla="*/ 0 h 1799713"/>
                <a:gd name="connsiteX1" fmla="*/ 1036790 w 3120066"/>
                <a:gd name="connsiteY1" fmla="*/ 1773715 h 1799713"/>
                <a:gd name="connsiteX2" fmla="*/ 3120066 w 3120066"/>
                <a:gd name="connsiteY2" fmla="*/ 1799713 h 1799713"/>
                <a:gd name="connsiteX3" fmla="*/ 0 w 3120066"/>
                <a:gd name="connsiteY3" fmla="*/ 0 h 1799713"/>
                <a:gd name="connsiteX0" fmla="*/ 0 w 3120066"/>
                <a:gd name="connsiteY0" fmla="*/ 0 h 1799713"/>
                <a:gd name="connsiteX1" fmla="*/ 1019730 w 3120066"/>
                <a:gd name="connsiteY1" fmla="*/ 1773715 h 1799713"/>
                <a:gd name="connsiteX2" fmla="*/ 3120066 w 3120066"/>
                <a:gd name="connsiteY2" fmla="*/ 1799713 h 1799713"/>
                <a:gd name="connsiteX3" fmla="*/ 0 w 3120066"/>
                <a:gd name="connsiteY3" fmla="*/ 0 h 1799713"/>
                <a:gd name="connsiteX0" fmla="*/ 0 w 3133714"/>
                <a:gd name="connsiteY0" fmla="*/ 0 h 1799713"/>
                <a:gd name="connsiteX1" fmla="*/ 1033378 w 3133714"/>
                <a:gd name="connsiteY1" fmla="*/ 1773715 h 1799713"/>
                <a:gd name="connsiteX2" fmla="*/ 3133714 w 3133714"/>
                <a:gd name="connsiteY2" fmla="*/ 1799713 h 1799713"/>
                <a:gd name="connsiteX3" fmla="*/ 0 w 3133714"/>
                <a:gd name="connsiteY3" fmla="*/ 0 h 1799713"/>
                <a:gd name="connsiteX0" fmla="*/ 0 w 3140538"/>
                <a:gd name="connsiteY0" fmla="*/ 0 h 1799713"/>
                <a:gd name="connsiteX1" fmla="*/ 1040202 w 3140538"/>
                <a:gd name="connsiteY1" fmla="*/ 1773715 h 1799713"/>
                <a:gd name="connsiteX2" fmla="*/ 3140538 w 3140538"/>
                <a:gd name="connsiteY2" fmla="*/ 1799713 h 1799713"/>
                <a:gd name="connsiteX3" fmla="*/ 0 w 3140538"/>
                <a:gd name="connsiteY3" fmla="*/ 0 h 1799713"/>
                <a:gd name="connsiteX0" fmla="*/ 0 w 3126890"/>
                <a:gd name="connsiteY0" fmla="*/ 0 h 1786065"/>
                <a:gd name="connsiteX1" fmla="*/ 1040202 w 3126890"/>
                <a:gd name="connsiteY1" fmla="*/ 1773715 h 1786065"/>
                <a:gd name="connsiteX2" fmla="*/ 3126890 w 3126890"/>
                <a:gd name="connsiteY2" fmla="*/ 1786065 h 1786065"/>
                <a:gd name="connsiteX3" fmla="*/ 0 w 3126890"/>
                <a:gd name="connsiteY3" fmla="*/ 0 h 1786065"/>
                <a:gd name="connsiteX0" fmla="*/ 0 w 3113242"/>
                <a:gd name="connsiteY0" fmla="*/ 0 h 1782653"/>
                <a:gd name="connsiteX1" fmla="*/ 1026554 w 3113242"/>
                <a:gd name="connsiteY1" fmla="*/ 1770303 h 1782653"/>
                <a:gd name="connsiteX2" fmla="*/ 3113242 w 3113242"/>
                <a:gd name="connsiteY2" fmla="*/ 1782653 h 1782653"/>
                <a:gd name="connsiteX3" fmla="*/ 0 w 3113242"/>
                <a:gd name="connsiteY3" fmla="*/ 0 h 1782653"/>
                <a:gd name="connsiteX0" fmla="*/ 0 w 3123478"/>
                <a:gd name="connsiteY0" fmla="*/ 0 h 1782653"/>
                <a:gd name="connsiteX1" fmla="*/ 1036790 w 3123478"/>
                <a:gd name="connsiteY1" fmla="*/ 1770303 h 1782653"/>
                <a:gd name="connsiteX2" fmla="*/ 3123478 w 3123478"/>
                <a:gd name="connsiteY2" fmla="*/ 1782653 h 1782653"/>
                <a:gd name="connsiteX3" fmla="*/ 0 w 3123478"/>
                <a:gd name="connsiteY3" fmla="*/ 0 h 1782653"/>
                <a:gd name="connsiteX0" fmla="*/ 0 w 3109830"/>
                <a:gd name="connsiteY0" fmla="*/ 0 h 1782653"/>
                <a:gd name="connsiteX1" fmla="*/ 1036790 w 3109830"/>
                <a:gd name="connsiteY1" fmla="*/ 1770303 h 1782653"/>
                <a:gd name="connsiteX2" fmla="*/ 3109830 w 3109830"/>
                <a:gd name="connsiteY2" fmla="*/ 1782653 h 1782653"/>
                <a:gd name="connsiteX3" fmla="*/ 0 w 3109830"/>
                <a:gd name="connsiteY3" fmla="*/ 0 h 1782653"/>
                <a:gd name="connsiteX0" fmla="*/ 0 w 3120462"/>
                <a:gd name="connsiteY0" fmla="*/ 0 h 1793286"/>
                <a:gd name="connsiteX1" fmla="*/ 1047422 w 3120462"/>
                <a:gd name="connsiteY1" fmla="*/ 1780936 h 1793286"/>
                <a:gd name="connsiteX2" fmla="*/ 3120462 w 3120462"/>
                <a:gd name="connsiteY2" fmla="*/ 1793286 h 1793286"/>
                <a:gd name="connsiteX3" fmla="*/ 0 w 3120462"/>
                <a:gd name="connsiteY3" fmla="*/ 0 h 179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0462" h="1793286">
                  <a:moveTo>
                    <a:pt x="0" y="0"/>
                  </a:moveTo>
                  <a:lnTo>
                    <a:pt x="1047422" y="1780936"/>
                  </a:lnTo>
                  <a:lnTo>
                    <a:pt x="3120462" y="17932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62000">
                  <a:schemeClr val="accent3"/>
                </a:gs>
                <a:gs pos="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-3295" y="1769807"/>
              <a:ext cx="1407341" cy="5098422"/>
            </a:xfrm>
            <a:custGeom>
              <a:avLst/>
              <a:gdLst>
                <a:gd name="connsiteX0" fmla="*/ 1026488 w 1398147"/>
                <a:gd name="connsiteY0" fmla="*/ 0 h 5073445"/>
                <a:gd name="connsiteX1" fmla="*/ 1398147 w 1398147"/>
                <a:gd name="connsiteY1" fmla="*/ 1875995 h 5073445"/>
                <a:gd name="connsiteX2" fmla="*/ 0 w 1398147"/>
                <a:gd name="connsiteY2" fmla="*/ 5073445 h 5073445"/>
                <a:gd name="connsiteX3" fmla="*/ 1026488 w 1398147"/>
                <a:gd name="connsiteY3" fmla="*/ 0 h 5073445"/>
                <a:gd name="connsiteX0" fmla="*/ 1032388 w 1398147"/>
                <a:gd name="connsiteY0" fmla="*/ 0 h 5055747"/>
                <a:gd name="connsiteX1" fmla="*/ 1398147 w 1398147"/>
                <a:gd name="connsiteY1" fmla="*/ 1858297 h 5055747"/>
                <a:gd name="connsiteX2" fmla="*/ 0 w 1398147"/>
                <a:gd name="connsiteY2" fmla="*/ 5055747 h 5055747"/>
                <a:gd name="connsiteX3" fmla="*/ 1032388 w 1398147"/>
                <a:gd name="connsiteY3" fmla="*/ 0 h 5055747"/>
                <a:gd name="connsiteX0" fmla="*/ 1032388 w 1398147"/>
                <a:gd name="connsiteY0" fmla="*/ 0 h 5061646"/>
                <a:gd name="connsiteX1" fmla="*/ 1398147 w 1398147"/>
                <a:gd name="connsiteY1" fmla="*/ 1864196 h 5061646"/>
                <a:gd name="connsiteX2" fmla="*/ 0 w 1398147"/>
                <a:gd name="connsiteY2" fmla="*/ 5061646 h 5061646"/>
                <a:gd name="connsiteX3" fmla="*/ 1032388 w 1398147"/>
                <a:gd name="connsiteY3" fmla="*/ 0 h 5061646"/>
                <a:gd name="connsiteX0" fmla="*/ 1032388 w 1398147"/>
                <a:gd name="connsiteY0" fmla="*/ 0 h 5079344"/>
                <a:gd name="connsiteX1" fmla="*/ 1398147 w 1398147"/>
                <a:gd name="connsiteY1" fmla="*/ 1881894 h 5079344"/>
                <a:gd name="connsiteX2" fmla="*/ 0 w 1398147"/>
                <a:gd name="connsiteY2" fmla="*/ 5079344 h 5079344"/>
                <a:gd name="connsiteX3" fmla="*/ 1032388 w 1398147"/>
                <a:gd name="connsiteY3" fmla="*/ 0 h 5079344"/>
                <a:gd name="connsiteX0" fmla="*/ 1032388 w 1398147"/>
                <a:gd name="connsiteY0" fmla="*/ 0 h 5089936"/>
                <a:gd name="connsiteX1" fmla="*/ 1398147 w 1398147"/>
                <a:gd name="connsiteY1" fmla="*/ 1881894 h 5089936"/>
                <a:gd name="connsiteX2" fmla="*/ 0 w 1398147"/>
                <a:gd name="connsiteY2" fmla="*/ 5089936 h 5089936"/>
                <a:gd name="connsiteX3" fmla="*/ 1032388 w 1398147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81894 h 5089936"/>
                <a:gd name="connsiteX2" fmla="*/ 0 w 1405209"/>
                <a:gd name="connsiteY2" fmla="*/ 5089936 h 5089936"/>
                <a:gd name="connsiteX3" fmla="*/ 1039450 w 1405209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91419 h 5089936"/>
                <a:gd name="connsiteX2" fmla="*/ 0 w 1405209"/>
                <a:gd name="connsiteY2" fmla="*/ 5089936 h 5089936"/>
                <a:gd name="connsiteX3" fmla="*/ 1039450 w 1405209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91419 h 5089936"/>
                <a:gd name="connsiteX2" fmla="*/ 0 w 1405209"/>
                <a:gd name="connsiteY2" fmla="*/ 5089936 h 5089936"/>
                <a:gd name="connsiteX3" fmla="*/ 8890 w 1405209"/>
                <a:gd name="connsiteY3" fmla="*/ 5081754 h 5089936"/>
                <a:gd name="connsiteX4" fmla="*/ 1039450 w 1405209"/>
                <a:gd name="connsiteY4" fmla="*/ 0 h 5089936"/>
                <a:gd name="connsiteX0" fmla="*/ 1041582 w 1407341"/>
                <a:gd name="connsiteY0" fmla="*/ 0 h 5098422"/>
                <a:gd name="connsiteX1" fmla="*/ 1407341 w 1407341"/>
                <a:gd name="connsiteY1" fmla="*/ 1891419 h 5098422"/>
                <a:gd name="connsiteX2" fmla="*/ 2132 w 1407341"/>
                <a:gd name="connsiteY2" fmla="*/ 5089936 h 5098422"/>
                <a:gd name="connsiteX3" fmla="*/ 719 w 1407341"/>
                <a:gd name="connsiteY3" fmla="*/ 5097208 h 5098422"/>
                <a:gd name="connsiteX4" fmla="*/ 1041582 w 1407341"/>
                <a:gd name="connsiteY4" fmla="*/ 0 h 5098422"/>
                <a:gd name="connsiteX0" fmla="*/ 1034758 w 1407341"/>
                <a:gd name="connsiteY0" fmla="*/ 0 h 5098422"/>
                <a:gd name="connsiteX1" fmla="*/ 1407341 w 1407341"/>
                <a:gd name="connsiteY1" fmla="*/ 1891419 h 5098422"/>
                <a:gd name="connsiteX2" fmla="*/ 2132 w 1407341"/>
                <a:gd name="connsiteY2" fmla="*/ 5089936 h 5098422"/>
                <a:gd name="connsiteX3" fmla="*/ 719 w 1407341"/>
                <a:gd name="connsiteY3" fmla="*/ 5097208 h 5098422"/>
                <a:gd name="connsiteX4" fmla="*/ 1034758 w 1407341"/>
                <a:gd name="connsiteY4" fmla="*/ 0 h 5098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7341" h="5098422">
                  <a:moveTo>
                    <a:pt x="1034758" y="0"/>
                  </a:moveTo>
                  <a:lnTo>
                    <a:pt x="1407341" y="1891419"/>
                  </a:lnTo>
                  <a:lnTo>
                    <a:pt x="2132" y="5089936"/>
                  </a:lnTo>
                  <a:cubicBezTo>
                    <a:pt x="5095" y="5083774"/>
                    <a:pt x="-2244" y="5103370"/>
                    <a:pt x="719" y="5097208"/>
                  </a:cubicBezTo>
                  <a:lnTo>
                    <a:pt x="103475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8694845" y="2426110"/>
              <a:ext cx="2293341" cy="4440419"/>
            </a:xfrm>
            <a:custGeom>
              <a:avLst/>
              <a:gdLst>
                <a:gd name="connsiteX0" fmla="*/ 958645 w 2263877"/>
                <a:gd name="connsiteY0" fmla="*/ 0 h 4424516"/>
                <a:gd name="connsiteX1" fmla="*/ 2263877 w 2263877"/>
                <a:gd name="connsiteY1" fmla="*/ 1393722 h 4424516"/>
                <a:gd name="connsiteX2" fmla="*/ 0 w 2263877"/>
                <a:gd name="connsiteY2" fmla="*/ 4424516 h 4424516"/>
                <a:gd name="connsiteX3" fmla="*/ 958645 w 2263877"/>
                <a:gd name="connsiteY3" fmla="*/ 0 h 4424516"/>
                <a:gd name="connsiteX0" fmla="*/ 958645 w 2269487"/>
                <a:gd name="connsiteY0" fmla="*/ 0 h 4424516"/>
                <a:gd name="connsiteX1" fmla="*/ 2269487 w 2269487"/>
                <a:gd name="connsiteY1" fmla="*/ 1388112 h 4424516"/>
                <a:gd name="connsiteX2" fmla="*/ 0 w 2269487"/>
                <a:gd name="connsiteY2" fmla="*/ 4424516 h 4424516"/>
                <a:gd name="connsiteX3" fmla="*/ 958645 w 2269487"/>
                <a:gd name="connsiteY3" fmla="*/ 0 h 4424516"/>
                <a:gd name="connsiteX0" fmla="*/ 982499 w 2293341"/>
                <a:gd name="connsiteY0" fmla="*/ 0 h 4440419"/>
                <a:gd name="connsiteX1" fmla="*/ 2293341 w 2293341"/>
                <a:gd name="connsiteY1" fmla="*/ 1388112 h 4440419"/>
                <a:gd name="connsiteX2" fmla="*/ 0 w 2293341"/>
                <a:gd name="connsiteY2" fmla="*/ 4440419 h 4440419"/>
                <a:gd name="connsiteX3" fmla="*/ 982499 w 2293341"/>
                <a:gd name="connsiteY3" fmla="*/ 0 h 44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3341" h="4440419">
                  <a:moveTo>
                    <a:pt x="982499" y="0"/>
                  </a:moveTo>
                  <a:lnTo>
                    <a:pt x="2293341" y="1388112"/>
                  </a:lnTo>
                  <a:lnTo>
                    <a:pt x="0" y="4440419"/>
                  </a:lnTo>
                  <a:lnTo>
                    <a:pt x="982499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29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9669015" y="1066800"/>
              <a:ext cx="2530575" cy="2762250"/>
            </a:xfrm>
            <a:custGeom>
              <a:avLst/>
              <a:gdLst>
                <a:gd name="connsiteX0" fmla="*/ 2481262 w 2481262"/>
                <a:gd name="connsiteY0" fmla="*/ 0 h 2762250"/>
                <a:gd name="connsiteX1" fmla="*/ 0 w 2481262"/>
                <a:gd name="connsiteY1" fmla="*/ 1371600 h 2762250"/>
                <a:gd name="connsiteX2" fmla="*/ 1309687 w 2481262"/>
                <a:gd name="connsiteY2" fmla="*/ 2762250 h 2762250"/>
                <a:gd name="connsiteX3" fmla="*/ 2481262 w 2481262"/>
                <a:gd name="connsiteY3" fmla="*/ 0 h 2762250"/>
                <a:gd name="connsiteX0" fmla="*/ 2481262 w 2481262"/>
                <a:gd name="connsiteY0" fmla="*/ 0 h 2762250"/>
                <a:gd name="connsiteX1" fmla="*/ 0 w 2481262"/>
                <a:gd name="connsiteY1" fmla="*/ 1371600 h 2762250"/>
                <a:gd name="connsiteX2" fmla="*/ 1292857 w 2481262"/>
                <a:gd name="connsiteY2" fmla="*/ 2762250 h 2762250"/>
                <a:gd name="connsiteX3" fmla="*/ 2481262 w 2481262"/>
                <a:gd name="connsiteY3" fmla="*/ 0 h 2762250"/>
                <a:gd name="connsiteX0" fmla="*/ 2509311 w 2509311"/>
                <a:gd name="connsiteY0" fmla="*/ 0 h 2762250"/>
                <a:gd name="connsiteX1" fmla="*/ 0 w 2509311"/>
                <a:gd name="connsiteY1" fmla="*/ 1354771 h 2762250"/>
                <a:gd name="connsiteX2" fmla="*/ 1320906 w 2509311"/>
                <a:gd name="connsiteY2" fmla="*/ 2762250 h 2762250"/>
                <a:gd name="connsiteX3" fmla="*/ 2509311 w 2509311"/>
                <a:gd name="connsiteY3" fmla="*/ 0 h 2762250"/>
                <a:gd name="connsiteX0" fmla="*/ 2519943 w 2519943"/>
                <a:gd name="connsiteY0" fmla="*/ 0 h 2762250"/>
                <a:gd name="connsiteX1" fmla="*/ 0 w 2519943"/>
                <a:gd name="connsiteY1" fmla="*/ 1354771 h 2762250"/>
                <a:gd name="connsiteX2" fmla="*/ 1320906 w 2519943"/>
                <a:gd name="connsiteY2" fmla="*/ 2762250 h 2762250"/>
                <a:gd name="connsiteX3" fmla="*/ 2519943 w 2519943"/>
                <a:gd name="connsiteY3" fmla="*/ 0 h 2762250"/>
                <a:gd name="connsiteX0" fmla="*/ 2530575 w 2530575"/>
                <a:gd name="connsiteY0" fmla="*/ 0 h 2762250"/>
                <a:gd name="connsiteX1" fmla="*/ 0 w 2530575"/>
                <a:gd name="connsiteY1" fmla="*/ 1354771 h 2762250"/>
                <a:gd name="connsiteX2" fmla="*/ 1320906 w 2530575"/>
                <a:gd name="connsiteY2" fmla="*/ 2762250 h 2762250"/>
                <a:gd name="connsiteX3" fmla="*/ 2530575 w 2530575"/>
                <a:gd name="connsiteY3" fmla="*/ 0 h 276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0575" h="2762250">
                  <a:moveTo>
                    <a:pt x="2530575" y="0"/>
                  </a:moveTo>
                  <a:lnTo>
                    <a:pt x="0" y="1354771"/>
                  </a:lnTo>
                  <a:lnTo>
                    <a:pt x="1320906" y="2762250"/>
                  </a:lnTo>
                  <a:lnTo>
                    <a:pt x="253057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3317358" y="-5316"/>
              <a:ext cx="4354033" cy="1222744"/>
            </a:xfrm>
            <a:custGeom>
              <a:avLst/>
              <a:gdLst>
                <a:gd name="connsiteX0" fmla="*/ 0 w 4354033"/>
                <a:gd name="connsiteY0" fmla="*/ 0 h 1217428"/>
                <a:gd name="connsiteX1" fmla="*/ 3067493 w 4354033"/>
                <a:gd name="connsiteY1" fmla="*/ 10632 h 1217428"/>
                <a:gd name="connsiteX2" fmla="*/ 4354033 w 4354033"/>
                <a:gd name="connsiteY2" fmla="*/ 1217428 h 1217428"/>
                <a:gd name="connsiteX3" fmla="*/ 0 w 4354033"/>
                <a:gd name="connsiteY3" fmla="*/ 0 h 1217428"/>
                <a:gd name="connsiteX0" fmla="*/ 0 w 4354033"/>
                <a:gd name="connsiteY0" fmla="*/ 0 h 1217428"/>
                <a:gd name="connsiteX1" fmla="*/ 3088758 w 4354033"/>
                <a:gd name="connsiteY1" fmla="*/ 10632 h 1217428"/>
                <a:gd name="connsiteX2" fmla="*/ 4354033 w 4354033"/>
                <a:gd name="connsiteY2" fmla="*/ 1217428 h 1217428"/>
                <a:gd name="connsiteX3" fmla="*/ 0 w 4354033"/>
                <a:gd name="connsiteY3" fmla="*/ 0 h 1217428"/>
                <a:gd name="connsiteX0" fmla="*/ 0 w 4375298"/>
                <a:gd name="connsiteY0" fmla="*/ 0 h 1217428"/>
                <a:gd name="connsiteX1" fmla="*/ 3088758 w 4375298"/>
                <a:gd name="connsiteY1" fmla="*/ 10632 h 1217428"/>
                <a:gd name="connsiteX2" fmla="*/ 4375298 w 4375298"/>
                <a:gd name="connsiteY2" fmla="*/ 1217428 h 1217428"/>
                <a:gd name="connsiteX3" fmla="*/ 0 w 4375298"/>
                <a:gd name="connsiteY3" fmla="*/ 0 h 1217428"/>
                <a:gd name="connsiteX0" fmla="*/ 0 w 4364666"/>
                <a:gd name="connsiteY0" fmla="*/ 0 h 1217428"/>
                <a:gd name="connsiteX1" fmla="*/ 3088758 w 4364666"/>
                <a:gd name="connsiteY1" fmla="*/ 10632 h 1217428"/>
                <a:gd name="connsiteX2" fmla="*/ 4364666 w 4364666"/>
                <a:gd name="connsiteY2" fmla="*/ 1217428 h 1217428"/>
                <a:gd name="connsiteX3" fmla="*/ 0 w 4364666"/>
                <a:gd name="connsiteY3" fmla="*/ 0 h 1217428"/>
                <a:gd name="connsiteX0" fmla="*/ 0 w 4354033"/>
                <a:gd name="connsiteY0" fmla="*/ 0 h 1222744"/>
                <a:gd name="connsiteX1" fmla="*/ 3088758 w 4354033"/>
                <a:gd name="connsiteY1" fmla="*/ 10632 h 1222744"/>
                <a:gd name="connsiteX2" fmla="*/ 4354033 w 4354033"/>
                <a:gd name="connsiteY2" fmla="*/ 1222744 h 1222744"/>
                <a:gd name="connsiteX3" fmla="*/ 0 w 4354033"/>
                <a:gd name="connsiteY3" fmla="*/ 0 h 1222744"/>
                <a:gd name="connsiteX0" fmla="*/ 0 w 4354033"/>
                <a:gd name="connsiteY0" fmla="*/ 5317 h 1228061"/>
                <a:gd name="connsiteX1" fmla="*/ 3083442 w 4354033"/>
                <a:gd name="connsiteY1" fmla="*/ 0 h 1228061"/>
                <a:gd name="connsiteX2" fmla="*/ 4354033 w 4354033"/>
                <a:gd name="connsiteY2" fmla="*/ 1228061 h 1228061"/>
                <a:gd name="connsiteX3" fmla="*/ 0 w 4354033"/>
                <a:gd name="connsiteY3" fmla="*/ 5317 h 1228061"/>
                <a:gd name="connsiteX0" fmla="*/ 0 w 4354033"/>
                <a:gd name="connsiteY0" fmla="*/ 0 h 1222744"/>
                <a:gd name="connsiteX1" fmla="*/ 3094074 w 4354033"/>
                <a:gd name="connsiteY1" fmla="*/ 5315 h 1222744"/>
                <a:gd name="connsiteX2" fmla="*/ 4354033 w 4354033"/>
                <a:gd name="connsiteY2" fmla="*/ 1222744 h 1222744"/>
                <a:gd name="connsiteX3" fmla="*/ 0 w 4354033"/>
                <a:gd name="connsiteY3" fmla="*/ 0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033" h="1222744">
                  <a:moveTo>
                    <a:pt x="0" y="0"/>
                  </a:moveTo>
                  <a:lnTo>
                    <a:pt x="3094074" y="5315"/>
                  </a:lnTo>
                  <a:lnTo>
                    <a:pt x="4354033" y="122274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8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8690614" y="3782459"/>
              <a:ext cx="2818349" cy="3087424"/>
            </a:xfrm>
            <a:custGeom>
              <a:avLst/>
              <a:gdLst>
                <a:gd name="connsiteX0" fmla="*/ 2270113 w 2753791"/>
                <a:gd name="connsiteY0" fmla="*/ 0 h 3029171"/>
                <a:gd name="connsiteX1" fmla="*/ 0 w 2753791"/>
                <a:gd name="connsiteY1" fmla="*/ 3025640 h 3029171"/>
                <a:gd name="connsiteX2" fmla="*/ 2753791 w 2753791"/>
                <a:gd name="connsiteY2" fmla="*/ 3029171 h 3029171"/>
                <a:gd name="connsiteX3" fmla="*/ 2270113 w 2753791"/>
                <a:gd name="connsiteY3" fmla="*/ 0 h 3029171"/>
                <a:gd name="connsiteX0" fmla="*/ 2247810 w 2753791"/>
                <a:gd name="connsiteY0" fmla="*/ 0 h 3073776"/>
                <a:gd name="connsiteX1" fmla="*/ 0 w 2753791"/>
                <a:gd name="connsiteY1" fmla="*/ 3070245 h 3073776"/>
                <a:gd name="connsiteX2" fmla="*/ 2753791 w 2753791"/>
                <a:gd name="connsiteY2" fmla="*/ 3073776 h 3073776"/>
                <a:gd name="connsiteX3" fmla="*/ 2247810 w 2753791"/>
                <a:gd name="connsiteY3" fmla="*/ 0 h 3073776"/>
                <a:gd name="connsiteX0" fmla="*/ 2311420 w 2817401"/>
                <a:gd name="connsiteY0" fmla="*/ 0 h 3073776"/>
                <a:gd name="connsiteX1" fmla="*/ 0 w 2817401"/>
                <a:gd name="connsiteY1" fmla="*/ 3062294 h 3073776"/>
                <a:gd name="connsiteX2" fmla="*/ 2817401 w 2817401"/>
                <a:gd name="connsiteY2" fmla="*/ 3073776 h 3073776"/>
                <a:gd name="connsiteX3" fmla="*/ 2311420 w 2817401"/>
                <a:gd name="connsiteY3" fmla="*/ 0 h 3073776"/>
                <a:gd name="connsiteX0" fmla="*/ 2311420 w 2817401"/>
                <a:gd name="connsiteY0" fmla="*/ 0 h 3089589"/>
                <a:gd name="connsiteX1" fmla="*/ 0 w 2817401"/>
                <a:gd name="connsiteY1" fmla="*/ 3089589 h 3089589"/>
                <a:gd name="connsiteX2" fmla="*/ 2817401 w 2817401"/>
                <a:gd name="connsiteY2" fmla="*/ 3073776 h 3089589"/>
                <a:gd name="connsiteX3" fmla="*/ 2311420 w 2817401"/>
                <a:gd name="connsiteY3" fmla="*/ 0 h 3089589"/>
                <a:gd name="connsiteX0" fmla="*/ 2306657 w 2812638"/>
                <a:gd name="connsiteY0" fmla="*/ 0 h 3089589"/>
                <a:gd name="connsiteX1" fmla="*/ 0 w 2812638"/>
                <a:gd name="connsiteY1" fmla="*/ 3089589 h 3089589"/>
                <a:gd name="connsiteX2" fmla="*/ 2812638 w 2812638"/>
                <a:gd name="connsiteY2" fmla="*/ 3073776 h 3089589"/>
                <a:gd name="connsiteX3" fmla="*/ 2306657 w 2812638"/>
                <a:gd name="connsiteY3" fmla="*/ 0 h 3089589"/>
                <a:gd name="connsiteX0" fmla="*/ 2306657 w 2812638"/>
                <a:gd name="connsiteY0" fmla="*/ 0 h 3084826"/>
                <a:gd name="connsiteX1" fmla="*/ 0 w 2812638"/>
                <a:gd name="connsiteY1" fmla="*/ 3084826 h 3084826"/>
                <a:gd name="connsiteX2" fmla="*/ 2812638 w 2812638"/>
                <a:gd name="connsiteY2" fmla="*/ 3073776 h 3084826"/>
                <a:gd name="connsiteX3" fmla="*/ 2306657 w 2812638"/>
                <a:gd name="connsiteY3" fmla="*/ 0 h 3084826"/>
                <a:gd name="connsiteX0" fmla="*/ 2292370 w 2798351"/>
                <a:gd name="connsiteY0" fmla="*/ 0 h 3084826"/>
                <a:gd name="connsiteX1" fmla="*/ 0 w 2798351"/>
                <a:gd name="connsiteY1" fmla="*/ 3084826 h 3084826"/>
                <a:gd name="connsiteX2" fmla="*/ 2798351 w 2798351"/>
                <a:gd name="connsiteY2" fmla="*/ 3073776 h 3084826"/>
                <a:gd name="connsiteX3" fmla="*/ 2292370 w 2798351"/>
                <a:gd name="connsiteY3" fmla="*/ 0 h 3084826"/>
                <a:gd name="connsiteX0" fmla="*/ 22987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298720 w 2804701"/>
                <a:gd name="connsiteY3" fmla="*/ 0 h 3084826"/>
                <a:gd name="connsiteX0" fmla="*/ 22987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298720 w 2804701"/>
                <a:gd name="connsiteY3" fmla="*/ 0 h 3084826"/>
                <a:gd name="connsiteX0" fmla="*/ 23114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311420 w 2804701"/>
                <a:gd name="connsiteY3" fmla="*/ 0 h 3084826"/>
                <a:gd name="connsiteX0" fmla="*/ 2311420 w 2804701"/>
                <a:gd name="connsiteY0" fmla="*/ 0 h 3087424"/>
                <a:gd name="connsiteX1" fmla="*/ 0 w 2804701"/>
                <a:gd name="connsiteY1" fmla="*/ 3084826 h 3087424"/>
                <a:gd name="connsiteX2" fmla="*/ 2804701 w 2804701"/>
                <a:gd name="connsiteY2" fmla="*/ 3087424 h 3087424"/>
                <a:gd name="connsiteX3" fmla="*/ 2311420 w 2804701"/>
                <a:gd name="connsiteY3" fmla="*/ 0 h 3087424"/>
                <a:gd name="connsiteX0" fmla="*/ 2311420 w 2818349"/>
                <a:gd name="connsiteY0" fmla="*/ 0 h 3087424"/>
                <a:gd name="connsiteX1" fmla="*/ 0 w 2818349"/>
                <a:gd name="connsiteY1" fmla="*/ 3084826 h 3087424"/>
                <a:gd name="connsiteX2" fmla="*/ 2818349 w 2818349"/>
                <a:gd name="connsiteY2" fmla="*/ 3087424 h 3087424"/>
                <a:gd name="connsiteX3" fmla="*/ 2311420 w 2818349"/>
                <a:gd name="connsiteY3" fmla="*/ 0 h 308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349" h="3087424">
                  <a:moveTo>
                    <a:pt x="2311420" y="0"/>
                  </a:moveTo>
                  <a:lnTo>
                    <a:pt x="0" y="3084826"/>
                  </a:lnTo>
                  <a:lnTo>
                    <a:pt x="2818349" y="3087424"/>
                  </a:lnTo>
                  <a:lnTo>
                    <a:pt x="231142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2000">
                  <a:schemeClr val="accent2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7660347" y="1094096"/>
              <a:ext cx="4531653" cy="1344304"/>
            </a:xfrm>
            <a:custGeom>
              <a:avLst/>
              <a:gdLst>
                <a:gd name="connsiteX0" fmla="*/ 0 w 4533900"/>
                <a:gd name="connsiteY0" fmla="*/ 142875 h 1371600"/>
                <a:gd name="connsiteX1" fmla="*/ 4533900 w 4533900"/>
                <a:gd name="connsiteY1" fmla="*/ 0 h 1371600"/>
                <a:gd name="connsiteX2" fmla="*/ 2043113 w 4533900"/>
                <a:gd name="connsiteY2" fmla="*/ 1371600 h 1371600"/>
                <a:gd name="connsiteX3" fmla="*/ 0 w 4533900"/>
                <a:gd name="connsiteY3" fmla="*/ 142875 h 1371600"/>
                <a:gd name="connsiteX0" fmla="*/ 0 w 4533900"/>
                <a:gd name="connsiteY0" fmla="*/ 142875 h 1371600"/>
                <a:gd name="connsiteX1" fmla="*/ 4533900 w 4533900"/>
                <a:gd name="connsiteY1" fmla="*/ 0 h 1371600"/>
                <a:gd name="connsiteX2" fmla="*/ 2021848 w 4533900"/>
                <a:gd name="connsiteY2" fmla="*/ 1371600 h 1371600"/>
                <a:gd name="connsiteX3" fmla="*/ 0 w 4533900"/>
                <a:gd name="connsiteY3" fmla="*/ 142875 h 1371600"/>
                <a:gd name="connsiteX0" fmla="*/ 0 w 4544532"/>
                <a:gd name="connsiteY0" fmla="*/ 153508 h 1371600"/>
                <a:gd name="connsiteX1" fmla="*/ 4544532 w 4544532"/>
                <a:gd name="connsiteY1" fmla="*/ 0 h 1371600"/>
                <a:gd name="connsiteX2" fmla="*/ 2032480 w 4544532"/>
                <a:gd name="connsiteY2" fmla="*/ 1371600 h 1371600"/>
                <a:gd name="connsiteX3" fmla="*/ 0 w 4544532"/>
                <a:gd name="connsiteY3" fmla="*/ 153508 h 1371600"/>
                <a:gd name="connsiteX0" fmla="*/ 0 w 4544532"/>
                <a:gd name="connsiteY0" fmla="*/ 142875 h 1371600"/>
                <a:gd name="connsiteX1" fmla="*/ 4544532 w 4544532"/>
                <a:gd name="connsiteY1" fmla="*/ 0 h 1371600"/>
                <a:gd name="connsiteX2" fmla="*/ 2032480 w 4544532"/>
                <a:gd name="connsiteY2" fmla="*/ 1371600 h 1371600"/>
                <a:gd name="connsiteX3" fmla="*/ 0 w 4544532"/>
                <a:gd name="connsiteY3" fmla="*/ 142875 h 1371600"/>
                <a:gd name="connsiteX0" fmla="*/ 0 w 4536805"/>
                <a:gd name="connsiteY0" fmla="*/ 148026 h 1371600"/>
                <a:gd name="connsiteX1" fmla="*/ 4536805 w 4536805"/>
                <a:gd name="connsiteY1" fmla="*/ 0 h 1371600"/>
                <a:gd name="connsiteX2" fmla="*/ 2024753 w 4536805"/>
                <a:gd name="connsiteY2" fmla="*/ 1371600 h 1371600"/>
                <a:gd name="connsiteX3" fmla="*/ 0 w 4536805"/>
                <a:gd name="connsiteY3" fmla="*/ 148026 h 1371600"/>
                <a:gd name="connsiteX0" fmla="*/ 0 w 4531653"/>
                <a:gd name="connsiteY0" fmla="*/ 142874 h 1371600"/>
                <a:gd name="connsiteX1" fmla="*/ 4531653 w 4531653"/>
                <a:gd name="connsiteY1" fmla="*/ 0 h 1371600"/>
                <a:gd name="connsiteX2" fmla="*/ 2019601 w 4531653"/>
                <a:gd name="connsiteY2" fmla="*/ 1371600 h 1371600"/>
                <a:gd name="connsiteX3" fmla="*/ 0 w 4531653"/>
                <a:gd name="connsiteY3" fmla="*/ 142874 h 1371600"/>
                <a:gd name="connsiteX0" fmla="*/ 0 w 3944799"/>
                <a:gd name="connsiteY0" fmla="*/ 33692 h 1262418"/>
                <a:gd name="connsiteX1" fmla="*/ 3944799 w 3944799"/>
                <a:gd name="connsiteY1" fmla="*/ 0 h 1262418"/>
                <a:gd name="connsiteX2" fmla="*/ 2019601 w 3944799"/>
                <a:gd name="connsiteY2" fmla="*/ 1262418 h 1262418"/>
                <a:gd name="connsiteX3" fmla="*/ 0 w 3944799"/>
                <a:gd name="connsiteY3" fmla="*/ 33692 h 1262418"/>
                <a:gd name="connsiteX0" fmla="*/ 0 w 4531653"/>
                <a:gd name="connsiteY0" fmla="*/ 115578 h 1344304"/>
                <a:gd name="connsiteX1" fmla="*/ 4531653 w 4531653"/>
                <a:gd name="connsiteY1" fmla="*/ 0 h 1344304"/>
                <a:gd name="connsiteX2" fmla="*/ 2019601 w 4531653"/>
                <a:gd name="connsiteY2" fmla="*/ 1344304 h 1344304"/>
                <a:gd name="connsiteX3" fmla="*/ 0 w 4531653"/>
                <a:gd name="connsiteY3" fmla="*/ 115578 h 134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1653" h="1344304">
                  <a:moveTo>
                    <a:pt x="0" y="115578"/>
                  </a:moveTo>
                  <a:lnTo>
                    <a:pt x="4531653" y="0"/>
                  </a:lnTo>
                  <a:lnTo>
                    <a:pt x="2019601" y="1344304"/>
                  </a:lnTo>
                  <a:lnTo>
                    <a:pt x="0" y="115578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4067336" y="4700371"/>
              <a:ext cx="4645354" cy="2166557"/>
            </a:xfrm>
            <a:custGeom>
              <a:avLst/>
              <a:gdLst>
                <a:gd name="connsiteX0" fmla="*/ 0 w 4632158"/>
                <a:gd name="connsiteY0" fmla="*/ 1239253 h 2129590"/>
                <a:gd name="connsiteX1" fmla="*/ 3645569 w 4632158"/>
                <a:gd name="connsiteY1" fmla="*/ 0 h 2129590"/>
                <a:gd name="connsiteX2" fmla="*/ 4632158 w 4632158"/>
                <a:gd name="connsiteY2" fmla="*/ 2129590 h 2129590"/>
                <a:gd name="connsiteX3" fmla="*/ 0 w 4632158"/>
                <a:gd name="connsiteY3" fmla="*/ 1239253 h 2129590"/>
                <a:gd name="connsiteX0" fmla="*/ 0 w 4632158"/>
                <a:gd name="connsiteY0" fmla="*/ 1243228 h 2133565"/>
                <a:gd name="connsiteX1" fmla="*/ 3641593 w 4632158"/>
                <a:gd name="connsiteY1" fmla="*/ 0 h 2133565"/>
                <a:gd name="connsiteX2" fmla="*/ 4632158 w 4632158"/>
                <a:gd name="connsiteY2" fmla="*/ 2133565 h 2133565"/>
                <a:gd name="connsiteX3" fmla="*/ 0 w 4632158"/>
                <a:gd name="connsiteY3" fmla="*/ 1243228 h 2133565"/>
                <a:gd name="connsiteX0" fmla="*/ 0 w 4656011"/>
                <a:gd name="connsiteY0" fmla="*/ 1243228 h 2157419"/>
                <a:gd name="connsiteX1" fmla="*/ 3641593 w 4656011"/>
                <a:gd name="connsiteY1" fmla="*/ 0 h 2157419"/>
                <a:gd name="connsiteX2" fmla="*/ 4656011 w 4656011"/>
                <a:gd name="connsiteY2" fmla="*/ 2157419 h 2157419"/>
                <a:gd name="connsiteX3" fmla="*/ 0 w 4656011"/>
                <a:gd name="connsiteY3" fmla="*/ 1243228 h 2157419"/>
                <a:gd name="connsiteX0" fmla="*/ 0 w 4659987"/>
                <a:gd name="connsiteY0" fmla="*/ 1247204 h 2157419"/>
                <a:gd name="connsiteX1" fmla="*/ 3645569 w 4659987"/>
                <a:gd name="connsiteY1" fmla="*/ 0 h 2157419"/>
                <a:gd name="connsiteX2" fmla="*/ 4659987 w 4659987"/>
                <a:gd name="connsiteY2" fmla="*/ 2157419 h 2157419"/>
                <a:gd name="connsiteX3" fmla="*/ 0 w 4659987"/>
                <a:gd name="connsiteY3" fmla="*/ 1247204 h 2157419"/>
                <a:gd name="connsiteX0" fmla="*/ 0 w 4667938"/>
                <a:gd name="connsiteY0" fmla="*/ 1263107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63107 h 2157419"/>
                <a:gd name="connsiteX0" fmla="*/ 0 w 4667938"/>
                <a:gd name="connsiteY0" fmla="*/ 1259132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59132 h 2157419"/>
                <a:gd name="connsiteX0" fmla="*/ 0 w 4667938"/>
                <a:gd name="connsiteY0" fmla="*/ 1259132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59132 h 2157419"/>
                <a:gd name="connsiteX0" fmla="*/ 0 w 4659987"/>
                <a:gd name="connsiteY0" fmla="*/ 1251181 h 2157419"/>
                <a:gd name="connsiteX1" fmla="*/ 3645569 w 4659987"/>
                <a:gd name="connsiteY1" fmla="*/ 0 h 2157419"/>
                <a:gd name="connsiteX2" fmla="*/ 4659987 w 4659987"/>
                <a:gd name="connsiteY2" fmla="*/ 2157419 h 2157419"/>
                <a:gd name="connsiteX3" fmla="*/ 0 w 4659987"/>
                <a:gd name="connsiteY3" fmla="*/ 1251181 h 2157419"/>
                <a:gd name="connsiteX0" fmla="*/ 0 w 4674275"/>
                <a:gd name="connsiteY0" fmla="*/ 1251181 h 2157419"/>
                <a:gd name="connsiteX1" fmla="*/ 3645569 w 4674275"/>
                <a:gd name="connsiteY1" fmla="*/ 0 h 2157419"/>
                <a:gd name="connsiteX2" fmla="*/ 4674275 w 4674275"/>
                <a:gd name="connsiteY2" fmla="*/ 2157419 h 2157419"/>
                <a:gd name="connsiteX3" fmla="*/ 0 w 4674275"/>
                <a:gd name="connsiteY3" fmla="*/ 1251181 h 2157419"/>
                <a:gd name="connsiteX0" fmla="*/ 0 w 4683800"/>
                <a:gd name="connsiteY0" fmla="*/ 1251181 h 2157419"/>
                <a:gd name="connsiteX1" fmla="*/ 3655094 w 4683800"/>
                <a:gd name="connsiteY1" fmla="*/ 0 h 2157419"/>
                <a:gd name="connsiteX2" fmla="*/ 4683800 w 4683800"/>
                <a:gd name="connsiteY2" fmla="*/ 2157419 h 2157419"/>
                <a:gd name="connsiteX3" fmla="*/ 0 w 4683800"/>
                <a:gd name="connsiteY3" fmla="*/ 1251181 h 2157419"/>
                <a:gd name="connsiteX0" fmla="*/ 0 w 4695230"/>
                <a:gd name="connsiteY0" fmla="*/ 1251181 h 2157419"/>
                <a:gd name="connsiteX1" fmla="*/ 3666524 w 4695230"/>
                <a:gd name="connsiteY1" fmla="*/ 0 h 2157419"/>
                <a:gd name="connsiteX2" fmla="*/ 4695230 w 4695230"/>
                <a:gd name="connsiteY2" fmla="*/ 2157419 h 2157419"/>
                <a:gd name="connsiteX3" fmla="*/ 0 w 4695230"/>
                <a:gd name="connsiteY3" fmla="*/ 1251181 h 2157419"/>
                <a:gd name="connsiteX0" fmla="*/ 0 w 4695230"/>
                <a:gd name="connsiteY0" fmla="*/ 1251181 h 2171067"/>
                <a:gd name="connsiteX1" fmla="*/ 3666524 w 4695230"/>
                <a:gd name="connsiteY1" fmla="*/ 0 h 2171067"/>
                <a:gd name="connsiteX2" fmla="*/ 4695230 w 4695230"/>
                <a:gd name="connsiteY2" fmla="*/ 2171067 h 2171067"/>
                <a:gd name="connsiteX3" fmla="*/ 0 w 4695230"/>
                <a:gd name="connsiteY3" fmla="*/ 1251181 h 2171067"/>
                <a:gd name="connsiteX0" fmla="*/ 0 w 4708878"/>
                <a:gd name="connsiteY0" fmla="*/ 1251181 h 2184715"/>
                <a:gd name="connsiteX1" fmla="*/ 3666524 w 4708878"/>
                <a:gd name="connsiteY1" fmla="*/ 0 h 2184715"/>
                <a:gd name="connsiteX2" fmla="*/ 4708878 w 4708878"/>
                <a:gd name="connsiteY2" fmla="*/ 2184715 h 2184715"/>
                <a:gd name="connsiteX3" fmla="*/ 0 w 4708878"/>
                <a:gd name="connsiteY3" fmla="*/ 1251181 h 2184715"/>
                <a:gd name="connsiteX0" fmla="*/ 0 w 4722526"/>
                <a:gd name="connsiteY0" fmla="*/ 1251181 h 2198363"/>
                <a:gd name="connsiteX1" fmla="*/ 3666524 w 4722526"/>
                <a:gd name="connsiteY1" fmla="*/ 0 h 2198363"/>
                <a:gd name="connsiteX2" fmla="*/ 4722526 w 4722526"/>
                <a:gd name="connsiteY2" fmla="*/ 2198363 h 2198363"/>
                <a:gd name="connsiteX3" fmla="*/ 0 w 4722526"/>
                <a:gd name="connsiteY3" fmla="*/ 1251181 h 2198363"/>
                <a:gd name="connsiteX0" fmla="*/ 0 w 4658916"/>
                <a:gd name="connsiteY0" fmla="*/ 1251181 h 2190411"/>
                <a:gd name="connsiteX1" fmla="*/ 3666524 w 4658916"/>
                <a:gd name="connsiteY1" fmla="*/ 0 h 2190411"/>
                <a:gd name="connsiteX2" fmla="*/ 4658916 w 4658916"/>
                <a:gd name="connsiteY2" fmla="*/ 2190411 h 2190411"/>
                <a:gd name="connsiteX3" fmla="*/ 0 w 4658916"/>
                <a:gd name="connsiteY3" fmla="*/ 1251181 h 2190411"/>
                <a:gd name="connsiteX0" fmla="*/ 0 w 4658916"/>
                <a:gd name="connsiteY0" fmla="*/ 1251181 h 2166557"/>
                <a:gd name="connsiteX1" fmla="*/ 3666524 w 4658916"/>
                <a:gd name="connsiteY1" fmla="*/ 0 h 2166557"/>
                <a:gd name="connsiteX2" fmla="*/ 4658916 w 4658916"/>
                <a:gd name="connsiteY2" fmla="*/ 2166557 h 2166557"/>
                <a:gd name="connsiteX3" fmla="*/ 0 w 4658916"/>
                <a:gd name="connsiteY3" fmla="*/ 1251181 h 2166557"/>
                <a:gd name="connsiteX0" fmla="*/ 0 w 4670136"/>
                <a:gd name="connsiteY0" fmla="*/ 1251181 h 2166557"/>
                <a:gd name="connsiteX1" fmla="*/ 3677744 w 4670136"/>
                <a:gd name="connsiteY1" fmla="*/ 0 h 2166557"/>
                <a:gd name="connsiteX2" fmla="*/ 4670136 w 4670136"/>
                <a:gd name="connsiteY2" fmla="*/ 2166557 h 2166557"/>
                <a:gd name="connsiteX3" fmla="*/ 0 w 4670136"/>
                <a:gd name="connsiteY3" fmla="*/ 1251181 h 2166557"/>
                <a:gd name="connsiteX0" fmla="*/ 0 w 4653306"/>
                <a:gd name="connsiteY0" fmla="*/ 1251181 h 2166557"/>
                <a:gd name="connsiteX1" fmla="*/ 3660914 w 4653306"/>
                <a:gd name="connsiteY1" fmla="*/ 0 h 2166557"/>
                <a:gd name="connsiteX2" fmla="*/ 4653306 w 4653306"/>
                <a:gd name="connsiteY2" fmla="*/ 2166557 h 2166557"/>
                <a:gd name="connsiteX3" fmla="*/ 0 w 4653306"/>
                <a:gd name="connsiteY3" fmla="*/ 1251181 h 2166557"/>
                <a:gd name="connsiteX0" fmla="*/ 0 w 4001299"/>
                <a:gd name="connsiteY0" fmla="*/ 869518 h 2166557"/>
                <a:gd name="connsiteX1" fmla="*/ 3008907 w 4001299"/>
                <a:gd name="connsiteY1" fmla="*/ 0 h 2166557"/>
                <a:gd name="connsiteX2" fmla="*/ 4001299 w 4001299"/>
                <a:gd name="connsiteY2" fmla="*/ 2166557 h 2166557"/>
                <a:gd name="connsiteX3" fmla="*/ 0 w 4001299"/>
                <a:gd name="connsiteY3" fmla="*/ 869518 h 2166557"/>
                <a:gd name="connsiteX0" fmla="*/ 0 w 4645354"/>
                <a:gd name="connsiteY0" fmla="*/ 1251181 h 2166557"/>
                <a:gd name="connsiteX1" fmla="*/ 3652962 w 4645354"/>
                <a:gd name="connsiteY1" fmla="*/ 0 h 2166557"/>
                <a:gd name="connsiteX2" fmla="*/ 4645354 w 4645354"/>
                <a:gd name="connsiteY2" fmla="*/ 2166557 h 2166557"/>
                <a:gd name="connsiteX3" fmla="*/ 0 w 4645354"/>
                <a:gd name="connsiteY3" fmla="*/ 1251181 h 2166557"/>
                <a:gd name="connsiteX0" fmla="*/ 0 w 4645354"/>
                <a:gd name="connsiteY0" fmla="*/ 1243230 h 2166557"/>
                <a:gd name="connsiteX1" fmla="*/ 3652962 w 4645354"/>
                <a:gd name="connsiteY1" fmla="*/ 0 h 2166557"/>
                <a:gd name="connsiteX2" fmla="*/ 4645354 w 4645354"/>
                <a:gd name="connsiteY2" fmla="*/ 2166557 h 2166557"/>
                <a:gd name="connsiteX3" fmla="*/ 0 w 4645354"/>
                <a:gd name="connsiteY3" fmla="*/ 1243230 h 2166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5354" h="2166557">
                  <a:moveTo>
                    <a:pt x="0" y="1243230"/>
                  </a:moveTo>
                  <a:lnTo>
                    <a:pt x="3652962" y="0"/>
                  </a:lnTo>
                  <a:lnTo>
                    <a:pt x="4645354" y="2166557"/>
                  </a:lnTo>
                  <a:lnTo>
                    <a:pt x="0" y="124323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6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3541852" y="3007895"/>
              <a:ext cx="2834884" cy="2947737"/>
            </a:xfrm>
            <a:custGeom>
              <a:avLst/>
              <a:gdLst>
                <a:gd name="connsiteX0" fmla="*/ 0 w 2791326"/>
                <a:gd name="connsiteY0" fmla="*/ 1816768 h 2947737"/>
                <a:gd name="connsiteX1" fmla="*/ 493294 w 2791326"/>
                <a:gd name="connsiteY1" fmla="*/ 2947737 h 2947737"/>
                <a:gd name="connsiteX2" fmla="*/ 2791326 w 2791326"/>
                <a:gd name="connsiteY2" fmla="*/ 0 h 2947737"/>
                <a:gd name="connsiteX3" fmla="*/ 0 w 2791326"/>
                <a:gd name="connsiteY3" fmla="*/ 1816768 h 2947737"/>
                <a:gd name="connsiteX0" fmla="*/ 0 w 2799638"/>
                <a:gd name="connsiteY0" fmla="*/ 1845863 h 2947737"/>
                <a:gd name="connsiteX1" fmla="*/ 501606 w 2799638"/>
                <a:gd name="connsiteY1" fmla="*/ 2947737 h 2947737"/>
                <a:gd name="connsiteX2" fmla="*/ 2799638 w 2799638"/>
                <a:gd name="connsiteY2" fmla="*/ 0 h 2947737"/>
                <a:gd name="connsiteX3" fmla="*/ 0 w 2799638"/>
                <a:gd name="connsiteY3" fmla="*/ 1845863 h 2947737"/>
                <a:gd name="connsiteX0" fmla="*/ 0 w 2826933"/>
                <a:gd name="connsiteY0" fmla="*/ 1886806 h 2947737"/>
                <a:gd name="connsiteX1" fmla="*/ 52890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86806 h 2947737"/>
                <a:gd name="connsiteX0" fmla="*/ 0 w 2826933"/>
                <a:gd name="connsiteY0" fmla="*/ 1859510 h 2947737"/>
                <a:gd name="connsiteX1" fmla="*/ 52890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59510 h 2947737"/>
                <a:gd name="connsiteX0" fmla="*/ 0 w 2826933"/>
                <a:gd name="connsiteY0" fmla="*/ 1859510 h 2947737"/>
                <a:gd name="connsiteX1" fmla="*/ 52329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59510 h 2947737"/>
                <a:gd name="connsiteX0" fmla="*/ 0 w 2834884"/>
                <a:gd name="connsiteY0" fmla="*/ 1867462 h 2947737"/>
                <a:gd name="connsiteX1" fmla="*/ 531242 w 2834884"/>
                <a:gd name="connsiteY1" fmla="*/ 2947737 h 2947737"/>
                <a:gd name="connsiteX2" fmla="*/ 2834884 w 2834884"/>
                <a:gd name="connsiteY2" fmla="*/ 0 h 2947737"/>
                <a:gd name="connsiteX3" fmla="*/ 0 w 2834884"/>
                <a:gd name="connsiteY3" fmla="*/ 1867462 h 294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4884" h="2947737">
                  <a:moveTo>
                    <a:pt x="0" y="1867462"/>
                  </a:moveTo>
                  <a:lnTo>
                    <a:pt x="531242" y="2947737"/>
                  </a:lnTo>
                  <a:lnTo>
                    <a:pt x="2834884" y="0"/>
                  </a:lnTo>
                  <a:lnTo>
                    <a:pt x="0" y="1867462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79413" y="1333500"/>
            <a:ext cx="9521825" cy="4127499"/>
          </a:xfrm>
          <a:noFill/>
        </p:spPr>
        <p:txBody>
          <a:bodyPr rIns="0" anchor="t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90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3" y="2321901"/>
            <a:ext cx="9521825" cy="1994392"/>
          </a:xfr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32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88952" cy="6882059"/>
          </a:xfrm>
          <a:prstGeom prst="rect">
            <a:avLst/>
          </a:prstGeom>
        </p:spPr>
      </p:pic>
      <p:sp>
        <p:nvSpPr>
          <p:cNvPr id="19" name="Freeform 18"/>
          <p:cNvSpPr/>
          <p:nvPr userDrawn="1"/>
        </p:nvSpPr>
        <p:spPr>
          <a:xfrm flipH="1" flipV="1">
            <a:off x="-18560" y="0"/>
            <a:ext cx="12188952" cy="6858000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3119359 w 9194731"/>
              <a:gd name="connsiteY0" fmla="*/ 5147756 h 5147756"/>
              <a:gd name="connsiteX1" fmla="*/ 0 w 9194731"/>
              <a:gd name="connsiteY1" fmla="*/ 0 h 5147756"/>
              <a:gd name="connsiteX2" fmla="*/ 9194731 w 9194731"/>
              <a:gd name="connsiteY2" fmla="*/ 1742507 h 5147756"/>
              <a:gd name="connsiteX3" fmla="*/ 3119359 w 9194731"/>
              <a:gd name="connsiteY3" fmla="*/ 5147756 h 5147756"/>
              <a:gd name="connsiteX0" fmla="*/ 3151267 w 9226639"/>
              <a:gd name="connsiteY0" fmla="*/ 5163714 h 5163714"/>
              <a:gd name="connsiteX1" fmla="*/ 0 w 9226639"/>
              <a:gd name="connsiteY1" fmla="*/ 0 h 5163714"/>
              <a:gd name="connsiteX2" fmla="*/ 9226639 w 9226639"/>
              <a:gd name="connsiteY2" fmla="*/ 1758465 h 5163714"/>
              <a:gd name="connsiteX3" fmla="*/ 3151267 w 9226639"/>
              <a:gd name="connsiteY3" fmla="*/ 5163714 h 5163714"/>
              <a:gd name="connsiteX0" fmla="*/ 3151267 w 9198054"/>
              <a:gd name="connsiteY0" fmla="*/ 5163714 h 5163714"/>
              <a:gd name="connsiteX1" fmla="*/ 0 w 9198054"/>
              <a:gd name="connsiteY1" fmla="*/ 0 h 5163714"/>
              <a:gd name="connsiteX2" fmla="*/ 9198054 w 9198054"/>
              <a:gd name="connsiteY2" fmla="*/ 1901426 h 5163714"/>
              <a:gd name="connsiteX3" fmla="*/ 3151267 w 9198054"/>
              <a:gd name="connsiteY3" fmla="*/ 5163714 h 5163714"/>
              <a:gd name="connsiteX0" fmla="*/ 3208437 w 9198054"/>
              <a:gd name="connsiteY0" fmla="*/ 5163714 h 5163714"/>
              <a:gd name="connsiteX1" fmla="*/ 0 w 9198054"/>
              <a:gd name="connsiteY1" fmla="*/ 0 h 5163714"/>
              <a:gd name="connsiteX2" fmla="*/ 9198054 w 9198054"/>
              <a:gd name="connsiteY2" fmla="*/ 1901426 h 5163714"/>
              <a:gd name="connsiteX3" fmla="*/ 3208437 w 9198054"/>
              <a:gd name="connsiteY3" fmla="*/ 5163714 h 5163714"/>
              <a:gd name="connsiteX0" fmla="*/ 3160796 w 9198054"/>
              <a:gd name="connsiteY0" fmla="*/ 5154183 h 5154183"/>
              <a:gd name="connsiteX1" fmla="*/ 0 w 9198054"/>
              <a:gd name="connsiteY1" fmla="*/ 0 h 5154183"/>
              <a:gd name="connsiteX2" fmla="*/ 9198054 w 9198054"/>
              <a:gd name="connsiteY2" fmla="*/ 1901426 h 5154183"/>
              <a:gd name="connsiteX3" fmla="*/ 3160796 w 9198054"/>
              <a:gd name="connsiteY3" fmla="*/ 5154183 h 5154183"/>
              <a:gd name="connsiteX0" fmla="*/ 316079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910957 h 5154183"/>
              <a:gd name="connsiteX3" fmla="*/ 3160796 w 9178997"/>
              <a:gd name="connsiteY3" fmla="*/ 5154183 h 5154183"/>
              <a:gd name="connsiteX0" fmla="*/ 304811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910957 h 5154183"/>
              <a:gd name="connsiteX3" fmla="*/ 3048116 w 9178997"/>
              <a:gd name="connsiteY3" fmla="*/ 5154183 h 5154183"/>
              <a:gd name="connsiteX0" fmla="*/ 304811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698542 h 5154183"/>
              <a:gd name="connsiteX3" fmla="*/ 3048116 w 9178997"/>
              <a:gd name="connsiteY3" fmla="*/ 5154183 h 515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8997" h="5154183">
                <a:moveTo>
                  <a:pt x="3048116" y="5154183"/>
                </a:moveTo>
                <a:lnTo>
                  <a:pt x="0" y="0"/>
                </a:lnTo>
                <a:lnTo>
                  <a:pt x="9178997" y="1698542"/>
                </a:lnTo>
                <a:lnTo>
                  <a:pt x="3048116" y="5154183"/>
                </a:lnTo>
                <a:close/>
              </a:path>
            </a:pathLst>
          </a:custGeom>
          <a:gradFill flip="none" rotWithShape="1">
            <a:gsLst>
              <a:gs pos="61000">
                <a:schemeClr val="accent2"/>
              </a:gs>
              <a:gs pos="31000">
                <a:schemeClr val="accent3"/>
              </a:gs>
              <a:gs pos="100000">
                <a:schemeClr val="accent1"/>
              </a:gs>
            </a:gsLst>
            <a:lin ang="12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8" y="2282634"/>
            <a:ext cx="9521825" cy="1051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One-line title</a:t>
            </a:r>
            <a:endParaRPr lang="en-GB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84048" y="3892296"/>
            <a:ext cx="9472598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subhead/presenters names, 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8" y="5204499"/>
            <a:ext cx="4449209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8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82059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flipH="1" flipV="1">
            <a:off x="-18560" y="0"/>
            <a:ext cx="12188952" cy="6858000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3119359 w 9194731"/>
              <a:gd name="connsiteY0" fmla="*/ 5147756 h 5147756"/>
              <a:gd name="connsiteX1" fmla="*/ 0 w 9194731"/>
              <a:gd name="connsiteY1" fmla="*/ 0 h 5147756"/>
              <a:gd name="connsiteX2" fmla="*/ 9194731 w 9194731"/>
              <a:gd name="connsiteY2" fmla="*/ 1742507 h 5147756"/>
              <a:gd name="connsiteX3" fmla="*/ 3119359 w 9194731"/>
              <a:gd name="connsiteY3" fmla="*/ 5147756 h 5147756"/>
              <a:gd name="connsiteX0" fmla="*/ 3151267 w 9226639"/>
              <a:gd name="connsiteY0" fmla="*/ 5163714 h 5163714"/>
              <a:gd name="connsiteX1" fmla="*/ 0 w 9226639"/>
              <a:gd name="connsiteY1" fmla="*/ 0 h 5163714"/>
              <a:gd name="connsiteX2" fmla="*/ 9226639 w 9226639"/>
              <a:gd name="connsiteY2" fmla="*/ 1758465 h 5163714"/>
              <a:gd name="connsiteX3" fmla="*/ 3151267 w 9226639"/>
              <a:gd name="connsiteY3" fmla="*/ 5163714 h 5163714"/>
              <a:gd name="connsiteX0" fmla="*/ 3151267 w 9198054"/>
              <a:gd name="connsiteY0" fmla="*/ 5163714 h 5163714"/>
              <a:gd name="connsiteX1" fmla="*/ 0 w 9198054"/>
              <a:gd name="connsiteY1" fmla="*/ 0 h 5163714"/>
              <a:gd name="connsiteX2" fmla="*/ 9198054 w 9198054"/>
              <a:gd name="connsiteY2" fmla="*/ 1901426 h 5163714"/>
              <a:gd name="connsiteX3" fmla="*/ 3151267 w 9198054"/>
              <a:gd name="connsiteY3" fmla="*/ 5163714 h 5163714"/>
              <a:gd name="connsiteX0" fmla="*/ 3208437 w 9198054"/>
              <a:gd name="connsiteY0" fmla="*/ 5163714 h 5163714"/>
              <a:gd name="connsiteX1" fmla="*/ 0 w 9198054"/>
              <a:gd name="connsiteY1" fmla="*/ 0 h 5163714"/>
              <a:gd name="connsiteX2" fmla="*/ 9198054 w 9198054"/>
              <a:gd name="connsiteY2" fmla="*/ 1901426 h 5163714"/>
              <a:gd name="connsiteX3" fmla="*/ 3208437 w 9198054"/>
              <a:gd name="connsiteY3" fmla="*/ 5163714 h 5163714"/>
              <a:gd name="connsiteX0" fmla="*/ 3160796 w 9198054"/>
              <a:gd name="connsiteY0" fmla="*/ 5154183 h 5154183"/>
              <a:gd name="connsiteX1" fmla="*/ 0 w 9198054"/>
              <a:gd name="connsiteY1" fmla="*/ 0 h 5154183"/>
              <a:gd name="connsiteX2" fmla="*/ 9198054 w 9198054"/>
              <a:gd name="connsiteY2" fmla="*/ 1901426 h 5154183"/>
              <a:gd name="connsiteX3" fmla="*/ 3160796 w 9198054"/>
              <a:gd name="connsiteY3" fmla="*/ 5154183 h 5154183"/>
              <a:gd name="connsiteX0" fmla="*/ 316079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910957 h 5154183"/>
              <a:gd name="connsiteX3" fmla="*/ 3160796 w 9178997"/>
              <a:gd name="connsiteY3" fmla="*/ 5154183 h 5154183"/>
              <a:gd name="connsiteX0" fmla="*/ 304811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910957 h 5154183"/>
              <a:gd name="connsiteX3" fmla="*/ 3048116 w 9178997"/>
              <a:gd name="connsiteY3" fmla="*/ 5154183 h 5154183"/>
              <a:gd name="connsiteX0" fmla="*/ 304811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698542 h 5154183"/>
              <a:gd name="connsiteX3" fmla="*/ 3048116 w 9178997"/>
              <a:gd name="connsiteY3" fmla="*/ 5154183 h 515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8997" h="5154183">
                <a:moveTo>
                  <a:pt x="3048116" y="5154183"/>
                </a:moveTo>
                <a:lnTo>
                  <a:pt x="0" y="0"/>
                </a:lnTo>
                <a:lnTo>
                  <a:pt x="9178997" y="1698542"/>
                </a:lnTo>
                <a:lnTo>
                  <a:pt x="3048116" y="5154183"/>
                </a:lnTo>
                <a:close/>
              </a:path>
            </a:pathLst>
          </a:custGeom>
          <a:gradFill flip="none" rotWithShape="1">
            <a:gsLst>
              <a:gs pos="61000">
                <a:schemeClr val="accent2"/>
              </a:gs>
              <a:gs pos="31000">
                <a:schemeClr val="accent3"/>
              </a:gs>
              <a:gs pos="100000">
                <a:schemeClr val="accent1"/>
              </a:gs>
            </a:gsLst>
            <a:lin ang="12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8" y="2286000"/>
            <a:ext cx="9521825" cy="1051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One-line title</a:t>
            </a:r>
            <a:endParaRPr lang="en-GB" dirty="0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  <p:sp>
        <p:nvSpPr>
          <p:cNvPr id="2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84988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flipH="1" flipV="1">
            <a:off x="-1" y="0"/>
            <a:ext cx="12188950" cy="6858000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6053933"/>
              <a:gd name="connsiteY0" fmla="*/ 5175181 h 5175181"/>
              <a:gd name="connsiteX1" fmla="*/ 2883458 w 6053933"/>
              <a:gd name="connsiteY1" fmla="*/ 0 h 5175181"/>
              <a:gd name="connsiteX2" fmla="*/ 6053933 w 6053933"/>
              <a:gd name="connsiteY2" fmla="*/ 1755636 h 5175181"/>
              <a:gd name="connsiteX3" fmla="*/ 0 w 6053933"/>
              <a:gd name="connsiteY3" fmla="*/ 5175181 h 5175181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762784 h 5182329"/>
              <a:gd name="connsiteX3" fmla="*/ 0 w 6053933"/>
              <a:gd name="connsiteY3" fmla="*/ 5182329 h 5182329"/>
              <a:gd name="connsiteX0" fmla="*/ 0 w 6025167"/>
              <a:gd name="connsiteY0" fmla="*/ 5182329 h 5182329"/>
              <a:gd name="connsiteX1" fmla="*/ 2869075 w 6025167"/>
              <a:gd name="connsiteY1" fmla="*/ 0 h 5182329"/>
              <a:gd name="connsiteX2" fmla="*/ 6025167 w 6025167"/>
              <a:gd name="connsiteY2" fmla="*/ 1905745 h 5182329"/>
              <a:gd name="connsiteX3" fmla="*/ 0 w 6025167"/>
              <a:gd name="connsiteY3" fmla="*/ 5182329 h 5182329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905745 h 5182329"/>
              <a:gd name="connsiteX3" fmla="*/ 0 w 6053933"/>
              <a:gd name="connsiteY3" fmla="*/ 5182329 h 5182329"/>
              <a:gd name="connsiteX0" fmla="*/ 0 w 6063522"/>
              <a:gd name="connsiteY0" fmla="*/ 5191860 h 5191860"/>
              <a:gd name="connsiteX1" fmla="*/ 2878664 w 6063522"/>
              <a:gd name="connsiteY1" fmla="*/ 0 h 5191860"/>
              <a:gd name="connsiteX2" fmla="*/ 6063522 w 6063522"/>
              <a:gd name="connsiteY2" fmla="*/ 1905745 h 5191860"/>
              <a:gd name="connsiteX3" fmla="*/ 0 w 6063522"/>
              <a:gd name="connsiteY3" fmla="*/ 5191860 h 5191860"/>
              <a:gd name="connsiteX0" fmla="*/ 0 w 6073111"/>
              <a:gd name="connsiteY0" fmla="*/ 5191860 h 5191860"/>
              <a:gd name="connsiteX1" fmla="*/ 2878664 w 6073111"/>
              <a:gd name="connsiteY1" fmla="*/ 0 h 5191860"/>
              <a:gd name="connsiteX2" fmla="*/ 6073111 w 6073111"/>
              <a:gd name="connsiteY2" fmla="*/ 1915276 h 5191860"/>
              <a:gd name="connsiteX3" fmla="*/ 0 w 6073111"/>
              <a:gd name="connsiteY3" fmla="*/ 5191860 h 5191860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420216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93450"/>
              <a:gd name="connsiteY0" fmla="*/ 5201391 h 5201391"/>
              <a:gd name="connsiteX1" fmla="*/ 4202163 w 6093450"/>
              <a:gd name="connsiteY1" fmla="*/ 0 h 5201391"/>
              <a:gd name="connsiteX2" fmla="*/ 6093450 w 6093450"/>
              <a:gd name="connsiteY2" fmla="*/ 1739044 h 5201391"/>
              <a:gd name="connsiteX3" fmla="*/ 0 w 6093450"/>
              <a:gd name="connsiteY3" fmla="*/ 5201391 h 5201391"/>
              <a:gd name="connsiteX0" fmla="*/ 0 w 6093450"/>
              <a:gd name="connsiteY0" fmla="*/ 5201391 h 5201391"/>
              <a:gd name="connsiteX1" fmla="*/ 4055721 w 6093450"/>
              <a:gd name="connsiteY1" fmla="*/ 0 h 5201391"/>
              <a:gd name="connsiteX2" fmla="*/ 6093450 w 6093450"/>
              <a:gd name="connsiteY2" fmla="*/ 1739044 h 5201391"/>
              <a:gd name="connsiteX3" fmla="*/ 0 w 6093450"/>
              <a:gd name="connsiteY3" fmla="*/ 5201391 h 520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3450" h="5201391">
                <a:moveTo>
                  <a:pt x="0" y="5201391"/>
                </a:moveTo>
                <a:lnTo>
                  <a:pt x="4055721" y="0"/>
                </a:lnTo>
                <a:lnTo>
                  <a:pt x="6093450" y="1739044"/>
                </a:lnTo>
                <a:lnTo>
                  <a:pt x="0" y="5201391"/>
                </a:lnTo>
                <a:close/>
              </a:path>
            </a:pathLst>
          </a:custGeom>
          <a:gradFill flip="none" rotWithShape="1">
            <a:gsLst>
              <a:gs pos="52000">
                <a:schemeClr val="accent2"/>
              </a:gs>
              <a:gs pos="100000">
                <a:schemeClr val="accent1"/>
              </a:gs>
              <a:gs pos="20000">
                <a:schemeClr val="accent3"/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goes here</a:t>
            </a:r>
            <a:endParaRPr lang="en-GB" dirty="0"/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  <p:sp>
        <p:nvSpPr>
          <p:cNvPr id="1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84048" y="3892296"/>
            <a:ext cx="9472598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subhead/presenters names, 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5204499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927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flipH="1" flipV="1">
            <a:off x="-1" y="0"/>
            <a:ext cx="12188950" cy="6858000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6053933"/>
              <a:gd name="connsiteY0" fmla="*/ 5175181 h 5175181"/>
              <a:gd name="connsiteX1" fmla="*/ 2883458 w 6053933"/>
              <a:gd name="connsiteY1" fmla="*/ 0 h 5175181"/>
              <a:gd name="connsiteX2" fmla="*/ 6053933 w 6053933"/>
              <a:gd name="connsiteY2" fmla="*/ 1755636 h 5175181"/>
              <a:gd name="connsiteX3" fmla="*/ 0 w 6053933"/>
              <a:gd name="connsiteY3" fmla="*/ 5175181 h 5175181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762784 h 5182329"/>
              <a:gd name="connsiteX3" fmla="*/ 0 w 6053933"/>
              <a:gd name="connsiteY3" fmla="*/ 5182329 h 5182329"/>
              <a:gd name="connsiteX0" fmla="*/ 0 w 6025167"/>
              <a:gd name="connsiteY0" fmla="*/ 5182329 h 5182329"/>
              <a:gd name="connsiteX1" fmla="*/ 2869075 w 6025167"/>
              <a:gd name="connsiteY1" fmla="*/ 0 h 5182329"/>
              <a:gd name="connsiteX2" fmla="*/ 6025167 w 6025167"/>
              <a:gd name="connsiteY2" fmla="*/ 1905745 h 5182329"/>
              <a:gd name="connsiteX3" fmla="*/ 0 w 6025167"/>
              <a:gd name="connsiteY3" fmla="*/ 5182329 h 5182329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905745 h 5182329"/>
              <a:gd name="connsiteX3" fmla="*/ 0 w 6053933"/>
              <a:gd name="connsiteY3" fmla="*/ 5182329 h 5182329"/>
              <a:gd name="connsiteX0" fmla="*/ 0 w 6063522"/>
              <a:gd name="connsiteY0" fmla="*/ 5191860 h 5191860"/>
              <a:gd name="connsiteX1" fmla="*/ 2878664 w 6063522"/>
              <a:gd name="connsiteY1" fmla="*/ 0 h 5191860"/>
              <a:gd name="connsiteX2" fmla="*/ 6063522 w 6063522"/>
              <a:gd name="connsiteY2" fmla="*/ 1905745 h 5191860"/>
              <a:gd name="connsiteX3" fmla="*/ 0 w 6063522"/>
              <a:gd name="connsiteY3" fmla="*/ 5191860 h 5191860"/>
              <a:gd name="connsiteX0" fmla="*/ 0 w 6073111"/>
              <a:gd name="connsiteY0" fmla="*/ 5191860 h 5191860"/>
              <a:gd name="connsiteX1" fmla="*/ 2878664 w 6073111"/>
              <a:gd name="connsiteY1" fmla="*/ 0 h 5191860"/>
              <a:gd name="connsiteX2" fmla="*/ 6073111 w 6073111"/>
              <a:gd name="connsiteY2" fmla="*/ 1915276 h 5191860"/>
              <a:gd name="connsiteX3" fmla="*/ 0 w 6073111"/>
              <a:gd name="connsiteY3" fmla="*/ 5191860 h 5191860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420216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93450"/>
              <a:gd name="connsiteY0" fmla="*/ 5201391 h 5201391"/>
              <a:gd name="connsiteX1" fmla="*/ 4202163 w 6093450"/>
              <a:gd name="connsiteY1" fmla="*/ 0 h 5201391"/>
              <a:gd name="connsiteX2" fmla="*/ 6093450 w 6093450"/>
              <a:gd name="connsiteY2" fmla="*/ 1739044 h 5201391"/>
              <a:gd name="connsiteX3" fmla="*/ 0 w 6093450"/>
              <a:gd name="connsiteY3" fmla="*/ 5201391 h 5201391"/>
              <a:gd name="connsiteX0" fmla="*/ 0 w 6093450"/>
              <a:gd name="connsiteY0" fmla="*/ 5201391 h 5201391"/>
              <a:gd name="connsiteX1" fmla="*/ 4055721 w 6093450"/>
              <a:gd name="connsiteY1" fmla="*/ 0 h 5201391"/>
              <a:gd name="connsiteX2" fmla="*/ 6093450 w 6093450"/>
              <a:gd name="connsiteY2" fmla="*/ 1739044 h 5201391"/>
              <a:gd name="connsiteX3" fmla="*/ 0 w 6093450"/>
              <a:gd name="connsiteY3" fmla="*/ 5201391 h 520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3450" h="5201391">
                <a:moveTo>
                  <a:pt x="0" y="5201391"/>
                </a:moveTo>
                <a:lnTo>
                  <a:pt x="4055721" y="0"/>
                </a:lnTo>
                <a:lnTo>
                  <a:pt x="6093450" y="1739044"/>
                </a:lnTo>
                <a:lnTo>
                  <a:pt x="0" y="5201391"/>
                </a:lnTo>
                <a:close/>
              </a:path>
            </a:pathLst>
          </a:custGeom>
          <a:gradFill flip="none" rotWithShape="1">
            <a:gsLst>
              <a:gs pos="52000">
                <a:schemeClr val="accent2"/>
              </a:gs>
              <a:gs pos="100000">
                <a:schemeClr val="accent1"/>
              </a:gs>
              <a:gs pos="20000">
                <a:schemeClr val="accent3"/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goes here</a:t>
            </a:r>
            <a:endParaRPr lang="en-GB" dirty="0"/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  <p:sp>
        <p:nvSpPr>
          <p:cNvPr id="2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84048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301" y="1354295"/>
            <a:ext cx="3010611" cy="414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2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3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flipH="1" flipV="1">
            <a:off x="1" y="-17420"/>
            <a:ext cx="8130732" cy="6875419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6053933"/>
              <a:gd name="connsiteY0" fmla="*/ 5175181 h 5175181"/>
              <a:gd name="connsiteX1" fmla="*/ 2883458 w 6053933"/>
              <a:gd name="connsiteY1" fmla="*/ 0 h 5175181"/>
              <a:gd name="connsiteX2" fmla="*/ 6053933 w 6053933"/>
              <a:gd name="connsiteY2" fmla="*/ 1755636 h 5175181"/>
              <a:gd name="connsiteX3" fmla="*/ 0 w 6053933"/>
              <a:gd name="connsiteY3" fmla="*/ 5175181 h 5175181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762784 h 5182329"/>
              <a:gd name="connsiteX3" fmla="*/ 0 w 6053933"/>
              <a:gd name="connsiteY3" fmla="*/ 5182329 h 5182329"/>
              <a:gd name="connsiteX0" fmla="*/ 0 w 6025167"/>
              <a:gd name="connsiteY0" fmla="*/ 5182329 h 5182329"/>
              <a:gd name="connsiteX1" fmla="*/ 2869075 w 6025167"/>
              <a:gd name="connsiteY1" fmla="*/ 0 h 5182329"/>
              <a:gd name="connsiteX2" fmla="*/ 6025167 w 6025167"/>
              <a:gd name="connsiteY2" fmla="*/ 1905745 h 5182329"/>
              <a:gd name="connsiteX3" fmla="*/ 0 w 6025167"/>
              <a:gd name="connsiteY3" fmla="*/ 5182329 h 5182329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905745 h 5182329"/>
              <a:gd name="connsiteX3" fmla="*/ 0 w 6053933"/>
              <a:gd name="connsiteY3" fmla="*/ 5182329 h 5182329"/>
              <a:gd name="connsiteX0" fmla="*/ 0 w 6063522"/>
              <a:gd name="connsiteY0" fmla="*/ 5191860 h 5191860"/>
              <a:gd name="connsiteX1" fmla="*/ 2878664 w 6063522"/>
              <a:gd name="connsiteY1" fmla="*/ 0 h 5191860"/>
              <a:gd name="connsiteX2" fmla="*/ 6063522 w 6063522"/>
              <a:gd name="connsiteY2" fmla="*/ 1905745 h 5191860"/>
              <a:gd name="connsiteX3" fmla="*/ 0 w 6063522"/>
              <a:gd name="connsiteY3" fmla="*/ 5191860 h 5191860"/>
              <a:gd name="connsiteX0" fmla="*/ 0 w 6073111"/>
              <a:gd name="connsiteY0" fmla="*/ 5191860 h 5191860"/>
              <a:gd name="connsiteX1" fmla="*/ 2878664 w 6073111"/>
              <a:gd name="connsiteY1" fmla="*/ 0 h 5191860"/>
              <a:gd name="connsiteX2" fmla="*/ 6073111 w 6073111"/>
              <a:gd name="connsiteY2" fmla="*/ 1915276 h 5191860"/>
              <a:gd name="connsiteX3" fmla="*/ 0 w 6073111"/>
              <a:gd name="connsiteY3" fmla="*/ 5191860 h 5191860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973730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112562"/>
              <a:gd name="connsiteY0" fmla="*/ 5201391 h 5201391"/>
              <a:gd name="connsiteX1" fmla="*/ 3013181 w 6112562"/>
              <a:gd name="connsiteY1" fmla="*/ 0 h 5201391"/>
              <a:gd name="connsiteX2" fmla="*/ 6112562 w 6112562"/>
              <a:gd name="connsiteY2" fmla="*/ 1739869 h 5201391"/>
              <a:gd name="connsiteX3" fmla="*/ 0 w 6112562"/>
              <a:gd name="connsiteY3" fmla="*/ 5201391 h 5201391"/>
              <a:gd name="connsiteX0" fmla="*/ 0 w 6138863"/>
              <a:gd name="connsiteY0" fmla="*/ 5214602 h 5214602"/>
              <a:gd name="connsiteX1" fmla="*/ 3039482 w 6138863"/>
              <a:gd name="connsiteY1" fmla="*/ 0 h 5214602"/>
              <a:gd name="connsiteX2" fmla="*/ 6138863 w 6138863"/>
              <a:gd name="connsiteY2" fmla="*/ 1739869 h 5214602"/>
              <a:gd name="connsiteX3" fmla="*/ 0 w 6138863"/>
              <a:gd name="connsiteY3" fmla="*/ 5214602 h 521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8863" h="5214602">
                <a:moveTo>
                  <a:pt x="0" y="5214602"/>
                </a:moveTo>
                <a:lnTo>
                  <a:pt x="3039482" y="0"/>
                </a:lnTo>
                <a:lnTo>
                  <a:pt x="6138863" y="1739869"/>
                </a:lnTo>
                <a:lnTo>
                  <a:pt x="0" y="5214602"/>
                </a:lnTo>
                <a:close/>
              </a:path>
            </a:pathLst>
          </a:custGeom>
          <a:gradFill flip="none" rotWithShape="1">
            <a:gsLst>
              <a:gs pos="52000">
                <a:schemeClr val="accent2"/>
              </a:gs>
              <a:gs pos="100000">
                <a:schemeClr val="accent1"/>
              </a:gs>
              <a:gs pos="20000">
                <a:schemeClr val="accent3"/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goes here</a:t>
            </a:r>
            <a:endParaRPr lang="en-GB" dirty="0"/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  <p:sp>
        <p:nvSpPr>
          <p:cNvPr id="2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84048" y="3892296"/>
            <a:ext cx="9472598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subhead/presenters names, 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5204499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1121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</a:t>
            </a:r>
            <a:r>
              <a:rPr lang="en-US" sz="800" kern="0" baseline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 2016. </a:t>
            </a: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11396374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40DE5B9-80EB-4EB1-9399-981C0502306D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12" name="Fußzeilenplatzhalter 37"/>
          <p:cNvSpPr txBox="1">
            <a:spLocks/>
          </p:cNvSpPr>
          <p:nvPr userDrawn="1"/>
        </p:nvSpPr>
        <p:spPr>
          <a:xfrm>
            <a:off x="9113157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</a:rPr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4073392744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3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flipH="1" flipV="1">
            <a:off x="1" y="-17420"/>
            <a:ext cx="8130732" cy="6875419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6053933"/>
              <a:gd name="connsiteY0" fmla="*/ 5175181 h 5175181"/>
              <a:gd name="connsiteX1" fmla="*/ 2883458 w 6053933"/>
              <a:gd name="connsiteY1" fmla="*/ 0 h 5175181"/>
              <a:gd name="connsiteX2" fmla="*/ 6053933 w 6053933"/>
              <a:gd name="connsiteY2" fmla="*/ 1755636 h 5175181"/>
              <a:gd name="connsiteX3" fmla="*/ 0 w 6053933"/>
              <a:gd name="connsiteY3" fmla="*/ 5175181 h 5175181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762784 h 5182329"/>
              <a:gd name="connsiteX3" fmla="*/ 0 w 6053933"/>
              <a:gd name="connsiteY3" fmla="*/ 5182329 h 5182329"/>
              <a:gd name="connsiteX0" fmla="*/ 0 w 6025167"/>
              <a:gd name="connsiteY0" fmla="*/ 5182329 h 5182329"/>
              <a:gd name="connsiteX1" fmla="*/ 2869075 w 6025167"/>
              <a:gd name="connsiteY1" fmla="*/ 0 h 5182329"/>
              <a:gd name="connsiteX2" fmla="*/ 6025167 w 6025167"/>
              <a:gd name="connsiteY2" fmla="*/ 1905745 h 5182329"/>
              <a:gd name="connsiteX3" fmla="*/ 0 w 6025167"/>
              <a:gd name="connsiteY3" fmla="*/ 5182329 h 5182329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905745 h 5182329"/>
              <a:gd name="connsiteX3" fmla="*/ 0 w 6053933"/>
              <a:gd name="connsiteY3" fmla="*/ 5182329 h 5182329"/>
              <a:gd name="connsiteX0" fmla="*/ 0 w 6063522"/>
              <a:gd name="connsiteY0" fmla="*/ 5191860 h 5191860"/>
              <a:gd name="connsiteX1" fmla="*/ 2878664 w 6063522"/>
              <a:gd name="connsiteY1" fmla="*/ 0 h 5191860"/>
              <a:gd name="connsiteX2" fmla="*/ 6063522 w 6063522"/>
              <a:gd name="connsiteY2" fmla="*/ 1905745 h 5191860"/>
              <a:gd name="connsiteX3" fmla="*/ 0 w 6063522"/>
              <a:gd name="connsiteY3" fmla="*/ 5191860 h 5191860"/>
              <a:gd name="connsiteX0" fmla="*/ 0 w 6073111"/>
              <a:gd name="connsiteY0" fmla="*/ 5191860 h 5191860"/>
              <a:gd name="connsiteX1" fmla="*/ 2878664 w 6073111"/>
              <a:gd name="connsiteY1" fmla="*/ 0 h 5191860"/>
              <a:gd name="connsiteX2" fmla="*/ 6073111 w 6073111"/>
              <a:gd name="connsiteY2" fmla="*/ 1915276 h 5191860"/>
              <a:gd name="connsiteX3" fmla="*/ 0 w 6073111"/>
              <a:gd name="connsiteY3" fmla="*/ 5191860 h 5191860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973730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112562"/>
              <a:gd name="connsiteY0" fmla="*/ 5201391 h 5201391"/>
              <a:gd name="connsiteX1" fmla="*/ 3013181 w 6112562"/>
              <a:gd name="connsiteY1" fmla="*/ 0 h 5201391"/>
              <a:gd name="connsiteX2" fmla="*/ 6112562 w 6112562"/>
              <a:gd name="connsiteY2" fmla="*/ 1739869 h 5201391"/>
              <a:gd name="connsiteX3" fmla="*/ 0 w 6112562"/>
              <a:gd name="connsiteY3" fmla="*/ 5201391 h 5201391"/>
              <a:gd name="connsiteX0" fmla="*/ 0 w 6138863"/>
              <a:gd name="connsiteY0" fmla="*/ 5214602 h 5214602"/>
              <a:gd name="connsiteX1" fmla="*/ 3039482 w 6138863"/>
              <a:gd name="connsiteY1" fmla="*/ 0 h 5214602"/>
              <a:gd name="connsiteX2" fmla="*/ 6138863 w 6138863"/>
              <a:gd name="connsiteY2" fmla="*/ 1739869 h 5214602"/>
              <a:gd name="connsiteX3" fmla="*/ 0 w 6138863"/>
              <a:gd name="connsiteY3" fmla="*/ 5214602 h 521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8863" h="5214602">
                <a:moveTo>
                  <a:pt x="0" y="5214602"/>
                </a:moveTo>
                <a:lnTo>
                  <a:pt x="3039482" y="0"/>
                </a:lnTo>
                <a:lnTo>
                  <a:pt x="6138863" y="1739869"/>
                </a:lnTo>
                <a:lnTo>
                  <a:pt x="0" y="5214602"/>
                </a:lnTo>
                <a:close/>
              </a:path>
            </a:pathLst>
          </a:custGeom>
          <a:gradFill flip="none" rotWithShape="1">
            <a:gsLst>
              <a:gs pos="52000">
                <a:schemeClr val="accent2"/>
              </a:gs>
              <a:gs pos="100000">
                <a:schemeClr val="accent1"/>
              </a:gs>
              <a:gs pos="20000">
                <a:schemeClr val="accent3"/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goes here</a:t>
            </a:r>
            <a:endParaRPr lang="en-GB" dirty="0"/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  <p:sp>
        <p:nvSpPr>
          <p:cNvPr id="2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4689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4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 flipH="1" flipV="1">
            <a:off x="-8709" y="-8709"/>
            <a:ext cx="8136266" cy="6875416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3202595"/>
              <a:gd name="connsiteY0" fmla="*/ 5189477 h 5189477"/>
              <a:gd name="connsiteX1" fmla="*/ 10681 w 3202595"/>
              <a:gd name="connsiteY1" fmla="*/ 0 h 5189477"/>
              <a:gd name="connsiteX2" fmla="*/ 3202595 w 3202595"/>
              <a:gd name="connsiteY2" fmla="*/ 1769932 h 5189477"/>
              <a:gd name="connsiteX3" fmla="*/ 0 w 3202595"/>
              <a:gd name="connsiteY3" fmla="*/ 5189477 h 5189477"/>
              <a:gd name="connsiteX0" fmla="*/ 2962146 w 6164741"/>
              <a:gd name="connsiteY0" fmla="*/ 5403918 h 5403918"/>
              <a:gd name="connsiteX1" fmla="*/ 3 w 6164741"/>
              <a:gd name="connsiteY1" fmla="*/ 0 h 5403918"/>
              <a:gd name="connsiteX2" fmla="*/ 6164741 w 6164741"/>
              <a:gd name="connsiteY2" fmla="*/ 1984373 h 5403918"/>
              <a:gd name="connsiteX3" fmla="*/ 2962146 w 6164741"/>
              <a:gd name="connsiteY3" fmla="*/ 5403918 h 5403918"/>
              <a:gd name="connsiteX0" fmla="*/ 2962143 w 6164738"/>
              <a:gd name="connsiteY0" fmla="*/ 5403918 h 5403918"/>
              <a:gd name="connsiteX1" fmla="*/ 0 w 6164738"/>
              <a:gd name="connsiteY1" fmla="*/ 0 h 5403918"/>
              <a:gd name="connsiteX2" fmla="*/ 6164738 w 6164738"/>
              <a:gd name="connsiteY2" fmla="*/ 1984373 h 5403918"/>
              <a:gd name="connsiteX3" fmla="*/ 2962143 w 6164738"/>
              <a:gd name="connsiteY3" fmla="*/ 5403918 h 5403918"/>
              <a:gd name="connsiteX0" fmla="*/ 2962143 w 6164738"/>
              <a:gd name="connsiteY0" fmla="*/ 5403918 h 5403918"/>
              <a:gd name="connsiteX1" fmla="*/ 0 w 6164738"/>
              <a:gd name="connsiteY1" fmla="*/ 0 h 5403918"/>
              <a:gd name="connsiteX2" fmla="*/ 6164738 w 6164738"/>
              <a:gd name="connsiteY2" fmla="*/ 1984373 h 5403918"/>
              <a:gd name="connsiteX3" fmla="*/ 2962143 w 6164738"/>
              <a:gd name="connsiteY3" fmla="*/ 5403918 h 5403918"/>
              <a:gd name="connsiteX0" fmla="*/ 2819219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1769932 h 5189477"/>
              <a:gd name="connsiteX3" fmla="*/ 2819219 w 6021814"/>
              <a:gd name="connsiteY3" fmla="*/ 5189477 h 5189477"/>
              <a:gd name="connsiteX0" fmla="*/ 2819219 w 6007522"/>
              <a:gd name="connsiteY0" fmla="*/ 5189477 h 5189477"/>
              <a:gd name="connsiteX1" fmla="*/ 0 w 6007522"/>
              <a:gd name="connsiteY1" fmla="*/ 0 h 5189477"/>
              <a:gd name="connsiteX2" fmla="*/ 6007522 w 6007522"/>
              <a:gd name="connsiteY2" fmla="*/ 3299613 h 5189477"/>
              <a:gd name="connsiteX3" fmla="*/ 2819219 w 6007522"/>
              <a:gd name="connsiteY3" fmla="*/ 5189477 h 5189477"/>
              <a:gd name="connsiteX0" fmla="*/ 2819219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19219 w 6021814"/>
              <a:gd name="connsiteY3" fmla="*/ 5189477 h 5189477"/>
              <a:gd name="connsiteX0" fmla="*/ 2862096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62096 w 6021814"/>
              <a:gd name="connsiteY3" fmla="*/ 5189477 h 5189477"/>
              <a:gd name="connsiteX0" fmla="*/ 2862096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62096 w 6021814"/>
              <a:gd name="connsiteY3" fmla="*/ 5189477 h 5189477"/>
              <a:gd name="connsiteX0" fmla="*/ 2862096 w 5993229"/>
              <a:gd name="connsiteY0" fmla="*/ 5189477 h 5189477"/>
              <a:gd name="connsiteX1" fmla="*/ 0 w 5993229"/>
              <a:gd name="connsiteY1" fmla="*/ 0 h 5189477"/>
              <a:gd name="connsiteX2" fmla="*/ 5993229 w 5993229"/>
              <a:gd name="connsiteY2" fmla="*/ 3394921 h 5189477"/>
              <a:gd name="connsiteX3" fmla="*/ 2862096 w 5993229"/>
              <a:gd name="connsiteY3" fmla="*/ 5189477 h 5189477"/>
              <a:gd name="connsiteX0" fmla="*/ 2940500 w 5993229"/>
              <a:gd name="connsiteY0" fmla="*/ 5196067 h 5196067"/>
              <a:gd name="connsiteX1" fmla="*/ 0 w 5993229"/>
              <a:gd name="connsiteY1" fmla="*/ 0 h 5196067"/>
              <a:gd name="connsiteX2" fmla="*/ 5993229 w 5993229"/>
              <a:gd name="connsiteY2" fmla="*/ 3394921 h 5196067"/>
              <a:gd name="connsiteX3" fmla="*/ 2940500 w 5993229"/>
              <a:gd name="connsiteY3" fmla="*/ 5196067 h 5196067"/>
              <a:gd name="connsiteX0" fmla="*/ 2940500 w 5999763"/>
              <a:gd name="connsiteY0" fmla="*/ 5196067 h 5196067"/>
              <a:gd name="connsiteX1" fmla="*/ 0 w 5999763"/>
              <a:gd name="connsiteY1" fmla="*/ 0 h 5196067"/>
              <a:gd name="connsiteX2" fmla="*/ 5999763 w 5999763"/>
              <a:gd name="connsiteY2" fmla="*/ 3467409 h 5196067"/>
              <a:gd name="connsiteX3" fmla="*/ 2940500 w 5999763"/>
              <a:gd name="connsiteY3" fmla="*/ 5196067 h 5196067"/>
              <a:gd name="connsiteX0" fmla="*/ 3045039 w 6104302"/>
              <a:gd name="connsiteY0" fmla="*/ 5202656 h 5202656"/>
              <a:gd name="connsiteX1" fmla="*/ 0 w 6104302"/>
              <a:gd name="connsiteY1" fmla="*/ 0 h 5202656"/>
              <a:gd name="connsiteX2" fmla="*/ 6104302 w 6104302"/>
              <a:gd name="connsiteY2" fmla="*/ 3473998 h 5202656"/>
              <a:gd name="connsiteX3" fmla="*/ 3045039 w 6104302"/>
              <a:gd name="connsiteY3" fmla="*/ 5202656 h 520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4302" h="5202656">
                <a:moveTo>
                  <a:pt x="3045039" y="5202656"/>
                </a:moveTo>
                <a:cubicBezTo>
                  <a:pt x="3034307" y="5174064"/>
                  <a:pt x="10732" y="42888"/>
                  <a:pt x="0" y="0"/>
                </a:cubicBezTo>
                <a:lnTo>
                  <a:pt x="6104302" y="3473998"/>
                </a:lnTo>
                <a:lnTo>
                  <a:pt x="3045039" y="5202656"/>
                </a:lnTo>
                <a:close/>
              </a:path>
            </a:pathLst>
          </a:custGeom>
          <a:gradFill flip="none" rotWithShape="1">
            <a:gsLst>
              <a:gs pos="22000">
                <a:schemeClr val="accent3"/>
              </a:gs>
              <a:gs pos="51000">
                <a:schemeClr val="accent2"/>
              </a:gs>
              <a:gs pos="98374">
                <a:schemeClr val="accent1"/>
              </a:gs>
            </a:gsLst>
            <a:lin ang="13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goes here</a:t>
            </a:r>
            <a:endParaRPr lang="en-GB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8" y="5204499"/>
            <a:ext cx="1978025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3895344"/>
            <a:ext cx="9514682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subhead/presenters names, 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4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4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 flipH="1" flipV="1">
            <a:off x="-8709" y="-8709"/>
            <a:ext cx="8136266" cy="6875416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3202595"/>
              <a:gd name="connsiteY0" fmla="*/ 5189477 h 5189477"/>
              <a:gd name="connsiteX1" fmla="*/ 10681 w 3202595"/>
              <a:gd name="connsiteY1" fmla="*/ 0 h 5189477"/>
              <a:gd name="connsiteX2" fmla="*/ 3202595 w 3202595"/>
              <a:gd name="connsiteY2" fmla="*/ 1769932 h 5189477"/>
              <a:gd name="connsiteX3" fmla="*/ 0 w 3202595"/>
              <a:gd name="connsiteY3" fmla="*/ 5189477 h 5189477"/>
              <a:gd name="connsiteX0" fmla="*/ 2962146 w 6164741"/>
              <a:gd name="connsiteY0" fmla="*/ 5403918 h 5403918"/>
              <a:gd name="connsiteX1" fmla="*/ 3 w 6164741"/>
              <a:gd name="connsiteY1" fmla="*/ 0 h 5403918"/>
              <a:gd name="connsiteX2" fmla="*/ 6164741 w 6164741"/>
              <a:gd name="connsiteY2" fmla="*/ 1984373 h 5403918"/>
              <a:gd name="connsiteX3" fmla="*/ 2962146 w 6164741"/>
              <a:gd name="connsiteY3" fmla="*/ 5403918 h 5403918"/>
              <a:gd name="connsiteX0" fmla="*/ 2962143 w 6164738"/>
              <a:gd name="connsiteY0" fmla="*/ 5403918 h 5403918"/>
              <a:gd name="connsiteX1" fmla="*/ 0 w 6164738"/>
              <a:gd name="connsiteY1" fmla="*/ 0 h 5403918"/>
              <a:gd name="connsiteX2" fmla="*/ 6164738 w 6164738"/>
              <a:gd name="connsiteY2" fmla="*/ 1984373 h 5403918"/>
              <a:gd name="connsiteX3" fmla="*/ 2962143 w 6164738"/>
              <a:gd name="connsiteY3" fmla="*/ 5403918 h 5403918"/>
              <a:gd name="connsiteX0" fmla="*/ 2962143 w 6164738"/>
              <a:gd name="connsiteY0" fmla="*/ 5403918 h 5403918"/>
              <a:gd name="connsiteX1" fmla="*/ 0 w 6164738"/>
              <a:gd name="connsiteY1" fmla="*/ 0 h 5403918"/>
              <a:gd name="connsiteX2" fmla="*/ 6164738 w 6164738"/>
              <a:gd name="connsiteY2" fmla="*/ 1984373 h 5403918"/>
              <a:gd name="connsiteX3" fmla="*/ 2962143 w 6164738"/>
              <a:gd name="connsiteY3" fmla="*/ 5403918 h 5403918"/>
              <a:gd name="connsiteX0" fmla="*/ 2819219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1769932 h 5189477"/>
              <a:gd name="connsiteX3" fmla="*/ 2819219 w 6021814"/>
              <a:gd name="connsiteY3" fmla="*/ 5189477 h 5189477"/>
              <a:gd name="connsiteX0" fmla="*/ 2819219 w 6007522"/>
              <a:gd name="connsiteY0" fmla="*/ 5189477 h 5189477"/>
              <a:gd name="connsiteX1" fmla="*/ 0 w 6007522"/>
              <a:gd name="connsiteY1" fmla="*/ 0 h 5189477"/>
              <a:gd name="connsiteX2" fmla="*/ 6007522 w 6007522"/>
              <a:gd name="connsiteY2" fmla="*/ 3299613 h 5189477"/>
              <a:gd name="connsiteX3" fmla="*/ 2819219 w 6007522"/>
              <a:gd name="connsiteY3" fmla="*/ 5189477 h 5189477"/>
              <a:gd name="connsiteX0" fmla="*/ 2819219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19219 w 6021814"/>
              <a:gd name="connsiteY3" fmla="*/ 5189477 h 5189477"/>
              <a:gd name="connsiteX0" fmla="*/ 2862096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62096 w 6021814"/>
              <a:gd name="connsiteY3" fmla="*/ 5189477 h 5189477"/>
              <a:gd name="connsiteX0" fmla="*/ 2862096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62096 w 6021814"/>
              <a:gd name="connsiteY3" fmla="*/ 5189477 h 5189477"/>
              <a:gd name="connsiteX0" fmla="*/ 2862096 w 5993229"/>
              <a:gd name="connsiteY0" fmla="*/ 5189477 h 5189477"/>
              <a:gd name="connsiteX1" fmla="*/ 0 w 5993229"/>
              <a:gd name="connsiteY1" fmla="*/ 0 h 5189477"/>
              <a:gd name="connsiteX2" fmla="*/ 5993229 w 5993229"/>
              <a:gd name="connsiteY2" fmla="*/ 3394921 h 5189477"/>
              <a:gd name="connsiteX3" fmla="*/ 2862096 w 5993229"/>
              <a:gd name="connsiteY3" fmla="*/ 5189477 h 5189477"/>
              <a:gd name="connsiteX0" fmla="*/ 2940500 w 5993229"/>
              <a:gd name="connsiteY0" fmla="*/ 5196067 h 5196067"/>
              <a:gd name="connsiteX1" fmla="*/ 0 w 5993229"/>
              <a:gd name="connsiteY1" fmla="*/ 0 h 5196067"/>
              <a:gd name="connsiteX2" fmla="*/ 5993229 w 5993229"/>
              <a:gd name="connsiteY2" fmla="*/ 3394921 h 5196067"/>
              <a:gd name="connsiteX3" fmla="*/ 2940500 w 5993229"/>
              <a:gd name="connsiteY3" fmla="*/ 5196067 h 5196067"/>
              <a:gd name="connsiteX0" fmla="*/ 2940500 w 5999763"/>
              <a:gd name="connsiteY0" fmla="*/ 5196067 h 5196067"/>
              <a:gd name="connsiteX1" fmla="*/ 0 w 5999763"/>
              <a:gd name="connsiteY1" fmla="*/ 0 h 5196067"/>
              <a:gd name="connsiteX2" fmla="*/ 5999763 w 5999763"/>
              <a:gd name="connsiteY2" fmla="*/ 3467409 h 5196067"/>
              <a:gd name="connsiteX3" fmla="*/ 2940500 w 5999763"/>
              <a:gd name="connsiteY3" fmla="*/ 5196067 h 5196067"/>
              <a:gd name="connsiteX0" fmla="*/ 3045039 w 6104302"/>
              <a:gd name="connsiteY0" fmla="*/ 5202656 h 5202656"/>
              <a:gd name="connsiteX1" fmla="*/ 0 w 6104302"/>
              <a:gd name="connsiteY1" fmla="*/ 0 h 5202656"/>
              <a:gd name="connsiteX2" fmla="*/ 6104302 w 6104302"/>
              <a:gd name="connsiteY2" fmla="*/ 3473998 h 5202656"/>
              <a:gd name="connsiteX3" fmla="*/ 3045039 w 6104302"/>
              <a:gd name="connsiteY3" fmla="*/ 5202656 h 520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4302" h="5202656">
                <a:moveTo>
                  <a:pt x="3045039" y="5202656"/>
                </a:moveTo>
                <a:cubicBezTo>
                  <a:pt x="3034307" y="5174064"/>
                  <a:pt x="10732" y="42888"/>
                  <a:pt x="0" y="0"/>
                </a:cubicBezTo>
                <a:lnTo>
                  <a:pt x="6104302" y="3473998"/>
                </a:lnTo>
                <a:lnTo>
                  <a:pt x="3045039" y="5202656"/>
                </a:lnTo>
                <a:close/>
              </a:path>
            </a:pathLst>
          </a:custGeom>
          <a:gradFill flip="none" rotWithShape="1">
            <a:gsLst>
              <a:gs pos="22000">
                <a:schemeClr val="accent3"/>
              </a:gs>
              <a:gs pos="51000">
                <a:schemeClr val="accent2"/>
              </a:gs>
              <a:gs pos="98374">
                <a:schemeClr val="accent1"/>
              </a:gs>
            </a:gsLst>
            <a:lin ang="13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9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5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675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6095262" y="0"/>
            <a:ext cx="6101116" cy="6858864"/>
            <a:chOff x="6095262" y="0"/>
            <a:chExt cx="6101116" cy="6858864"/>
          </a:xfrm>
        </p:grpSpPr>
        <p:sp>
          <p:nvSpPr>
            <p:cNvPr id="8" name="Freeform 7"/>
            <p:cNvSpPr/>
            <p:nvPr userDrawn="1"/>
          </p:nvSpPr>
          <p:spPr>
            <a:xfrm>
              <a:off x="6105525" y="0"/>
              <a:ext cx="6082158" cy="6858000"/>
            </a:xfrm>
            <a:custGeom>
              <a:avLst/>
              <a:gdLst>
                <a:gd name="connsiteX0" fmla="*/ 6096000 w 6096000"/>
                <a:gd name="connsiteY0" fmla="*/ 0 h 6867525"/>
                <a:gd name="connsiteX1" fmla="*/ 0 w 6096000"/>
                <a:gd name="connsiteY1" fmla="*/ 9525 h 6867525"/>
                <a:gd name="connsiteX2" fmla="*/ 3362325 w 6096000"/>
                <a:gd name="connsiteY2" fmla="*/ 6867525 h 6867525"/>
                <a:gd name="connsiteX3" fmla="*/ 6096000 w 6096000"/>
                <a:gd name="connsiteY3" fmla="*/ 6858000 h 6867525"/>
                <a:gd name="connsiteX4" fmla="*/ 6096000 w 6096000"/>
                <a:gd name="connsiteY4" fmla="*/ 0 h 68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6867525">
                  <a:moveTo>
                    <a:pt x="6096000" y="0"/>
                  </a:moveTo>
                  <a:lnTo>
                    <a:pt x="0" y="9525"/>
                  </a:lnTo>
                  <a:lnTo>
                    <a:pt x="3362325" y="6867525"/>
                  </a:lnTo>
                  <a:lnTo>
                    <a:pt x="6096000" y="685800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" name="Freeform 32"/>
            <p:cNvSpPr/>
            <p:nvPr userDrawn="1"/>
          </p:nvSpPr>
          <p:spPr>
            <a:xfrm flipH="1">
              <a:off x="6099048" y="0"/>
              <a:ext cx="6096736" cy="4569416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2623 w 3395129"/>
                <a:gd name="connsiteY0" fmla="*/ 652 h 3446751"/>
                <a:gd name="connsiteX1" fmla="*/ 0 w 3395129"/>
                <a:gd name="connsiteY1" fmla="*/ 3446751 h 3446751"/>
                <a:gd name="connsiteX2" fmla="*/ 3395129 w 3395129"/>
                <a:gd name="connsiteY2" fmla="*/ 0 h 3446751"/>
                <a:gd name="connsiteX3" fmla="*/ 2623 w 3395129"/>
                <a:gd name="connsiteY3" fmla="*/ 652 h 344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3446751">
                  <a:moveTo>
                    <a:pt x="2623" y="652"/>
                  </a:moveTo>
                  <a:cubicBezTo>
                    <a:pt x="1749" y="1149352"/>
                    <a:pt x="874" y="2298051"/>
                    <a:pt x="0" y="3446751"/>
                  </a:cubicBezTo>
                  <a:lnTo>
                    <a:pt x="3395129" y="0"/>
                  </a:lnTo>
                  <a:lnTo>
                    <a:pt x="2623" y="65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1"/>
                </a:gs>
              </a:gsLst>
              <a:lin ang="120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5" name="Freeform 34"/>
            <p:cNvSpPr/>
            <p:nvPr userDrawn="1"/>
          </p:nvSpPr>
          <p:spPr>
            <a:xfrm flipH="1">
              <a:off x="9451181" y="4569416"/>
              <a:ext cx="2745197" cy="2289448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1529836 w 1529836"/>
                <a:gd name="connsiteY0" fmla="*/ 1726951 h 1726951"/>
                <a:gd name="connsiteX1" fmla="*/ 4894 w 1529836"/>
                <a:gd name="connsiteY1" fmla="*/ 0 h 1726951"/>
                <a:gd name="connsiteX2" fmla="*/ 0 w 1529836"/>
                <a:gd name="connsiteY2" fmla="*/ 1719114 h 1726951"/>
                <a:gd name="connsiteX3" fmla="*/ 1529836 w 1529836"/>
                <a:gd name="connsiteY3" fmla="*/ 1726951 h 1726951"/>
                <a:gd name="connsiteX0" fmla="*/ 1524956 w 1524956"/>
                <a:gd name="connsiteY0" fmla="*/ 1726951 h 1726951"/>
                <a:gd name="connsiteX1" fmla="*/ 14 w 1524956"/>
                <a:gd name="connsiteY1" fmla="*/ 0 h 1726951"/>
                <a:gd name="connsiteX2" fmla="*/ 139661 w 1524956"/>
                <a:gd name="connsiteY2" fmla="*/ 1496385 h 1726951"/>
                <a:gd name="connsiteX3" fmla="*/ 1524956 w 1524956"/>
                <a:gd name="connsiteY3" fmla="*/ 1726951 h 1726951"/>
                <a:gd name="connsiteX0" fmla="*/ 1525273 w 1525273"/>
                <a:gd name="connsiteY0" fmla="*/ 1726951 h 1726951"/>
                <a:gd name="connsiteX1" fmla="*/ 331 w 1525273"/>
                <a:gd name="connsiteY1" fmla="*/ 0 h 1726951"/>
                <a:gd name="connsiteX2" fmla="*/ 2068 w 1525273"/>
                <a:gd name="connsiteY2" fmla="*/ 1726299 h 1726951"/>
                <a:gd name="connsiteX3" fmla="*/ 1525273 w 1525273"/>
                <a:gd name="connsiteY3" fmla="*/ 1726951 h 172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5273" h="1726951">
                  <a:moveTo>
                    <a:pt x="1525273" y="1726951"/>
                  </a:moveTo>
                  <a:lnTo>
                    <a:pt x="331" y="0"/>
                  </a:lnTo>
                  <a:cubicBezTo>
                    <a:pt x="-1300" y="573038"/>
                    <a:pt x="3699" y="1153261"/>
                    <a:pt x="2068" y="1726299"/>
                  </a:cubicBezTo>
                  <a:lnTo>
                    <a:pt x="1525273" y="1726951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3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6" name="Freeform 25"/>
            <p:cNvSpPr/>
            <p:nvPr userDrawn="1"/>
          </p:nvSpPr>
          <p:spPr>
            <a:xfrm flipH="1">
              <a:off x="6095262" y="0"/>
              <a:ext cx="6100521" cy="6858864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5173702">
                  <a:moveTo>
                    <a:pt x="1524942" y="5173702"/>
                  </a:moveTo>
                  <a:lnTo>
                    <a:pt x="0" y="3446751"/>
                  </a:lnTo>
                  <a:lnTo>
                    <a:pt x="3395129" y="0"/>
                  </a:lnTo>
                  <a:lnTo>
                    <a:pt x="1524942" y="517370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8" y="5204499"/>
            <a:ext cx="1978025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3895344"/>
            <a:ext cx="9514682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subhead/presenters names, 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</p:spTree>
    <p:extLst>
      <p:ext uri="{BB962C8B-B14F-4D97-AF65-F5344CB8AC3E}">
        <p14:creationId xmlns:p14="http://schemas.microsoft.com/office/powerpoint/2010/main" val="52433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5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6095262" y="0"/>
            <a:ext cx="6101116" cy="6858864"/>
            <a:chOff x="6095262" y="0"/>
            <a:chExt cx="6101116" cy="6858864"/>
          </a:xfrm>
        </p:grpSpPr>
        <p:sp>
          <p:nvSpPr>
            <p:cNvPr id="23" name="Freeform 22"/>
            <p:cNvSpPr/>
            <p:nvPr userDrawn="1"/>
          </p:nvSpPr>
          <p:spPr>
            <a:xfrm>
              <a:off x="6105525" y="0"/>
              <a:ext cx="6082158" cy="6858000"/>
            </a:xfrm>
            <a:custGeom>
              <a:avLst/>
              <a:gdLst>
                <a:gd name="connsiteX0" fmla="*/ 6096000 w 6096000"/>
                <a:gd name="connsiteY0" fmla="*/ 0 h 6867525"/>
                <a:gd name="connsiteX1" fmla="*/ 0 w 6096000"/>
                <a:gd name="connsiteY1" fmla="*/ 9525 h 6867525"/>
                <a:gd name="connsiteX2" fmla="*/ 3362325 w 6096000"/>
                <a:gd name="connsiteY2" fmla="*/ 6867525 h 6867525"/>
                <a:gd name="connsiteX3" fmla="*/ 6096000 w 6096000"/>
                <a:gd name="connsiteY3" fmla="*/ 6858000 h 6867525"/>
                <a:gd name="connsiteX4" fmla="*/ 6096000 w 6096000"/>
                <a:gd name="connsiteY4" fmla="*/ 0 h 68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6867525">
                  <a:moveTo>
                    <a:pt x="6096000" y="0"/>
                  </a:moveTo>
                  <a:lnTo>
                    <a:pt x="0" y="9525"/>
                  </a:lnTo>
                  <a:lnTo>
                    <a:pt x="3362325" y="6867525"/>
                  </a:lnTo>
                  <a:lnTo>
                    <a:pt x="6096000" y="685800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4" name="Freeform 23"/>
            <p:cNvSpPr/>
            <p:nvPr userDrawn="1"/>
          </p:nvSpPr>
          <p:spPr>
            <a:xfrm flipH="1">
              <a:off x="6099048" y="0"/>
              <a:ext cx="6096736" cy="4569416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2623 w 3395129"/>
                <a:gd name="connsiteY0" fmla="*/ 652 h 3446751"/>
                <a:gd name="connsiteX1" fmla="*/ 0 w 3395129"/>
                <a:gd name="connsiteY1" fmla="*/ 3446751 h 3446751"/>
                <a:gd name="connsiteX2" fmla="*/ 3395129 w 3395129"/>
                <a:gd name="connsiteY2" fmla="*/ 0 h 3446751"/>
                <a:gd name="connsiteX3" fmla="*/ 2623 w 3395129"/>
                <a:gd name="connsiteY3" fmla="*/ 652 h 344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3446751">
                  <a:moveTo>
                    <a:pt x="2623" y="652"/>
                  </a:moveTo>
                  <a:cubicBezTo>
                    <a:pt x="1749" y="1149352"/>
                    <a:pt x="874" y="2298051"/>
                    <a:pt x="0" y="3446751"/>
                  </a:cubicBezTo>
                  <a:lnTo>
                    <a:pt x="3395129" y="0"/>
                  </a:lnTo>
                  <a:lnTo>
                    <a:pt x="2623" y="65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3"/>
                </a:gs>
              </a:gsLst>
              <a:lin ang="120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5" name="Freeform 24"/>
            <p:cNvSpPr/>
            <p:nvPr userDrawn="1"/>
          </p:nvSpPr>
          <p:spPr>
            <a:xfrm flipH="1">
              <a:off x="9451181" y="4569416"/>
              <a:ext cx="2745197" cy="2289448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1529836 w 1529836"/>
                <a:gd name="connsiteY0" fmla="*/ 1726951 h 1726951"/>
                <a:gd name="connsiteX1" fmla="*/ 4894 w 1529836"/>
                <a:gd name="connsiteY1" fmla="*/ 0 h 1726951"/>
                <a:gd name="connsiteX2" fmla="*/ 0 w 1529836"/>
                <a:gd name="connsiteY2" fmla="*/ 1719114 h 1726951"/>
                <a:gd name="connsiteX3" fmla="*/ 1529836 w 1529836"/>
                <a:gd name="connsiteY3" fmla="*/ 1726951 h 1726951"/>
                <a:gd name="connsiteX0" fmla="*/ 1524956 w 1524956"/>
                <a:gd name="connsiteY0" fmla="*/ 1726951 h 1726951"/>
                <a:gd name="connsiteX1" fmla="*/ 14 w 1524956"/>
                <a:gd name="connsiteY1" fmla="*/ 0 h 1726951"/>
                <a:gd name="connsiteX2" fmla="*/ 139661 w 1524956"/>
                <a:gd name="connsiteY2" fmla="*/ 1496385 h 1726951"/>
                <a:gd name="connsiteX3" fmla="*/ 1524956 w 1524956"/>
                <a:gd name="connsiteY3" fmla="*/ 1726951 h 1726951"/>
                <a:gd name="connsiteX0" fmla="*/ 1525273 w 1525273"/>
                <a:gd name="connsiteY0" fmla="*/ 1726951 h 1726951"/>
                <a:gd name="connsiteX1" fmla="*/ 331 w 1525273"/>
                <a:gd name="connsiteY1" fmla="*/ 0 h 1726951"/>
                <a:gd name="connsiteX2" fmla="*/ 2068 w 1525273"/>
                <a:gd name="connsiteY2" fmla="*/ 1726299 h 1726951"/>
                <a:gd name="connsiteX3" fmla="*/ 1525273 w 1525273"/>
                <a:gd name="connsiteY3" fmla="*/ 1726951 h 172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5273" h="1726951">
                  <a:moveTo>
                    <a:pt x="1525273" y="1726951"/>
                  </a:moveTo>
                  <a:lnTo>
                    <a:pt x="331" y="0"/>
                  </a:lnTo>
                  <a:cubicBezTo>
                    <a:pt x="-1300" y="573038"/>
                    <a:pt x="3699" y="1153261"/>
                    <a:pt x="2068" y="1726299"/>
                  </a:cubicBezTo>
                  <a:lnTo>
                    <a:pt x="1525273" y="1726951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2"/>
                </a:gs>
                <a:gs pos="0">
                  <a:schemeClr val="accent3"/>
                </a:gs>
              </a:gsLst>
              <a:lin ang="13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6" name="Freeform 25"/>
            <p:cNvSpPr/>
            <p:nvPr userDrawn="1"/>
          </p:nvSpPr>
          <p:spPr>
            <a:xfrm flipH="1">
              <a:off x="6095262" y="0"/>
              <a:ext cx="6100521" cy="6858864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5173702">
                  <a:moveTo>
                    <a:pt x="1524942" y="5173702"/>
                  </a:moveTo>
                  <a:lnTo>
                    <a:pt x="0" y="3446751"/>
                  </a:lnTo>
                  <a:lnTo>
                    <a:pt x="3395129" y="0"/>
                  </a:lnTo>
                  <a:lnTo>
                    <a:pt x="1524942" y="517370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185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 REVERSED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9" y="0"/>
            <a:ext cx="12192001" cy="6858000"/>
          </a:xfrm>
          <a:prstGeom prst="rect">
            <a:avLst/>
          </a:prstGeom>
        </p:spPr>
      </p:pic>
      <p:sp>
        <p:nvSpPr>
          <p:cNvPr id="19" name="Freeform 18"/>
          <p:cNvSpPr/>
          <p:nvPr userDrawn="1"/>
        </p:nvSpPr>
        <p:spPr>
          <a:xfrm flipH="1" flipV="1">
            <a:off x="-18560" y="0"/>
            <a:ext cx="12188952" cy="6858000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3119359 w 9194731"/>
              <a:gd name="connsiteY0" fmla="*/ 5147756 h 5147756"/>
              <a:gd name="connsiteX1" fmla="*/ 0 w 9194731"/>
              <a:gd name="connsiteY1" fmla="*/ 0 h 5147756"/>
              <a:gd name="connsiteX2" fmla="*/ 9194731 w 9194731"/>
              <a:gd name="connsiteY2" fmla="*/ 1742507 h 5147756"/>
              <a:gd name="connsiteX3" fmla="*/ 3119359 w 9194731"/>
              <a:gd name="connsiteY3" fmla="*/ 5147756 h 5147756"/>
              <a:gd name="connsiteX0" fmla="*/ 3151267 w 9226639"/>
              <a:gd name="connsiteY0" fmla="*/ 5163714 h 5163714"/>
              <a:gd name="connsiteX1" fmla="*/ 0 w 9226639"/>
              <a:gd name="connsiteY1" fmla="*/ 0 h 5163714"/>
              <a:gd name="connsiteX2" fmla="*/ 9226639 w 9226639"/>
              <a:gd name="connsiteY2" fmla="*/ 1758465 h 5163714"/>
              <a:gd name="connsiteX3" fmla="*/ 3151267 w 9226639"/>
              <a:gd name="connsiteY3" fmla="*/ 5163714 h 5163714"/>
              <a:gd name="connsiteX0" fmla="*/ 3151267 w 9198054"/>
              <a:gd name="connsiteY0" fmla="*/ 5163714 h 5163714"/>
              <a:gd name="connsiteX1" fmla="*/ 0 w 9198054"/>
              <a:gd name="connsiteY1" fmla="*/ 0 h 5163714"/>
              <a:gd name="connsiteX2" fmla="*/ 9198054 w 9198054"/>
              <a:gd name="connsiteY2" fmla="*/ 1901426 h 5163714"/>
              <a:gd name="connsiteX3" fmla="*/ 3151267 w 9198054"/>
              <a:gd name="connsiteY3" fmla="*/ 5163714 h 5163714"/>
              <a:gd name="connsiteX0" fmla="*/ 3208437 w 9198054"/>
              <a:gd name="connsiteY0" fmla="*/ 5163714 h 5163714"/>
              <a:gd name="connsiteX1" fmla="*/ 0 w 9198054"/>
              <a:gd name="connsiteY1" fmla="*/ 0 h 5163714"/>
              <a:gd name="connsiteX2" fmla="*/ 9198054 w 9198054"/>
              <a:gd name="connsiteY2" fmla="*/ 1901426 h 5163714"/>
              <a:gd name="connsiteX3" fmla="*/ 3208437 w 9198054"/>
              <a:gd name="connsiteY3" fmla="*/ 5163714 h 5163714"/>
              <a:gd name="connsiteX0" fmla="*/ 3160796 w 9198054"/>
              <a:gd name="connsiteY0" fmla="*/ 5154183 h 5154183"/>
              <a:gd name="connsiteX1" fmla="*/ 0 w 9198054"/>
              <a:gd name="connsiteY1" fmla="*/ 0 h 5154183"/>
              <a:gd name="connsiteX2" fmla="*/ 9198054 w 9198054"/>
              <a:gd name="connsiteY2" fmla="*/ 1901426 h 5154183"/>
              <a:gd name="connsiteX3" fmla="*/ 3160796 w 9198054"/>
              <a:gd name="connsiteY3" fmla="*/ 5154183 h 5154183"/>
              <a:gd name="connsiteX0" fmla="*/ 316079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910957 h 5154183"/>
              <a:gd name="connsiteX3" fmla="*/ 3160796 w 9178997"/>
              <a:gd name="connsiteY3" fmla="*/ 5154183 h 5154183"/>
              <a:gd name="connsiteX0" fmla="*/ 304811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910957 h 5154183"/>
              <a:gd name="connsiteX3" fmla="*/ 3048116 w 9178997"/>
              <a:gd name="connsiteY3" fmla="*/ 5154183 h 5154183"/>
              <a:gd name="connsiteX0" fmla="*/ 304811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698542 h 5154183"/>
              <a:gd name="connsiteX3" fmla="*/ 3048116 w 9178997"/>
              <a:gd name="connsiteY3" fmla="*/ 5154183 h 515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8997" h="5154183">
                <a:moveTo>
                  <a:pt x="3048116" y="5154183"/>
                </a:moveTo>
                <a:lnTo>
                  <a:pt x="0" y="0"/>
                </a:lnTo>
                <a:lnTo>
                  <a:pt x="9178997" y="1698542"/>
                </a:lnTo>
                <a:lnTo>
                  <a:pt x="3048116" y="5154183"/>
                </a:lnTo>
                <a:close/>
              </a:path>
            </a:pathLst>
          </a:custGeom>
          <a:gradFill flip="none" rotWithShape="1">
            <a:gsLst>
              <a:gs pos="61000">
                <a:schemeClr val="accent2"/>
              </a:gs>
              <a:gs pos="31000">
                <a:schemeClr val="accent3"/>
              </a:gs>
              <a:gs pos="100000">
                <a:schemeClr val="accent1"/>
              </a:gs>
            </a:gsLst>
            <a:lin ang="12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8" y="2282634"/>
            <a:ext cx="9521825" cy="1051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One-line title</a:t>
            </a:r>
            <a:endParaRPr lang="en-GB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84048" y="3892296"/>
            <a:ext cx="9472598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subhead/presenters names, 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8" y="5204499"/>
            <a:ext cx="4449209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8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 REVERSE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9" y="0"/>
            <a:ext cx="12192001" cy="685800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flipH="1" flipV="1">
            <a:off x="-18560" y="0"/>
            <a:ext cx="12188952" cy="6858000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3119359 w 9194731"/>
              <a:gd name="connsiteY0" fmla="*/ 5147756 h 5147756"/>
              <a:gd name="connsiteX1" fmla="*/ 0 w 9194731"/>
              <a:gd name="connsiteY1" fmla="*/ 0 h 5147756"/>
              <a:gd name="connsiteX2" fmla="*/ 9194731 w 9194731"/>
              <a:gd name="connsiteY2" fmla="*/ 1742507 h 5147756"/>
              <a:gd name="connsiteX3" fmla="*/ 3119359 w 9194731"/>
              <a:gd name="connsiteY3" fmla="*/ 5147756 h 5147756"/>
              <a:gd name="connsiteX0" fmla="*/ 3151267 w 9226639"/>
              <a:gd name="connsiteY0" fmla="*/ 5163714 h 5163714"/>
              <a:gd name="connsiteX1" fmla="*/ 0 w 9226639"/>
              <a:gd name="connsiteY1" fmla="*/ 0 h 5163714"/>
              <a:gd name="connsiteX2" fmla="*/ 9226639 w 9226639"/>
              <a:gd name="connsiteY2" fmla="*/ 1758465 h 5163714"/>
              <a:gd name="connsiteX3" fmla="*/ 3151267 w 9226639"/>
              <a:gd name="connsiteY3" fmla="*/ 5163714 h 5163714"/>
              <a:gd name="connsiteX0" fmla="*/ 3151267 w 9198054"/>
              <a:gd name="connsiteY0" fmla="*/ 5163714 h 5163714"/>
              <a:gd name="connsiteX1" fmla="*/ 0 w 9198054"/>
              <a:gd name="connsiteY1" fmla="*/ 0 h 5163714"/>
              <a:gd name="connsiteX2" fmla="*/ 9198054 w 9198054"/>
              <a:gd name="connsiteY2" fmla="*/ 1901426 h 5163714"/>
              <a:gd name="connsiteX3" fmla="*/ 3151267 w 9198054"/>
              <a:gd name="connsiteY3" fmla="*/ 5163714 h 5163714"/>
              <a:gd name="connsiteX0" fmla="*/ 3208437 w 9198054"/>
              <a:gd name="connsiteY0" fmla="*/ 5163714 h 5163714"/>
              <a:gd name="connsiteX1" fmla="*/ 0 w 9198054"/>
              <a:gd name="connsiteY1" fmla="*/ 0 h 5163714"/>
              <a:gd name="connsiteX2" fmla="*/ 9198054 w 9198054"/>
              <a:gd name="connsiteY2" fmla="*/ 1901426 h 5163714"/>
              <a:gd name="connsiteX3" fmla="*/ 3208437 w 9198054"/>
              <a:gd name="connsiteY3" fmla="*/ 5163714 h 5163714"/>
              <a:gd name="connsiteX0" fmla="*/ 3160796 w 9198054"/>
              <a:gd name="connsiteY0" fmla="*/ 5154183 h 5154183"/>
              <a:gd name="connsiteX1" fmla="*/ 0 w 9198054"/>
              <a:gd name="connsiteY1" fmla="*/ 0 h 5154183"/>
              <a:gd name="connsiteX2" fmla="*/ 9198054 w 9198054"/>
              <a:gd name="connsiteY2" fmla="*/ 1901426 h 5154183"/>
              <a:gd name="connsiteX3" fmla="*/ 3160796 w 9198054"/>
              <a:gd name="connsiteY3" fmla="*/ 5154183 h 5154183"/>
              <a:gd name="connsiteX0" fmla="*/ 316079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910957 h 5154183"/>
              <a:gd name="connsiteX3" fmla="*/ 3160796 w 9178997"/>
              <a:gd name="connsiteY3" fmla="*/ 5154183 h 5154183"/>
              <a:gd name="connsiteX0" fmla="*/ 304811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910957 h 5154183"/>
              <a:gd name="connsiteX3" fmla="*/ 3048116 w 9178997"/>
              <a:gd name="connsiteY3" fmla="*/ 5154183 h 5154183"/>
              <a:gd name="connsiteX0" fmla="*/ 304811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698542 h 5154183"/>
              <a:gd name="connsiteX3" fmla="*/ 3048116 w 9178997"/>
              <a:gd name="connsiteY3" fmla="*/ 5154183 h 515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8997" h="5154183">
                <a:moveTo>
                  <a:pt x="3048116" y="5154183"/>
                </a:moveTo>
                <a:lnTo>
                  <a:pt x="0" y="0"/>
                </a:lnTo>
                <a:lnTo>
                  <a:pt x="9178997" y="1698542"/>
                </a:lnTo>
                <a:lnTo>
                  <a:pt x="3048116" y="5154183"/>
                </a:lnTo>
                <a:close/>
              </a:path>
            </a:pathLst>
          </a:custGeom>
          <a:gradFill flip="none" rotWithShape="1">
            <a:gsLst>
              <a:gs pos="61000">
                <a:schemeClr val="accent2"/>
              </a:gs>
              <a:gs pos="31000">
                <a:schemeClr val="accent3"/>
              </a:gs>
              <a:gs pos="100000">
                <a:schemeClr val="accent1"/>
              </a:gs>
            </a:gsLst>
            <a:lin ang="12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8" y="2286000"/>
            <a:ext cx="9521825" cy="1051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One-line title</a:t>
            </a:r>
            <a:endParaRPr lang="en-GB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 REVERSED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9" y="0"/>
            <a:ext cx="12192001" cy="685800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flipH="1" flipV="1">
            <a:off x="-1" y="0"/>
            <a:ext cx="12188950" cy="6858000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6053933"/>
              <a:gd name="connsiteY0" fmla="*/ 5175181 h 5175181"/>
              <a:gd name="connsiteX1" fmla="*/ 2883458 w 6053933"/>
              <a:gd name="connsiteY1" fmla="*/ 0 h 5175181"/>
              <a:gd name="connsiteX2" fmla="*/ 6053933 w 6053933"/>
              <a:gd name="connsiteY2" fmla="*/ 1755636 h 5175181"/>
              <a:gd name="connsiteX3" fmla="*/ 0 w 6053933"/>
              <a:gd name="connsiteY3" fmla="*/ 5175181 h 5175181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762784 h 5182329"/>
              <a:gd name="connsiteX3" fmla="*/ 0 w 6053933"/>
              <a:gd name="connsiteY3" fmla="*/ 5182329 h 5182329"/>
              <a:gd name="connsiteX0" fmla="*/ 0 w 6025167"/>
              <a:gd name="connsiteY0" fmla="*/ 5182329 h 5182329"/>
              <a:gd name="connsiteX1" fmla="*/ 2869075 w 6025167"/>
              <a:gd name="connsiteY1" fmla="*/ 0 h 5182329"/>
              <a:gd name="connsiteX2" fmla="*/ 6025167 w 6025167"/>
              <a:gd name="connsiteY2" fmla="*/ 1905745 h 5182329"/>
              <a:gd name="connsiteX3" fmla="*/ 0 w 6025167"/>
              <a:gd name="connsiteY3" fmla="*/ 5182329 h 5182329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905745 h 5182329"/>
              <a:gd name="connsiteX3" fmla="*/ 0 w 6053933"/>
              <a:gd name="connsiteY3" fmla="*/ 5182329 h 5182329"/>
              <a:gd name="connsiteX0" fmla="*/ 0 w 6063522"/>
              <a:gd name="connsiteY0" fmla="*/ 5191860 h 5191860"/>
              <a:gd name="connsiteX1" fmla="*/ 2878664 w 6063522"/>
              <a:gd name="connsiteY1" fmla="*/ 0 h 5191860"/>
              <a:gd name="connsiteX2" fmla="*/ 6063522 w 6063522"/>
              <a:gd name="connsiteY2" fmla="*/ 1905745 h 5191860"/>
              <a:gd name="connsiteX3" fmla="*/ 0 w 6063522"/>
              <a:gd name="connsiteY3" fmla="*/ 5191860 h 5191860"/>
              <a:gd name="connsiteX0" fmla="*/ 0 w 6073111"/>
              <a:gd name="connsiteY0" fmla="*/ 5191860 h 5191860"/>
              <a:gd name="connsiteX1" fmla="*/ 2878664 w 6073111"/>
              <a:gd name="connsiteY1" fmla="*/ 0 h 5191860"/>
              <a:gd name="connsiteX2" fmla="*/ 6073111 w 6073111"/>
              <a:gd name="connsiteY2" fmla="*/ 1915276 h 5191860"/>
              <a:gd name="connsiteX3" fmla="*/ 0 w 6073111"/>
              <a:gd name="connsiteY3" fmla="*/ 5191860 h 5191860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420216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93450"/>
              <a:gd name="connsiteY0" fmla="*/ 5201391 h 5201391"/>
              <a:gd name="connsiteX1" fmla="*/ 4202163 w 6093450"/>
              <a:gd name="connsiteY1" fmla="*/ 0 h 5201391"/>
              <a:gd name="connsiteX2" fmla="*/ 6093450 w 6093450"/>
              <a:gd name="connsiteY2" fmla="*/ 1739044 h 5201391"/>
              <a:gd name="connsiteX3" fmla="*/ 0 w 6093450"/>
              <a:gd name="connsiteY3" fmla="*/ 5201391 h 5201391"/>
              <a:gd name="connsiteX0" fmla="*/ 0 w 6093450"/>
              <a:gd name="connsiteY0" fmla="*/ 5201391 h 5201391"/>
              <a:gd name="connsiteX1" fmla="*/ 4055721 w 6093450"/>
              <a:gd name="connsiteY1" fmla="*/ 0 h 5201391"/>
              <a:gd name="connsiteX2" fmla="*/ 6093450 w 6093450"/>
              <a:gd name="connsiteY2" fmla="*/ 1739044 h 5201391"/>
              <a:gd name="connsiteX3" fmla="*/ 0 w 6093450"/>
              <a:gd name="connsiteY3" fmla="*/ 5201391 h 520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3450" h="5201391">
                <a:moveTo>
                  <a:pt x="0" y="5201391"/>
                </a:moveTo>
                <a:lnTo>
                  <a:pt x="4055721" y="0"/>
                </a:lnTo>
                <a:lnTo>
                  <a:pt x="6093450" y="1739044"/>
                </a:lnTo>
                <a:lnTo>
                  <a:pt x="0" y="5201391"/>
                </a:lnTo>
                <a:close/>
              </a:path>
            </a:pathLst>
          </a:custGeom>
          <a:gradFill flip="none" rotWithShape="1">
            <a:gsLst>
              <a:gs pos="52000">
                <a:schemeClr val="accent2"/>
              </a:gs>
              <a:gs pos="100000">
                <a:schemeClr val="accent1"/>
              </a:gs>
              <a:gs pos="20000">
                <a:schemeClr val="accent3"/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goes here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84048" y="3892296"/>
            <a:ext cx="9472598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subhead/presenters names, 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5204499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0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 REVERSE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9" y="0"/>
            <a:ext cx="12192001" cy="685800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flipH="1" flipV="1">
            <a:off x="-1" y="0"/>
            <a:ext cx="12188950" cy="6858000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6053933"/>
              <a:gd name="connsiteY0" fmla="*/ 5175181 h 5175181"/>
              <a:gd name="connsiteX1" fmla="*/ 2883458 w 6053933"/>
              <a:gd name="connsiteY1" fmla="*/ 0 h 5175181"/>
              <a:gd name="connsiteX2" fmla="*/ 6053933 w 6053933"/>
              <a:gd name="connsiteY2" fmla="*/ 1755636 h 5175181"/>
              <a:gd name="connsiteX3" fmla="*/ 0 w 6053933"/>
              <a:gd name="connsiteY3" fmla="*/ 5175181 h 5175181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762784 h 5182329"/>
              <a:gd name="connsiteX3" fmla="*/ 0 w 6053933"/>
              <a:gd name="connsiteY3" fmla="*/ 5182329 h 5182329"/>
              <a:gd name="connsiteX0" fmla="*/ 0 w 6025167"/>
              <a:gd name="connsiteY0" fmla="*/ 5182329 h 5182329"/>
              <a:gd name="connsiteX1" fmla="*/ 2869075 w 6025167"/>
              <a:gd name="connsiteY1" fmla="*/ 0 h 5182329"/>
              <a:gd name="connsiteX2" fmla="*/ 6025167 w 6025167"/>
              <a:gd name="connsiteY2" fmla="*/ 1905745 h 5182329"/>
              <a:gd name="connsiteX3" fmla="*/ 0 w 6025167"/>
              <a:gd name="connsiteY3" fmla="*/ 5182329 h 5182329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905745 h 5182329"/>
              <a:gd name="connsiteX3" fmla="*/ 0 w 6053933"/>
              <a:gd name="connsiteY3" fmla="*/ 5182329 h 5182329"/>
              <a:gd name="connsiteX0" fmla="*/ 0 w 6063522"/>
              <a:gd name="connsiteY0" fmla="*/ 5191860 h 5191860"/>
              <a:gd name="connsiteX1" fmla="*/ 2878664 w 6063522"/>
              <a:gd name="connsiteY1" fmla="*/ 0 h 5191860"/>
              <a:gd name="connsiteX2" fmla="*/ 6063522 w 6063522"/>
              <a:gd name="connsiteY2" fmla="*/ 1905745 h 5191860"/>
              <a:gd name="connsiteX3" fmla="*/ 0 w 6063522"/>
              <a:gd name="connsiteY3" fmla="*/ 5191860 h 5191860"/>
              <a:gd name="connsiteX0" fmla="*/ 0 w 6073111"/>
              <a:gd name="connsiteY0" fmla="*/ 5191860 h 5191860"/>
              <a:gd name="connsiteX1" fmla="*/ 2878664 w 6073111"/>
              <a:gd name="connsiteY1" fmla="*/ 0 h 5191860"/>
              <a:gd name="connsiteX2" fmla="*/ 6073111 w 6073111"/>
              <a:gd name="connsiteY2" fmla="*/ 1915276 h 5191860"/>
              <a:gd name="connsiteX3" fmla="*/ 0 w 6073111"/>
              <a:gd name="connsiteY3" fmla="*/ 5191860 h 5191860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420216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93450"/>
              <a:gd name="connsiteY0" fmla="*/ 5201391 h 5201391"/>
              <a:gd name="connsiteX1" fmla="*/ 4202163 w 6093450"/>
              <a:gd name="connsiteY1" fmla="*/ 0 h 5201391"/>
              <a:gd name="connsiteX2" fmla="*/ 6093450 w 6093450"/>
              <a:gd name="connsiteY2" fmla="*/ 1739044 h 5201391"/>
              <a:gd name="connsiteX3" fmla="*/ 0 w 6093450"/>
              <a:gd name="connsiteY3" fmla="*/ 5201391 h 5201391"/>
              <a:gd name="connsiteX0" fmla="*/ 0 w 6093450"/>
              <a:gd name="connsiteY0" fmla="*/ 5201391 h 5201391"/>
              <a:gd name="connsiteX1" fmla="*/ 4055721 w 6093450"/>
              <a:gd name="connsiteY1" fmla="*/ 0 h 5201391"/>
              <a:gd name="connsiteX2" fmla="*/ 6093450 w 6093450"/>
              <a:gd name="connsiteY2" fmla="*/ 1739044 h 5201391"/>
              <a:gd name="connsiteX3" fmla="*/ 0 w 6093450"/>
              <a:gd name="connsiteY3" fmla="*/ 5201391 h 520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3450" h="5201391">
                <a:moveTo>
                  <a:pt x="0" y="5201391"/>
                </a:moveTo>
                <a:lnTo>
                  <a:pt x="4055721" y="0"/>
                </a:lnTo>
                <a:lnTo>
                  <a:pt x="6093450" y="1739044"/>
                </a:lnTo>
                <a:lnTo>
                  <a:pt x="0" y="5201391"/>
                </a:lnTo>
                <a:close/>
              </a:path>
            </a:pathLst>
          </a:custGeom>
          <a:gradFill flip="none" rotWithShape="1">
            <a:gsLst>
              <a:gs pos="52000">
                <a:schemeClr val="accent2"/>
              </a:gs>
              <a:gs pos="100000">
                <a:schemeClr val="accent1"/>
              </a:gs>
              <a:gs pos="20000">
                <a:schemeClr val="accent3"/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goes here</a:t>
            </a:r>
            <a:endParaRPr lang="en-GB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84048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6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3 REVERSED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9" y="0"/>
            <a:ext cx="12192001" cy="685800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flipH="1" flipV="1">
            <a:off x="1" y="-17420"/>
            <a:ext cx="8130732" cy="6875419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6053933"/>
              <a:gd name="connsiteY0" fmla="*/ 5175181 h 5175181"/>
              <a:gd name="connsiteX1" fmla="*/ 2883458 w 6053933"/>
              <a:gd name="connsiteY1" fmla="*/ 0 h 5175181"/>
              <a:gd name="connsiteX2" fmla="*/ 6053933 w 6053933"/>
              <a:gd name="connsiteY2" fmla="*/ 1755636 h 5175181"/>
              <a:gd name="connsiteX3" fmla="*/ 0 w 6053933"/>
              <a:gd name="connsiteY3" fmla="*/ 5175181 h 5175181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762784 h 5182329"/>
              <a:gd name="connsiteX3" fmla="*/ 0 w 6053933"/>
              <a:gd name="connsiteY3" fmla="*/ 5182329 h 5182329"/>
              <a:gd name="connsiteX0" fmla="*/ 0 w 6025167"/>
              <a:gd name="connsiteY0" fmla="*/ 5182329 h 5182329"/>
              <a:gd name="connsiteX1" fmla="*/ 2869075 w 6025167"/>
              <a:gd name="connsiteY1" fmla="*/ 0 h 5182329"/>
              <a:gd name="connsiteX2" fmla="*/ 6025167 w 6025167"/>
              <a:gd name="connsiteY2" fmla="*/ 1905745 h 5182329"/>
              <a:gd name="connsiteX3" fmla="*/ 0 w 6025167"/>
              <a:gd name="connsiteY3" fmla="*/ 5182329 h 5182329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905745 h 5182329"/>
              <a:gd name="connsiteX3" fmla="*/ 0 w 6053933"/>
              <a:gd name="connsiteY3" fmla="*/ 5182329 h 5182329"/>
              <a:gd name="connsiteX0" fmla="*/ 0 w 6063522"/>
              <a:gd name="connsiteY0" fmla="*/ 5191860 h 5191860"/>
              <a:gd name="connsiteX1" fmla="*/ 2878664 w 6063522"/>
              <a:gd name="connsiteY1" fmla="*/ 0 h 5191860"/>
              <a:gd name="connsiteX2" fmla="*/ 6063522 w 6063522"/>
              <a:gd name="connsiteY2" fmla="*/ 1905745 h 5191860"/>
              <a:gd name="connsiteX3" fmla="*/ 0 w 6063522"/>
              <a:gd name="connsiteY3" fmla="*/ 5191860 h 5191860"/>
              <a:gd name="connsiteX0" fmla="*/ 0 w 6073111"/>
              <a:gd name="connsiteY0" fmla="*/ 5191860 h 5191860"/>
              <a:gd name="connsiteX1" fmla="*/ 2878664 w 6073111"/>
              <a:gd name="connsiteY1" fmla="*/ 0 h 5191860"/>
              <a:gd name="connsiteX2" fmla="*/ 6073111 w 6073111"/>
              <a:gd name="connsiteY2" fmla="*/ 1915276 h 5191860"/>
              <a:gd name="connsiteX3" fmla="*/ 0 w 6073111"/>
              <a:gd name="connsiteY3" fmla="*/ 5191860 h 5191860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973730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112562"/>
              <a:gd name="connsiteY0" fmla="*/ 5201391 h 5201391"/>
              <a:gd name="connsiteX1" fmla="*/ 3013181 w 6112562"/>
              <a:gd name="connsiteY1" fmla="*/ 0 h 5201391"/>
              <a:gd name="connsiteX2" fmla="*/ 6112562 w 6112562"/>
              <a:gd name="connsiteY2" fmla="*/ 1739869 h 5201391"/>
              <a:gd name="connsiteX3" fmla="*/ 0 w 6112562"/>
              <a:gd name="connsiteY3" fmla="*/ 5201391 h 5201391"/>
              <a:gd name="connsiteX0" fmla="*/ 0 w 6138863"/>
              <a:gd name="connsiteY0" fmla="*/ 5214602 h 5214602"/>
              <a:gd name="connsiteX1" fmla="*/ 3039482 w 6138863"/>
              <a:gd name="connsiteY1" fmla="*/ 0 h 5214602"/>
              <a:gd name="connsiteX2" fmla="*/ 6138863 w 6138863"/>
              <a:gd name="connsiteY2" fmla="*/ 1739869 h 5214602"/>
              <a:gd name="connsiteX3" fmla="*/ 0 w 6138863"/>
              <a:gd name="connsiteY3" fmla="*/ 5214602 h 521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8863" h="5214602">
                <a:moveTo>
                  <a:pt x="0" y="5214602"/>
                </a:moveTo>
                <a:lnTo>
                  <a:pt x="3039482" y="0"/>
                </a:lnTo>
                <a:lnTo>
                  <a:pt x="6138863" y="1739869"/>
                </a:lnTo>
                <a:lnTo>
                  <a:pt x="0" y="5214602"/>
                </a:lnTo>
                <a:close/>
              </a:path>
            </a:pathLst>
          </a:custGeom>
          <a:gradFill flip="none" rotWithShape="1">
            <a:gsLst>
              <a:gs pos="52000">
                <a:schemeClr val="accent2"/>
              </a:gs>
              <a:gs pos="100000">
                <a:schemeClr val="accent1"/>
              </a:gs>
              <a:gs pos="20000">
                <a:schemeClr val="accent3"/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goes here</a:t>
            </a:r>
            <a:endParaRPr lang="en-GB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84048" y="3892296"/>
            <a:ext cx="9472598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subhead/presenters names, 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5204499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2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80999"/>
            <a:ext cx="11425237" cy="8213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95401"/>
            <a:ext cx="379476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95401"/>
            <a:ext cx="3803904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295401"/>
            <a:ext cx="3794760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</a:t>
            </a:r>
            <a:r>
              <a:rPr lang="en-US" sz="800" kern="0" baseline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 2016. </a:t>
            </a: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/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11396374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40DE5B9-80EB-4EB1-9399-981C0502306D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13" name="Fußzeilenplatzhalter 37"/>
          <p:cNvSpPr txBox="1">
            <a:spLocks/>
          </p:cNvSpPr>
          <p:nvPr userDrawn="1"/>
        </p:nvSpPr>
        <p:spPr>
          <a:xfrm>
            <a:off x="9113157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</a:rPr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1215508865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3 REVERSE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9" y="0"/>
            <a:ext cx="12192001" cy="685800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flipH="1" flipV="1">
            <a:off x="1" y="-17420"/>
            <a:ext cx="8130732" cy="6875419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6053933"/>
              <a:gd name="connsiteY0" fmla="*/ 5175181 h 5175181"/>
              <a:gd name="connsiteX1" fmla="*/ 2883458 w 6053933"/>
              <a:gd name="connsiteY1" fmla="*/ 0 h 5175181"/>
              <a:gd name="connsiteX2" fmla="*/ 6053933 w 6053933"/>
              <a:gd name="connsiteY2" fmla="*/ 1755636 h 5175181"/>
              <a:gd name="connsiteX3" fmla="*/ 0 w 6053933"/>
              <a:gd name="connsiteY3" fmla="*/ 5175181 h 5175181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762784 h 5182329"/>
              <a:gd name="connsiteX3" fmla="*/ 0 w 6053933"/>
              <a:gd name="connsiteY3" fmla="*/ 5182329 h 5182329"/>
              <a:gd name="connsiteX0" fmla="*/ 0 w 6025167"/>
              <a:gd name="connsiteY0" fmla="*/ 5182329 h 5182329"/>
              <a:gd name="connsiteX1" fmla="*/ 2869075 w 6025167"/>
              <a:gd name="connsiteY1" fmla="*/ 0 h 5182329"/>
              <a:gd name="connsiteX2" fmla="*/ 6025167 w 6025167"/>
              <a:gd name="connsiteY2" fmla="*/ 1905745 h 5182329"/>
              <a:gd name="connsiteX3" fmla="*/ 0 w 6025167"/>
              <a:gd name="connsiteY3" fmla="*/ 5182329 h 5182329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905745 h 5182329"/>
              <a:gd name="connsiteX3" fmla="*/ 0 w 6053933"/>
              <a:gd name="connsiteY3" fmla="*/ 5182329 h 5182329"/>
              <a:gd name="connsiteX0" fmla="*/ 0 w 6063522"/>
              <a:gd name="connsiteY0" fmla="*/ 5191860 h 5191860"/>
              <a:gd name="connsiteX1" fmla="*/ 2878664 w 6063522"/>
              <a:gd name="connsiteY1" fmla="*/ 0 h 5191860"/>
              <a:gd name="connsiteX2" fmla="*/ 6063522 w 6063522"/>
              <a:gd name="connsiteY2" fmla="*/ 1905745 h 5191860"/>
              <a:gd name="connsiteX3" fmla="*/ 0 w 6063522"/>
              <a:gd name="connsiteY3" fmla="*/ 5191860 h 5191860"/>
              <a:gd name="connsiteX0" fmla="*/ 0 w 6073111"/>
              <a:gd name="connsiteY0" fmla="*/ 5191860 h 5191860"/>
              <a:gd name="connsiteX1" fmla="*/ 2878664 w 6073111"/>
              <a:gd name="connsiteY1" fmla="*/ 0 h 5191860"/>
              <a:gd name="connsiteX2" fmla="*/ 6073111 w 6073111"/>
              <a:gd name="connsiteY2" fmla="*/ 1915276 h 5191860"/>
              <a:gd name="connsiteX3" fmla="*/ 0 w 6073111"/>
              <a:gd name="connsiteY3" fmla="*/ 5191860 h 5191860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973730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112562"/>
              <a:gd name="connsiteY0" fmla="*/ 5201391 h 5201391"/>
              <a:gd name="connsiteX1" fmla="*/ 3013181 w 6112562"/>
              <a:gd name="connsiteY1" fmla="*/ 0 h 5201391"/>
              <a:gd name="connsiteX2" fmla="*/ 6112562 w 6112562"/>
              <a:gd name="connsiteY2" fmla="*/ 1739869 h 5201391"/>
              <a:gd name="connsiteX3" fmla="*/ 0 w 6112562"/>
              <a:gd name="connsiteY3" fmla="*/ 5201391 h 5201391"/>
              <a:gd name="connsiteX0" fmla="*/ 0 w 6138863"/>
              <a:gd name="connsiteY0" fmla="*/ 5214602 h 5214602"/>
              <a:gd name="connsiteX1" fmla="*/ 3039482 w 6138863"/>
              <a:gd name="connsiteY1" fmla="*/ 0 h 5214602"/>
              <a:gd name="connsiteX2" fmla="*/ 6138863 w 6138863"/>
              <a:gd name="connsiteY2" fmla="*/ 1739869 h 5214602"/>
              <a:gd name="connsiteX3" fmla="*/ 0 w 6138863"/>
              <a:gd name="connsiteY3" fmla="*/ 5214602 h 521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8863" h="5214602">
                <a:moveTo>
                  <a:pt x="0" y="5214602"/>
                </a:moveTo>
                <a:lnTo>
                  <a:pt x="3039482" y="0"/>
                </a:lnTo>
                <a:lnTo>
                  <a:pt x="6138863" y="1739869"/>
                </a:lnTo>
                <a:lnTo>
                  <a:pt x="0" y="5214602"/>
                </a:lnTo>
                <a:close/>
              </a:path>
            </a:pathLst>
          </a:custGeom>
          <a:gradFill flip="none" rotWithShape="1">
            <a:gsLst>
              <a:gs pos="52000">
                <a:schemeClr val="accent2"/>
              </a:gs>
              <a:gs pos="100000">
                <a:schemeClr val="accent1"/>
              </a:gs>
              <a:gs pos="20000">
                <a:schemeClr val="accent3"/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goes here</a:t>
            </a:r>
            <a:endParaRPr lang="en-GB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4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4 REVERSED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 flipH="1" flipV="1">
            <a:off x="-8709" y="-8709"/>
            <a:ext cx="8136266" cy="6875416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3202595"/>
              <a:gd name="connsiteY0" fmla="*/ 5189477 h 5189477"/>
              <a:gd name="connsiteX1" fmla="*/ 10681 w 3202595"/>
              <a:gd name="connsiteY1" fmla="*/ 0 h 5189477"/>
              <a:gd name="connsiteX2" fmla="*/ 3202595 w 3202595"/>
              <a:gd name="connsiteY2" fmla="*/ 1769932 h 5189477"/>
              <a:gd name="connsiteX3" fmla="*/ 0 w 3202595"/>
              <a:gd name="connsiteY3" fmla="*/ 5189477 h 5189477"/>
              <a:gd name="connsiteX0" fmla="*/ 2962146 w 6164741"/>
              <a:gd name="connsiteY0" fmla="*/ 5403918 h 5403918"/>
              <a:gd name="connsiteX1" fmla="*/ 3 w 6164741"/>
              <a:gd name="connsiteY1" fmla="*/ 0 h 5403918"/>
              <a:gd name="connsiteX2" fmla="*/ 6164741 w 6164741"/>
              <a:gd name="connsiteY2" fmla="*/ 1984373 h 5403918"/>
              <a:gd name="connsiteX3" fmla="*/ 2962146 w 6164741"/>
              <a:gd name="connsiteY3" fmla="*/ 5403918 h 5403918"/>
              <a:gd name="connsiteX0" fmla="*/ 2962143 w 6164738"/>
              <a:gd name="connsiteY0" fmla="*/ 5403918 h 5403918"/>
              <a:gd name="connsiteX1" fmla="*/ 0 w 6164738"/>
              <a:gd name="connsiteY1" fmla="*/ 0 h 5403918"/>
              <a:gd name="connsiteX2" fmla="*/ 6164738 w 6164738"/>
              <a:gd name="connsiteY2" fmla="*/ 1984373 h 5403918"/>
              <a:gd name="connsiteX3" fmla="*/ 2962143 w 6164738"/>
              <a:gd name="connsiteY3" fmla="*/ 5403918 h 5403918"/>
              <a:gd name="connsiteX0" fmla="*/ 2962143 w 6164738"/>
              <a:gd name="connsiteY0" fmla="*/ 5403918 h 5403918"/>
              <a:gd name="connsiteX1" fmla="*/ 0 w 6164738"/>
              <a:gd name="connsiteY1" fmla="*/ 0 h 5403918"/>
              <a:gd name="connsiteX2" fmla="*/ 6164738 w 6164738"/>
              <a:gd name="connsiteY2" fmla="*/ 1984373 h 5403918"/>
              <a:gd name="connsiteX3" fmla="*/ 2962143 w 6164738"/>
              <a:gd name="connsiteY3" fmla="*/ 5403918 h 5403918"/>
              <a:gd name="connsiteX0" fmla="*/ 2819219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1769932 h 5189477"/>
              <a:gd name="connsiteX3" fmla="*/ 2819219 w 6021814"/>
              <a:gd name="connsiteY3" fmla="*/ 5189477 h 5189477"/>
              <a:gd name="connsiteX0" fmla="*/ 2819219 w 6007522"/>
              <a:gd name="connsiteY0" fmla="*/ 5189477 h 5189477"/>
              <a:gd name="connsiteX1" fmla="*/ 0 w 6007522"/>
              <a:gd name="connsiteY1" fmla="*/ 0 h 5189477"/>
              <a:gd name="connsiteX2" fmla="*/ 6007522 w 6007522"/>
              <a:gd name="connsiteY2" fmla="*/ 3299613 h 5189477"/>
              <a:gd name="connsiteX3" fmla="*/ 2819219 w 6007522"/>
              <a:gd name="connsiteY3" fmla="*/ 5189477 h 5189477"/>
              <a:gd name="connsiteX0" fmla="*/ 2819219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19219 w 6021814"/>
              <a:gd name="connsiteY3" fmla="*/ 5189477 h 5189477"/>
              <a:gd name="connsiteX0" fmla="*/ 2862096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62096 w 6021814"/>
              <a:gd name="connsiteY3" fmla="*/ 5189477 h 5189477"/>
              <a:gd name="connsiteX0" fmla="*/ 2862096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62096 w 6021814"/>
              <a:gd name="connsiteY3" fmla="*/ 5189477 h 5189477"/>
              <a:gd name="connsiteX0" fmla="*/ 2862096 w 5993229"/>
              <a:gd name="connsiteY0" fmla="*/ 5189477 h 5189477"/>
              <a:gd name="connsiteX1" fmla="*/ 0 w 5993229"/>
              <a:gd name="connsiteY1" fmla="*/ 0 h 5189477"/>
              <a:gd name="connsiteX2" fmla="*/ 5993229 w 5993229"/>
              <a:gd name="connsiteY2" fmla="*/ 3394921 h 5189477"/>
              <a:gd name="connsiteX3" fmla="*/ 2862096 w 5993229"/>
              <a:gd name="connsiteY3" fmla="*/ 5189477 h 5189477"/>
              <a:gd name="connsiteX0" fmla="*/ 2940500 w 5993229"/>
              <a:gd name="connsiteY0" fmla="*/ 5196067 h 5196067"/>
              <a:gd name="connsiteX1" fmla="*/ 0 w 5993229"/>
              <a:gd name="connsiteY1" fmla="*/ 0 h 5196067"/>
              <a:gd name="connsiteX2" fmla="*/ 5993229 w 5993229"/>
              <a:gd name="connsiteY2" fmla="*/ 3394921 h 5196067"/>
              <a:gd name="connsiteX3" fmla="*/ 2940500 w 5993229"/>
              <a:gd name="connsiteY3" fmla="*/ 5196067 h 5196067"/>
              <a:gd name="connsiteX0" fmla="*/ 2940500 w 5999763"/>
              <a:gd name="connsiteY0" fmla="*/ 5196067 h 5196067"/>
              <a:gd name="connsiteX1" fmla="*/ 0 w 5999763"/>
              <a:gd name="connsiteY1" fmla="*/ 0 h 5196067"/>
              <a:gd name="connsiteX2" fmla="*/ 5999763 w 5999763"/>
              <a:gd name="connsiteY2" fmla="*/ 3467409 h 5196067"/>
              <a:gd name="connsiteX3" fmla="*/ 2940500 w 5999763"/>
              <a:gd name="connsiteY3" fmla="*/ 5196067 h 5196067"/>
              <a:gd name="connsiteX0" fmla="*/ 3045039 w 6104302"/>
              <a:gd name="connsiteY0" fmla="*/ 5202656 h 5202656"/>
              <a:gd name="connsiteX1" fmla="*/ 0 w 6104302"/>
              <a:gd name="connsiteY1" fmla="*/ 0 h 5202656"/>
              <a:gd name="connsiteX2" fmla="*/ 6104302 w 6104302"/>
              <a:gd name="connsiteY2" fmla="*/ 3473998 h 5202656"/>
              <a:gd name="connsiteX3" fmla="*/ 3045039 w 6104302"/>
              <a:gd name="connsiteY3" fmla="*/ 5202656 h 520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4302" h="5202656">
                <a:moveTo>
                  <a:pt x="3045039" y="5202656"/>
                </a:moveTo>
                <a:cubicBezTo>
                  <a:pt x="3034307" y="5174064"/>
                  <a:pt x="10732" y="42888"/>
                  <a:pt x="0" y="0"/>
                </a:cubicBezTo>
                <a:lnTo>
                  <a:pt x="6104302" y="3473998"/>
                </a:lnTo>
                <a:lnTo>
                  <a:pt x="3045039" y="5202656"/>
                </a:lnTo>
                <a:close/>
              </a:path>
            </a:pathLst>
          </a:custGeom>
          <a:gradFill flip="none" rotWithShape="1">
            <a:gsLst>
              <a:gs pos="22000">
                <a:schemeClr val="accent3"/>
              </a:gs>
              <a:gs pos="51000">
                <a:schemeClr val="accent2"/>
              </a:gs>
              <a:gs pos="98374">
                <a:schemeClr val="accent1"/>
              </a:gs>
            </a:gsLst>
            <a:lin ang="13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goes here</a:t>
            </a:r>
            <a:endParaRPr lang="en-GB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8" y="5204499"/>
            <a:ext cx="1978025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3895344"/>
            <a:ext cx="9514682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subhead/presenters names, 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301" y="1354295"/>
            <a:ext cx="3010611" cy="414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0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4 REVERSE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9" y="0"/>
            <a:ext cx="12192001" cy="6858000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 flipH="1" flipV="1">
            <a:off x="-8709" y="-8709"/>
            <a:ext cx="8136266" cy="6875416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3202595"/>
              <a:gd name="connsiteY0" fmla="*/ 5189477 h 5189477"/>
              <a:gd name="connsiteX1" fmla="*/ 10681 w 3202595"/>
              <a:gd name="connsiteY1" fmla="*/ 0 h 5189477"/>
              <a:gd name="connsiteX2" fmla="*/ 3202595 w 3202595"/>
              <a:gd name="connsiteY2" fmla="*/ 1769932 h 5189477"/>
              <a:gd name="connsiteX3" fmla="*/ 0 w 3202595"/>
              <a:gd name="connsiteY3" fmla="*/ 5189477 h 5189477"/>
              <a:gd name="connsiteX0" fmla="*/ 2962146 w 6164741"/>
              <a:gd name="connsiteY0" fmla="*/ 5403918 h 5403918"/>
              <a:gd name="connsiteX1" fmla="*/ 3 w 6164741"/>
              <a:gd name="connsiteY1" fmla="*/ 0 h 5403918"/>
              <a:gd name="connsiteX2" fmla="*/ 6164741 w 6164741"/>
              <a:gd name="connsiteY2" fmla="*/ 1984373 h 5403918"/>
              <a:gd name="connsiteX3" fmla="*/ 2962146 w 6164741"/>
              <a:gd name="connsiteY3" fmla="*/ 5403918 h 5403918"/>
              <a:gd name="connsiteX0" fmla="*/ 2962143 w 6164738"/>
              <a:gd name="connsiteY0" fmla="*/ 5403918 h 5403918"/>
              <a:gd name="connsiteX1" fmla="*/ 0 w 6164738"/>
              <a:gd name="connsiteY1" fmla="*/ 0 h 5403918"/>
              <a:gd name="connsiteX2" fmla="*/ 6164738 w 6164738"/>
              <a:gd name="connsiteY2" fmla="*/ 1984373 h 5403918"/>
              <a:gd name="connsiteX3" fmla="*/ 2962143 w 6164738"/>
              <a:gd name="connsiteY3" fmla="*/ 5403918 h 5403918"/>
              <a:gd name="connsiteX0" fmla="*/ 2962143 w 6164738"/>
              <a:gd name="connsiteY0" fmla="*/ 5403918 h 5403918"/>
              <a:gd name="connsiteX1" fmla="*/ 0 w 6164738"/>
              <a:gd name="connsiteY1" fmla="*/ 0 h 5403918"/>
              <a:gd name="connsiteX2" fmla="*/ 6164738 w 6164738"/>
              <a:gd name="connsiteY2" fmla="*/ 1984373 h 5403918"/>
              <a:gd name="connsiteX3" fmla="*/ 2962143 w 6164738"/>
              <a:gd name="connsiteY3" fmla="*/ 5403918 h 5403918"/>
              <a:gd name="connsiteX0" fmla="*/ 2819219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1769932 h 5189477"/>
              <a:gd name="connsiteX3" fmla="*/ 2819219 w 6021814"/>
              <a:gd name="connsiteY3" fmla="*/ 5189477 h 5189477"/>
              <a:gd name="connsiteX0" fmla="*/ 2819219 w 6007522"/>
              <a:gd name="connsiteY0" fmla="*/ 5189477 h 5189477"/>
              <a:gd name="connsiteX1" fmla="*/ 0 w 6007522"/>
              <a:gd name="connsiteY1" fmla="*/ 0 h 5189477"/>
              <a:gd name="connsiteX2" fmla="*/ 6007522 w 6007522"/>
              <a:gd name="connsiteY2" fmla="*/ 3299613 h 5189477"/>
              <a:gd name="connsiteX3" fmla="*/ 2819219 w 6007522"/>
              <a:gd name="connsiteY3" fmla="*/ 5189477 h 5189477"/>
              <a:gd name="connsiteX0" fmla="*/ 2819219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19219 w 6021814"/>
              <a:gd name="connsiteY3" fmla="*/ 5189477 h 5189477"/>
              <a:gd name="connsiteX0" fmla="*/ 2862096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62096 w 6021814"/>
              <a:gd name="connsiteY3" fmla="*/ 5189477 h 5189477"/>
              <a:gd name="connsiteX0" fmla="*/ 2862096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62096 w 6021814"/>
              <a:gd name="connsiteY3" fmla="*/ 5189477 h 5189477"/>
              <a:gd name="connsiteX0" fmla="*/ 2862096 w 5993229"/>
              <a:gd name="connsiteY0" fmla="*/ 5189477 h 5189477"/>
              <a:gd name="connsiteX1" fmla="*/ 0 w 5993229"/>
              <a:gd name="connsiteY1" fmla="*/ 0 h 5189477"/>
              <a:gd name="connsiteX2" fmla="*/ 5993229 w 5993229"/>
              <a:gd name="connsiteY2" fmla="*/ 3394921 h 5189477"/>
              <a:gd name="connsiteX3" fmla="*/ 2862096 w 5993229"/>
              <a:gd name="connsiteY3" fmla="*/ 5189477 h 5189477"/>
              <a:gd name="connsiteX0" fmla="*/ 2940500 w 5993229"/>
              <a:gd name="connsiteY0" fmla="*/ 5196067 h 5196067"/>
              <a:gd name="connsiteX1" fmla="*/ 0 w 5993229"/>
              <a:gd name="connsiteY1" fmla="*/ 0 h 5196067"/>
              <a:gd name="connsiteX2" fmla="*/ 5993229 w 5993229"/>
              <a:gd name="connsiteY2" fmla="*/ 3394921 h 5196067"/>
              <a:gd name="connsiteX3" fmla="*/ 2940500 w 5993229"/>
              <a:gd name="connsiteY3" fmla="*/ 5196067 h 5196067"/>
              <a:gd name="connsiteX0" fmla="*/ 2940500 w 5999763"/>
              <a:gd name="connsiteY0" fmla="*/ 5196067 h 5196067"/>
              <a:gd name="connsiteX1" fmla="*/ 0 w 5999763"/>
              <a:gd name="connsiteY1" fmla="*/ 0 h 5196067"/>
              <a:gd name="connsiteX2" fmla="*/ 5999763 w 5999763"/>
              <a:gd name="connsiteY2" fmla="*/ 3467409 h 5196067"/>
              <a:gd name="connsiteX3" fmla="*/ 2940500 w 5999763"/>
              <a:gd name="connsiteY3" fmla="*/ 5196067 h 5196067"/>
              <a:gd name="connsiteX0" fmla="*/ 3045039 w 6104302"/>
              <a:gd name="connsiteY0" fmla="*/ 5202656 h 5202656"/>
              <a:gd name="connsiteX1" fmla="*/ 0 w 6104302"/>
              <a:gd name="connsiteY1" fmla="*/ 0 h 5202656"/>
              <a:gd name="connsiteX2" fmla="*/ 6104302 w 6104302"/>
              <a:gd name="connsiteY2" fmla="*/ 3473998 h 5202656"/>
              <a:gd name="connsiteX3" fmla="*/ 3045039 w 6104302"/>
              <a:gd name="connsiteY3" fmla="*/ 5202656 h 520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4302" h="5202656">
                <a:moveTo>
                  <a:pt x="3045039" y="5202656"/>
                </a:moveTo>
                <a:cubicBezTo>
                  <a:pt x="3034307" y="5174064"/>
                  <a:pt x="10732" y="42888"/>
                  <a:pt x="0" y="0"/>
                </a:cubicBezTo>
                <a:lnTo>
                  <a:pt x="6104302" y="3473998"/>
                </a:lnTo>
                <a:lnTo>
                  <a:pt x="3045039" y="5202656"/>
                </a:lnTo>
                <a:close/>
              </a:path>
            </a:pathLst>
          </a:custGeom>
          <a:gradFill flip="none" rotWithShape="1">
            <a:gsLst>
              <a:gs pos="22000">
                <a:schemeClr val="accent3"/>
              </a:gs>
              <a:gs pos="51000">
                <a:schemeClr val="accent2"/>
              </a:gs>
              <a:gs pos="98374">
                <a:schemeClr val="accent1"/>
              </a:gs>
            </a:gsLst>
            <a:lin ang="13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9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5 REVERSED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9" y="0"/>
            <a:ext cx="12192001" cy="6858000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6095262" y="0"/>
            <a:ext cx="6101116" cy="6858864"/>
            <a:chOff x="6095262" y="0"/>
            <a:chExt cx="6101116" cy="6858864"/>
          </a:xfrm>
        </p:grpSpPr>
        <p:sp>
          <p:nvSpPr>
            <p:cNvPr id="8" name="Freeform 7"/>
            <p:cNvSpPr/>
            <p:nvPr userDrawn="1"/>
          </p:nvSpPr>
          <p:spPr>
            <a:xfrm>
              <a:off x="6105525" y="0"/>
              <a:ext cx="6082158" cy="6858000"/>
            </a:xfrm>
            <a:custGeom>
              <a:avLst/>
              <a:gdLst>
                <a:gd name="connsiteX0" fmla="*/ 6096000 w 6096000"/>
                <a:gd name="connsiteY0" fmla="*/ 0 h 6867525"/>
                <a:gd name="connsiteX1" fmla="*/ 0 w 6096000"/>
                <a:gd name="connsiteY1" fmla="*/ 9525 h 6867525"/>
                <a:gd name="connsiteX2" fmla="*/ 3362325 w 6096000"/>
                <a:gd name="connsiteY2" fmla="*/ 6867525 h 6867525"/>
                <a:gd name="connsiteX3" fmla="*/ 6096000 w 6096000"/>
                <a:gd name="connsiteY3" fmla="*/ 6858000 h 6867525"/>
                <a:gd name="connsiteX4" fmla="*/ 6096000 w 6096000"/>
                <a:gd name="connsiteY4" fmla="*/ 0 h 68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6867525">
                  <a:moveTo>
                    <a:pt x="6096000" y="0"/>
                  </a:moveTo>
                  <a:lnTo>
                    <a:pt x="0" y="9525"/>
                  </a:lnTo>
                  <a:lnTo>
                    <a:pt x="3362325" y="6867525"/>
                  </a:lnTo>
                  <a:lnTo>
                    <a:pt x="6096000" y="685800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" name="Freeform 32"/>
            <p:cNvSpPr/>
            <p:nvPr userDrawn="1"/>
          </p:nvSpPr>
          <p:spPr>
            <a:xfrm flipH="1">
              <a:off x="6099048" y="0"/>
              <a:ext cx="6096736" cy="4569416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2623 w 3395129"/>
                <a:gd name="connsiteY0" fmla="*/ 652 h 3446751"/>
                <a:gd name="connsiteX1" fmla="*/ 0 w 3395129"/>
                <a:gd name="connsiteY1" fmla="*/ 3446751 h 3446751"/>
                <a:gd name="connsiteX2" fmla="*/ 3395129 w 3395129"/>
                <a:gd name="connsiteY2" fmla="*/ 0 h 3446751"/>
                <a:gd name="connsiteX3" fmla="*/ 2623 w 3395129"/>
                <a:gd name="connsiteY3" fmla="*/ 652 h 344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3446751">
                  <a:moveTo>
                    <a:pt x="2623" y="652"/>
                  </a:moveTo>
                  <a:cubicBezTo>
                    <a:pt x="1749" y="1149352"/>
                    <a:pt x="874" y="2298051"/>
                    <a:pt x="0" y="3446751"/>
                  </a:cubicBezTo>
                  <a:lnTo>
                    <a:pt x="3395129" y="0"/>
                  </a:lnTo>
                  <a:lnTo>
                    <a:pt x="2623" y="65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1"/>
                </a:gs>
              </a:gsLst>
              <a:lin ang="120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5" name="Freeform 34"/>
            <p:cNvSpPr/>
            <p:nvPr userDrawn="1"/>
          </p:nvSpPr>
          <p:spPr>
            <a:xfrm flipH="1">
              <a:off x="9451181" y="4569416"/>
              <a:ext cx="2745197" cy="2289448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1529836 w 1529836"/>
                <a:gd name="connsiteY0" fmla="*/ 1726951 h 1726951"/>
                <a:gd name="connsiteX1" fmla="*/ 4894 w 1529836"/>
                <a:gd name="connsiteY1" fmla="*/ 0 h 1726951"/>
                <a:gd name="connsiteX2" fmla="*/ 0 w 1529836"/>
                <a:gd name="connsiteY2" fmla="*/ 1719114 h 1726951"/>
                <a:gd name="connsiteX3" fmla="*/ 1529836 w 1529836"/>
                <a:gd name="connsiteY3" fmla="*/ 1726951 h 1726951"/>
                <a:gd name="connsiteX0" fmla="*/ 1524956 w 1524956"/>
                <a:gd name="connsiteY0" fmla="*/ 1726951 h 1726951"/>
                <a:gd name="connsiteX1" fmla="*/ 14 w 1524956"/>
                <a:gd name="connsiteY1" fmla="*/ 0 h 1726951"/>
                <a:gd name="connsiteX2" fmla="*/ 139661 w 1524956"/>
                <a:gd name="connsiteY2" fmla="*/ 1496385 h 1726951"/>
                <a:gd name="connsiteX3" fmla="*/ 1524956 w 1524956"/>
                <a:gd name="connsiteY3" fmla="*/ 1726951 h 1726951"/>
                <a:gd name="connsiteX0" fmla="*/ 1525273 w 1525273"/>
                <a:gd name="connsiteY0" fmla="*/ 1726951 h 1726951"/>
                <a:gd name="connsiteX1" fmla="*/ 331 w 1525273"/>
                <a:gd name="connsiteY1" fmla="*/ 0 h 1726951"/>
                <a:gd name="connsiteX2" fmla="*/ 2068 w 1525273"/>
                <a:gd name="connsiteY2" fmla="*/ 1726299 h 1726951"/>
                <a:gd name="connsiteX3" fmla="*/ 1525273 w 1525273"/>
                <a:gd name="connsiteY3" fmla="*/ 1726951 h 172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5273" h="1726951">
                  <a:moveTo>
                    <a:pt x="1525273" y="1726951"/>
                  </a:moveTo>
                  <a:lnTo>
                    <a:pt x="331" y="0"/>
                  </a:lnTo>
                  <a:cubicBezTo>
                    <a:pt x="-1300" y="573038"/>
                    <a:pt x="3699" y="1153261"/>
                    <a:pt x="2068" y="1726299"/>
                  </a:cubicBezTo>
                  <a:lnTo>
                    <a:pt x="1525273" y="1726951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3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6" name="Freeform 25"/>
            <p:cNvSpPr/>
            <p:nvPr userDrawn="1"/>
          </p:nvSpPr>
          <p:spPr>
            <a:xfrm flipH="1">
              <a:off x="6095262" y="0"/>
              <a:ext cx="6100521" cy="6858864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5173702">
                  <a:moveTo>
                    <a:pt x="1524942" y="5173702"/>
                  </a:moveTo>
                  <a:lnTo>
                    <a:pt x="0" y="3446751"/>
                  </a:lnTo>
                  <a:lnTo>
                    <a:pt x="3395129" y="0"/>
                  </a:lnTo>
                  <a:lnTo>
                    <a:pt x="1524942" y="517370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8" y="5204499"/>
            <a:ext cx="1978025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3895344"/>
            <a:ext cx="9514682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subhead/presenters names, 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</p:spTree>
    <p:extLst>
      <p:ext uri="{BB962C8B-B14F-4D97-AF65-F5344CB8AC3E}">
        <p14:creationId xmlns:p14="http://schemas.microsoft.com/office/powerpoint/2010/main" val="67063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5 REVERSE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9" y="0"/>
            <a:ext cx="12192001" cy="6858000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6095262" y="0"/>
            <a:ext cx="6101116" cy="6858864"/>
            <a:chOff x="6095262" y="0"/>
            <a:chExt cx="6101116" cy="6858864"/>
          </a:xfrm>
        </p:grpSpPr>
        <p:sp>
          <p:nvSpPr>
            <p:cNvPr id="23" name="Freeform 22"/>
            <p:cNvSpPr/>
            <p:nvPr userDrawn="1"/>
          </p:nvSpPr>
          <p:spPr>
            <a:xfrm>
              <a:off x="6105525" y="0"/>
              <a:ext cx="6082158" cy="6858000"/>
            </a:xfrm>
            <a:custGeom>
              <a:avLst/>
              <a:gdLst>
                <a:gd name="connsiteX0" fmla="*/ 6096000 w 6096000"/>
                <a:gd name="connsiteY0" fmla="*/ 0 h 6867525"/>
                <a:gd name="connsiteX1" fmla="*/ 0 w 6096000"/>
                <a:gd name="connsiteY1" fmla="*/ 9525 h 6867525"/>
                <a:gd name="connsiteX2" fmla="*/ 3362325 w 6096000"/>
                <a:gd name="connsiteY2" fmla="*/ 6867525 h 6867525"/>
                <a:gd name="connsiteX3" fmla="*/ 6096000 w 6096000"/>
                <a:gd name="connsiteY3" fmla="*/ 6858000 h 6867525"/>
                <a:gd name="connsiteX4" fmla="*/ 6096000 w 6096000"/>
                <a:gd name="connsiteY4" fmla="*/ 0 h 68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6867525">
                  <a:moveTo>
                    <a:pt x="6096000" y="0"/>
                  </a:moveTo>
                  <a:lnTo>
                    <a:pt x="0" y="9525"/>
                  </a:lnTo>
                  <a:lnTo>
                    <a:pt x="3362325" y="6867525"/>
                  </a:lnTo>
                  <a:lnTo>
                    <a:pt x="6096000" y="685800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4" name="Freeform 23"/>
            <p:cNvSpPr/>
            <p:nvPr userDrawn="1"/>
          </p:nvSpPr>
          <p:spPr>
            <a:xfrm flipH="1">
              <a:off x="6099048" y="0"/>
              <a:ext cx="6096736" cy="4569416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2623 w 3395129"/>
                <a:gd name="connsiteY0" fmla="*/ 652 h 3446751"/>
                <a:gd name="connsiteX1" fmla="*/ 0 w 3395129"/>
                <a:gd name="connsiteY1" fmla="*/ 3446751 h 3446751"/>
                <a:gd name="connsiteX2" fmla="*/ 3395129 w 3395129"/>
                <a:gd name="connsiteY2" fmla="*/ 0 h 3446751"/>
                <a:gd name="connsiteX3" fmla="*/ 2623 w 3395129"/>
                <a:gd name="connsiteY3" fmla="*/ 652 h 344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3446751">
                  <a:moveTo>
                    <a:pt x="2623" y="652"/>
                  </a:moveTo>
                  <a:cubicBezTo>
                    <a:pt x="1749" y="1149352"/>
                    <a:pt x="874" y="2298051"/>
                    <a:pt x="0" y="3446751"/>
                  </a:cubicBezTo>
                  <a:lnTo>
                    <a:pt x="3395129" y="0"/>
                  </a:lnTo>
                  <a:lnTo>
                    <a:pt x="2623" y="65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3"/>
                </a:gs>
              </a:gsLst>
              <a:lin ang="120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5" name="Freeform 24"/>
            <p:cNvSpPr/>
            <p:nvPr userDrawn="1"/>
          </p:nvSpPr>
          <p:spPr>
            <a:xfrm flipH="1">
              <a:off x="9451181" y="4569416"/>
              <a:ext cx="2745197" cy="2289448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1529836 w 1529836"/>
                <a:gd name="connsiteY0" fmla="*/ 1726951 h 1726951"/>
                <a:gd name="connsiteX1" fmla="*/ 4894 w 1529836"/>
                <a:gd name="connsiteY1" fmla="*/ 0 h 1726951"/>
                <a:gd name="connsiteX2" fmla="*/ 0 w 1529836"/>
                <a:gd name="connsiteY2" fmla="*/ 1719114 h 1726951"/>
                <a:gd name="connsiteX3" fmla="*/ 1529836 w 1529836"/>
                <a:gd name="connsiteY3" fmla="*/ 1726951 h 1726951"/>
                <a:gd name="connsiteX0" fmla="*/ 1524956 w 1524956"/>
                <a:gd name="connsiteY0" fmla="*/ 1726951 h 1726951"/>
                <a:gd name="connsiteX1" fmla="*/ 14 w 1524956"/>
                <a:gd name="connsiteY1" fmla="*/ 0 h 1726951"/>
                <a:gd name="connsiteX2" fmla="*/ 139661 w 1524956"/>
                <a:gd name="connsiteY2" fmla="*/ 1496385 h 1726951"/>
                <a:gd name="connsiteX3" fmla="*/ 1524956 w 1524956"/>
                <a:gd name="connsiteY3" fmla="*/ 1726951 h 1726951"/>
                <a:gd name="connsiteX0" fmla="*/ 1525273 w 1525273"/>
                <a:gd name="connsiteY0" fmla="*/ 1726951 h 1726951"/>
                <a:gd name="connsiteX1" fmla="*/ 331 w 1525273"/>
                <a:gd name="connsiteY1" fmla="*/ 0 h 1726951"/>
                <a:gd name="connsiteX2" fmla="*/ 2068 w 1525273"/>
                <a:gd name="connsiteY2" fmla="*/ 1726299 h 1726951"/>
                <a:gd name="connsiteX3" fmla="*/ 1525273 w 1525273"/>
                <a:gd name="connsiteY3" fmla="*/ 1726951 h 172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5273" h="1726951">
                  <a:moveTo>
                    <a:pt x="1525273" y="1726951"/>
                  </a:moveTo>
                  <a:lnTo>
                    <a:pt x="331" y="0"/>
                  </a:lnTo>
                  <a:cubicBezTo>
                    <a:pt x="-1300" y="573038"/>
                    <a:pt x="3699" y="1153261"/>
                    <a:pt x="2068" y="1726299"/>
                  </a:cubicBezTo>
                  <a:lnTo>
                    <a:pt x="1525273" y="1726951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2"/>
                </a:gs>
                <a:gs pos="0">
                  <a:schemeClr val="accent3"/>
                </a:gs>
              </a:gsLst>
              <a:lin ang="13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6" name="Freeform 25"/>
            <p:cNvSpPr/>
            <p:nvPr userDrawn="1"/>
          </p:nvSpPr>
          <p:spPr>
            <a:xfrm flipH="1">
              <a:off x="6095262" y="0"/>
              <a:ext cx="6100521" cy="6858864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5173702">
                  <a:moveTo>
                    <a:pt x="1524942" y="5173702"/>
                  </a:moveTo>
                  <a:lnTo>
                    <a:pt x="0" y="3446751"/>
                  </a:lnTo>
                  <a:lnTo>
                    <a:pt x="3395129" y="0"/>
                  </a:lnTo>
                  <a:lnTo>
                    <a:pt x="1524942" y="517370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5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 lin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8" y="2286000"/>
            <a:ext cx="9521825" cy="1051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One-line title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4257741"/>
            <a:ext cx="1978025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2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_1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flipH="1" flipV="1">
            <a:off x="0" y="0"/>
            <a:ext cx="12188952" cy="6858000"/>
          </a:xfrm>
          <a:custGeom>
            <a:avLst/>
            <a:gdLst>
              <a:gd name="connsiteX0" fmla="*/ 8106770 w 12201099"/>
              <a:gd name="connsiteY0" fmla="*/ 0 h 6864824"/>
              <a:gd name="connsiteX1" fmla="*/ 0 w 12201099"/>
              <a:gd name="connsiteY1" fmla="*/ 6864824 h 6864824"/>
              <a:gd name="connsiteX2" fmla="*/ 12201099 w 12201099"/>
              <a:gd name="connsiteY2" fmla="*/ 4572000 h 6864824"/>
              <a:gd name="connsiteX3" fmla="*/ 8106770 w 12201099"/>
              <a:gd name="connsiteY3" fmla="*/ 0 h 6864824"/>
              <a:gd name="connsiteX0" fmla="*/ 8160612 w 12201099"/>
              <a:gd name="connsiteY0" fmla="*/ 0 h 6864824"/>
              <a:gd name="connsiteX1" fmla="*/ 0 w 12201099"/>
              <a:gd name="connsiteY1" fmla="*/ 6864824 h 6864824"/>
              <a:gd name="connsiteX2" fmla="*/ 12201099 w 12201099"/>
              <a:gd name="connsiteY2" fmla="*/ 4572000 h 6864824"/>
              <a:gd name="connsiteX3" fmla="*/ 8160612 w 12201099"/>
              <a:gd name="connsiteY3" fmla="*/ 0 h 6864824"/>
              <a:gd name="connsiteX0" fmla="*/ 8160612 w 12201099"/>
              <a:gd name="connsiteY0" fmla="*/ 0 h 6864824"/>
              <a:gd name="connsiteX1" fmla="*/ 0 w 12201099"/>
              <a:gd name="connsiteY1" fmla="*/ 6864824 h 6864824"/>
              <a:gd name="connsiteX2" fmla="*/ 12201099 w 12201099"/>
              <a:gd name="connsiteY2" fmla="*/ 2268962 h 6864824"/>
              <a:gd name="connsiteX3" fmla="*/ 8160612 w 12201099"/>
              <a:gd name="connsiteY3" fmla="*/ 0 h 6864824"/>
              <a:gd name="connsiteX0" fmla="*/ 4100764 w 12201099"/>
              <a:gd name="connsiteY0" fmla="*/ 0 h 6894350"/>
              <a:gd name="connsiteX1" fmla="*/ 0 w 12201099"/>
              <a:gd name="connsiteY1" fmla="*/ 6894350 h 6894350"/>
              <a:gd name="connsiteX2" fmla="*/ 12201099 w 12201099"/>
              <a:gd name="connsiteY2" fmla="*/ 2298488 h 6894350"/>
              <a:gd name="connsiteX3" fmla="*/ 4100764 w 12201099"/>
              <a:gd name="connsiteY3" fmla="*/ 0 h 6894350"/>
              <a:gd name="connsiteX0" fmla="*/ 4086002 w 12201099"/>
              <a:gd name="connsiteY0" fmla="*/ 0 h 6894350"/>
              <a:gd name="connsiteX1" fmla="*/ 0 w 12201099"/>
              <a:gd name="connsiteY1" fmla="*/ 6894350 h 6894350"/>
              <a:gd name="connsiteX2" fmla="*/ 12201099 w 12201099"/>
              <a:gd name="connsiteY2" fmla="*/ 2298488 h 6894350"/>
              <a:gd name="connsiteX3" fmla="*/ 4086002 w 12201099"/>
              <a:gd name="connsiteY3" fmla="*/ 0 h 6894350"/>
              <a:gd name="connsiteX0" fmla="*/ 4063858 w 12201099"/>
              <a:gd name="connsiteY0" fmla="*/ 0 h 6894350"/>
              <a:gd name="connsiteX1" fmla="*/ 0 w 12201099"/>
              <a:gd name="connsiteY1" fmla="*/ 6894350 h 6894350"/>
              <a:gd name="connsiteX2" fmla="*/ 12201099 w 12201099"/>
              <a:gd name="connsiteY2" fmla="*/ 2298488 h 6894350"/>
              <a:gd name="connsiteX3" fmla="*/ 4063858 w 12201099"/>
              <a:gd name="connsiteY3" fmla="*/ 0 h 689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1099" h="6894350">
                <a:moveTo>
                  <a:pt x="4063858" y="0"/>
                </a:moveTo>
                <a:lnTo>
                  <a:pt x="0" y="6894350"/>
                </a:lnTo>
                <a:lnTo>
                  <a:pt x="12201099" y="2298488"/>
                </a:lnTo>
                <a:lnTo>
                  <a:pt x="4063858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4800">
                <a:schemeClr val="accent2"/>
              </a:gs>
              <a:gs pos="10000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8" y="2282634"/>
            <a:ext cx="9521825" cy="1051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One-line title</a:t>
            </a:r>
            <a:endParaRPr lang="en-GB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84048" y="3892296"/>
            <a:ext cx="9472598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subhead/presenters names, 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8" y="5204499"/>
            <a:ext cx="4449209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0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3"/>
            <a:ext cx="11425237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5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 2016. 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1396374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40DE5B9-80EB-4EB1-9399-981C0502306D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9" name="Fußzeilenplatzhalter 37"/>
          <p:cNvSpPr txBox="1">
            <a:spLocks/>
          </p:cNvSpPr>
          <p:nvPr userDrawn="1"/>
        </p:nvSpPr>
        <p:spPr>
          <a:xfrm>
            <a:off x="9113157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1211518621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3"/>
            <a:ext cx="11425237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531088"/>
            <a:ext cx="11430000" cy="47173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5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 2016. 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1396374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40DE5B9-80EB-4EB1-9399-981C0502306D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9" name="Fußzeilenplatzhalter 37"/>
          <p:cNvSpPr txBox="1">
            <a:spLocks/>
          </p:cNvSpPr>
          <p:nvPr userDrawn="1"/>
        </p:nvSpPr>
        <p:spPr>
          <a:xfrm>
            <a:off x="9113157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2925521519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 2016. 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1396374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40DE5B9-80EB-4EB1-9399-981C0502306D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10" name="Fußzeilenplatzhalter 37"/>
          <p:cNvSpPr txBox="1">
            <a:spLocks/>
          </p:cNvSpPr>
          <p:nvPr userDrawn="1"/>
        </p:nvSpPr>
        <p:spPr>
          <a:xfrm>
            <a:off x="9113157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135654484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80999"/>
            <a:ext cx="11425237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4048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95401"/>
            <a:ext cx="379476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95401"/>
            <a:ext cx="3803904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295401"/>
            <a:ext cx="3794760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</a:t>
            </a:r>
            <a:r>
              <a:rPr lang="en-US" sz="800" kern="0" baseline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 2016. </a:t>
            </a: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/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11396374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40DE5B9-80EB-4EB1-9399-981C0502306D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13" name="Fußzeilenplatzhalter 37"/>
          <p:cNvSpPr txBox="1">
            <a:spLocks/>
          </p:cNvSpPr>
          <p:nvPr userDrawn="1"/>
        </p:nvSpPr>
        <p:spPr>
          <a:xfrm>
            <a:off x="9113157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</a:rPr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656959528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 2016. 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1396374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40DE5B9-80EB-4EB1-9399-981C0502306D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8" name="Fußzeilenplatzhalter 37"/>
          <p:cNvSpPr txBox="1">
            <a:spLocks/>
          </p:cNvSpPr>
          <p:nvPr userDrawn="1"/>
        </p:nvSpPr>
        <p:spPr>
          <a:xfrm>
            <a:off x="9113157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3466781201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11425237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 2016. 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1396374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40DE5B9-80EB-4EB1-9399-981C0502306D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9" name="Fußzeilenplatzhalter 37"/>
          <p:cNvSpPr txBox="1">
            <a:spLocks/>
          </p:cNvSpPr>
          <p:nvPr userDrawn="1"/>
        </p:nvSpPr>
        <p:spPr>
          <a:xfrm>
            <a:off x="9113157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1567718820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8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 2016. 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1396374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40DE5B9-80EB-4EB1-9399-981C0502306D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11" name="Fußzeilenplatzhalter 37"/>
          <p:cNvSpPr txBox="1">
            <a:spLocks/>
          </p:cNvSpPr>
          <p:nvPr userDrawn="1"/>
        </p:nvSpPr>
        <p:spPr>
          <a:xfrm>
            <a:off x="9113157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3169355923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 2016. 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11396374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40DE5B9-80EB-4EB1-9399-981C0502306D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12" name="Fußzeilenplatzhalter 37"/>
          <p:cNvSpPr txBox="1">
            <a:spLocks/>
          </p:cNvSpPr>
          <p:nvPr userDrawn="1"/>
        </p:nvSpPr>
        <p:spPr>
          <a:xfrm>
            <a:off x="9113157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800936544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80999"/>
            <a:ext cx="11425237" cy="8213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95401"/>
            <a:ext cx="379476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95401"/>
            <a:ext cx="3803904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295401"/>
            <a:ext cx="3794760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 2016. 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11396374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40DE5B9-80EB-4EB1-9399-981C0502306D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13" name="Fußzeilenplatzhalter 37"/>
          <p:cNvSpPr txBox="1">
            <a:spLocks/>
          </p:cNvSpPr>
          <p:nvPr userDrawn="1"/>
        </p:nvSpPr>
        <p:spPr>
          <a:xfrm>
            <a:off x="9113157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555278812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80999"/>
            <a:ext cx="11425237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4048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95401"/>
            <a:ext cx="379476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95401"/>
            <a:ext cx="3803904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295401"/>
            <a:ext cx="3794760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 2016. 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11396374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40DE5B9-80EB-4EB1-9399-981C0502306D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13" name="Fußzeilenplatzhalter 37"/>
          <p:cNvSpPr txBox="1">
            <a:spLocks/>
          </p:cNvSpPr>
          <p:nvPr userDrawn="1"/>
        </p:nvSpPr>
        <p:spPr>
          <a:xfrm>
            <a:off x="9113157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1995509367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8448"/>
            <a:ext cx="11431590" cy="4956048"/>
          </a:xfrm>
        </p:spPr>
        <p:txBody>
          <a:bodyPr/>
          <a:lstStyle>
            <a:lvl1pPr>
              <a:lnSpc>
                <a:spcPct val="90000"/>
              </a:lnSpc>
              <a:defRPr sz="4800"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0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200">
                <a:latin typeface="+mj-lt"/>
              </a:defRPr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5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 2016. 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1396374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40DE5B9-80EB-4EB1-9399-981C0502306D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8" name="Fußzeilenplatzhalter 37"/>
          <p:cNvSpPr txBox="1">
            <a:spLocks/>
          </p:cNvSpPr>
          <p:nvPr userDrawn="1"/>
        </p:nvSpPr>
        <p:spPr>
          <a:xfrm>
            <a:off x="9113157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1416925330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384048"/>
            <a:ext cx="11430000" cy="5864352"/>
          </a:xfrm>
        </p:spPr>
        <p:txBody>
          <a:bodyPr rIns="0"/>
          <a:lstStyle>
            <a:lvl1pPr>
              <a:lnSpc>
                <a:spcPct val="90000"/>
              </a:lnSpc>
              <a:defRPr sz="3200">
                <a:latin typeface="+mj-lt"/>
              </a:defRPr>
            </a:lvl1pPr>
            <a:lvl2pPr marL="0" indent="0">
              <a:spcAft>
                <a:spcPts val="1200"/>
              </a:spcAft>
              <a:buNone/>
              <a:defRPr sz="2200"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 2016. 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1396374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40DE5B9-80EB-4EB1-9399-981C0502306D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8" name="Fußzeilenplatzhalter 37"/>
          <p:cNvSpPr txBox="1">
            <a:spLocks/>
          </p:cNvSpPr>
          <p:nvPr userDrawn="1"/>
        </p:nvSpPr>
        <p:spPr>
          <a:xfrm>
            <a:off x="9113157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2521377131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384048"/>
            <a:ext cx="11426952" cy="5861304"/>
          </a:xfrm>
        </p:spPr>
        <p:txBody>
          <a:bodyPr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 2016. 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1396374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40DE5B9-80EB-4EB1-9399-981C0502306D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8" name="Fußzeilenplatzhalter 37"/>
          <p:cNvSpPr txBox="1">
            <a:spLocks/>
          </p:cNvSpPr>
          <p:nvPr userDrawn="1"/>
        </p:nvSpPr>
        <p:spPr>
          <a:xfrm>
            <a:off x="9113157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330089742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Only_ 1/3 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 noEditPoints="1"/>
          </p:cNvSpPr>
          <p:nvPr userDrawn="1"/>
        </p:nvSpPr>
        <p:spPr bwMode="auto">
          <a:xfrm>
            <a:off x="5913438" y="6475413"/>
            <a:ext cx="365125" cy="195262"/>
          </a:xfrm>
          <a:custGeom>
            <a:avLst/>
            <a:gdLst>
              <a:gd name="T0" fmla="*/ 764706688 w 138"/>
              <a:gd name="T1" fmla="*/ 14666346 h 72"/>
              <a:gd name="T2" fmla="*/ 694549771 w 138"/>
              <a:gd name="T3" fmla="*/ 307998685 h 72"/>
              <a:gd name="T4" fmla="*/ 624392854 w 138"/>
              <a:gd name="T5" fmla="*/ 14666346 h 72"/>
              <a:gd name="T6" fmla="*/ 427955604 w 138"/>
              <a:gd name="T7" fmla="*/ 14666346 h 72"/>
              <a:gd name="T8" fmla="*/ 427955604 w 138"/>
              <a:gd name="T9" fmla="*/ 124666651 h 72"/>
              <a:gd name="T10" fmla="*/ 231515708 w 138"/>
              <a:gd name="T11" fmla="*/ 0 h 72"/>
              <a:gd name="T12" fmla="*/ 21047604 w 138"/>
              <a:gd name="T13" fmla="*/ 175998861 h 72"/>
              <a:gd name="T14" fmla="*/ 154344688 w 138"/>
              <a:gd name="T15" fmla="*/ 175998861 h 72"/>
              <a:gd name="T16" fmla="*/ 224501604 w 138"/>
              <a:gd name="T17" fmla="*/ 117333478 h 72"/>
              <a:gd name="T18" fmla="*/ 287641771 w 138"/>
              <a:gd name="T19" fmla="*/ 161332516 h 72"/>
              <a:gd name="T20" fmla="*/ 224501604 w 138"/>
              <a:gd name="T21" fmla="*/ 205331553 h 72"/>
              <a:gd name="T22" fmla="*/ 182406396 w 138"/>
              <a:gd name="T23" fmla="*/ 205331553 h 72"/>
              <a:gd name="T24" fmla="*/ 182406396 w 138"/>
              <a:gd name="T25" fmla="*/ 300665512 h 72"/>
              <a:gd name="T26" fmla="*/ 224501604 w 138"/>
              <a:gd name="T27" fmla="*/ 300665512 h 72"/>
              <a:gd name="T28" fmla="*/ 280625021 w 138"/>
              <a:gd name="T29" fmla="*/ 351997723 h 72"/>
              <a:gd name="T30" fmla="*/ 217484854 w 138"/>
              <a:gd name="T31" fmla="*/ 410663106 h 72"/>
              <a:gd name="T32" fmla="*/ 140313833 w 138"/>
              <a:gd name="T33" fmla="*/ 315331858 h 72"/>
              <a:gd name="T34" fmla="*/ 0 w 138"/>
              <a:gd name="T35" fmla="*/ 315331858 h 72"/>
              <a:gd name="T36" fmla="*/ 224501604 w 138"/>
              <a:gd name="T37" fmla="*/ 527996584 h 72"/>
              <a:gd name="T38" fmla="*/ 427955604 w 138"/>
              <a:gd name="T39" fmla="*/ 417996279 h 72"/>
              <a:gd name="T40" fmla="*/ 427955604 w 138"/>
              <a:gd name="T41" fmla="*/ 520663411 h 72"/>
              <a:gd name="T42" fmla="*/ 561252688 w 138"/>
              <a:gd name="T43" fmla="*/ 520663411 h 72"/>
              <a:gd name="T44" fmla="*/ 561252688 w 138"/>
              <a:gd name="T45" fmla="*/ 197998380 h 72"/>
              <a:gd name="T46" fmla="*/ 638423708 w 138"/>
              <a:gd name="T47" fmla="*/ 520663411 h 72"/>
              <a:gd name="T48" fmla="*/ 757689938 w 138"/>
              <a:gd name="T49" fmla="*/ 520663411 h 72"/>
              <a:gd name="T50" fmla="*/ 834863604 w 138"/>
              <a:gd name="T51" fmla="*/ 197998380 h 72"/>
              <a:gd name="T52" fmla="*/ 834863604 w 138"/>
              <a:gd name="T53" fmla="*/ 520663411 h 72"/>
              <a:gd name="T54" fmla="*/ 968160688 w 138"/>
              <a:gd name="T55" fmla="*/ 520663411 h 72"/>
              <a:gd name="T56" fmla="*/ 968160688 w 138"/>
              <a:gd name="T57" fmla="*/ 14666346 h 72"/>
              <a:gd name="T58" fmla="*/ 764706688 w 138"/>
              <a:gd name="T59" fmla="*/ 14666346 h 72"/>
              <a:gd name="T60" fmla="*/ 427955604 w 138"/>
              <a:gd name="T61" fmla="*/ 307998685 h 72"/>
              <a:gd name="T62" fmla="*/ 371829542 w 138"/>
              <a:gd name="T63" fmla="*/ 249330590 h 72"/>
              <a:gd name="T64" fmla="*/ 427955604 w 138"/>
              <a:gd name="T65" fmla="*/ 183332034 h 72"/>
              <a:gd name="T66" fmla="*/ 427955604 w 138"/>
              <a:gd name="T67" fmla="*/ 307998685 h 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384048"/>
            <a:ext cx="3794760" cy="586130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384048"/>
            <a:ext cx="7623048" cy="5861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Footer Placeholder 3"/>
          <p:cNvSpPr txBox="1">
            <a:spLocks/>
          </p:cNvSpPr>
          <p:nvPr userDrawn="1"/>
        </p:nvSpPr>
        <p:spPr bwMode="auto">
          <a:xfrm>
            <a:off x="378793" y="6596401"/>
            <a:ext cx="4658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 2016. All Rights Reserved.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 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1396374" y="6596063"/>
            <a:ext cx="2190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3M Circular TT Book" panose="020B0604020101020102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40DE5B9-80EB-4EB1-9399-981C0502306D}" type="slidenum">
              <a:rPr lang="en-US" altLang="en-US" sz="8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9" name="Fußzeilenplatzhalter 37"/>
          <p:cNvSpPr txBox="1">
            <a:spLocks/>
          </p:cNvSpPr>
          <p:nvPr userDrawn="1"/>
        </p:nvSpPr>
        <p:spPr>
          <a:xfrm>
            <a:off x="9113157" y="6596063"/>
            <a:ext cx="2283217" cy="143963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de-DE" sz="800" kern="0" smtClean="0">
                <a:solidFill>
                  <a:prstClr val="black"/>
                </a:solidFill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Indirect Solutions Business Team I 3M Oral Care</a:t>
            </a:r>
          </a:p>
        </p:txBody>
      </p:sp>
    </p:spTree>
    <p:extLst>
      <p:ext uri="{BB962C8B-B14F-4D97-AF65-F5344CB8AC3E}">
        <p14:creationId xmlns:p14="http://schemas.microsoft.com/office/powerpoint/2010/main" val="59837907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84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79.xml"/><Relationship Id="rId42" Type="http://schemas.openxmlformats.org/officeDocument/2006/relationships/theme" Target="../theme/theme3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33" Type="http://schemas.openxmlformats.org/officeDocument/2006/relationships/slideLayout" Target="../slideLayouts/slideLayout78.xml"/><Relationship Id="rId38" Type="http://schemas.openxmlformats.org/officeDocument/2006/relationships/slideLayout" Target="../slideLayouts/slideLayout83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29" Type="http://schemas.openxmlformats.org/officeDocument/2006/relationships/slideLayout" Target="../slideLayouts/slideLayout74.xml"/><Relationship Id="rId41" Type="http://schemas.openxmlformats.org/officeDocument/2006/relationships/slideLayout" Target="../slideLayouts/slideLayout86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32" Type="http://schemas.openxmlformats.org/officeDocument/2006/relationships/slideLayout" Target="../slideLayouts/slideLayout77.xml"/><Relationship Id="rId37" Type="http://schemas.openxmlformats.org/officeDocument/2006/relationships/slideLayout" Target="../slideLayouts/slideLayout82.xml"/><Relationship Id="rId40" Type="http://schemas.openxmlformats.org/officeDocument/2006/relationships/slideLayout" Target="../slideLayouts/slideLayout85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73.xml"/><Relationship Id="rId36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7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Relationship Id="rId30" Type="http://schemas.openxmlformats.org/officeDocument/2006/relationships/slideLayout" Target="../slideLayouts/slideLayout75.xml"/><Relationship Id="rId35" Type="http://schemas.openxmlformats.org/officeDocument/2006/relationships/slideLayout" Target="../slideLayouts/slideLayout8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0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24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23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96.xml"/><Relationship Id="rId19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Relationship Id="rId22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79413" y="381000"/>
            <a:ext cx="114252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79413" y="1295400"/>
            <a:ext cx="1142523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80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80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727" r:id="rId21"/>
  </p:sldLayoutIdLst>
  <p:transition spd="med">
    <p:fade/>
  </p:transition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3M Circular TT Bold" panose="020B0804020101010102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3M Circular TT Bold" panose="020B0804020101010102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3M Circular TT Bold" panose="020B0804020101010102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3M Circular TT Bold" panose="020B0804020101010102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3M Circular TT Bold" panose="020B0804020101010102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3M Circular TT Bold" panose="020B0804020101010102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3M Circular TT Bold" panose="020B0804020101010102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3M Circular TT Bold" panose="020B0804020101010102" pitchFamily="34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Font typeface="Arial" panose="020B0604020202020204" pitchFamily="34" charset="0"/>
        <a:defRPr lang="en-US" sz="2000" kern="1200" dirty="0">
          <a:solidFill>
            <a:schemeClr val="tx1"/>
          </a:solidFill>
          <a:latin typeface="+mn-lt"/>
          <a:ea typeface="+mj-ea"/>
          <a:cs typeface="+mj-cs"/>
        </a:defRPr>
      </a:lvl1pPr>
      <a:lvl2pPr marL="182563" indent="-182563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79413" y="381000"/>
            <a:ext cx="114252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79413" y="1295400"/>
            <a:ext cx="1142523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80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64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  <p:sldLayoutId id="2147483819" r:id="rId18"/>
    <p:sldLayoutId id="2147483820" r:id="rId19"/>
    <p:sldLayoutId id="2147483821" r:id="rId20"/>
    <p:sldLayoutId id="2147483822" r:id="rId21"/>
    <p:sldLayoutId id="2147483823" r:id="rId22"/>
    <p:sldLayoutId id="2147483824" r:id="rId23"/>
    <p:sldLayoutId id="2147483825" r:id="rId24"/>
  </p:sldLayoutIdLst>
  <p:transition spd="med">
    <p:fade/>
  </p:transition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3M Circular TT Bold" panose="020B0804020101010102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3M Circular TT Bold" panose="020B0804020101010102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3M Circular TT Bold" panose="020B0804020101010102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3M Circular TT Bold" panose="020B0804020101010102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3M Circular TT Bold" panose="020B0804020101010102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3M Circular TT Bold" panose="020B0804020101010102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3M Circular TT Bold" panose="020B0804020101010102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3M Circular TT Bold" panose="020B0804020101010102" pitchFamily="34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Font typeface="Arial" panose="020B0604020202020204" pitchFamily="34" charset="0"/>
        <a:defRPr lang="en-US" sz="2000" kern="1200" dirty="0">
          <a:solidFill>
            <a:schemeClr val="tx1"/>
          </a:solidFill>
          <a:latin typeface="+mn-lt"/>
          <a:ea typeface="+mj-ea"/>
          <a:cs typeface="+mj-cs"/>
        </a:defRPr>
      </a:lvl1pPr>
      <a:lvl2pPr marL="182563" indent="-182563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11425237" cy="82296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12" y="1295400"/>
            <a:ext cx="11425236" cy="4953000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67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  <p:sldLayoutId id="2147483845" r:id="rId19"/>
    <p:sldLayoutId id="2147483846" r:id="rId20"/>
    <p:sldLayoutId id="2147483847" r:id="rId21"/>
    <p:sldLayoutId id="2147483848" r:id="rId22"/>
    <p:sldLayoutId id="2147483849" r:id="rId23"/>
    <p:sldLayoutId id="2147483850" r:id="rId24"/>
    <p:sldLayoutId id="2147483851" r:id="rId25"/>
    <p:sldLayoutId id="2147483852" r:id="rId26"/>
    <p:sldLayoutId id="2147483853" r:id="rId27"/>
    <p:sldLayoutId id="2147483854" r:id="rId28"/>
    <p:sldLayoutId id="2147483855" r:id="rId29"/>
    <p:sldLayoutId id="2147483856" r:id="rId30"/>
    <p:sldLayoutId id="2147483857" r:id="rId31"/>
    <p:sldLayoutId id="2147483858" r:id="rId32"/>
    <p:sldLayoutId id="2147483859" r:id="rId33"/>
    <p:sldLayoutId id="2147483860" r:id="rId34"/>
    <p:sldLayoutId id="2147483861" r:id="rId35"/>
    <p:sldLayoutId id="2147483862" r:id="rId36"/>
    <p:sldLayoutId id="2147483863" r:id="rId37"/>
    <p:sldLayoutId id="2147483864" r:id="rId38"/>
    <p:sldLayoutId id="2147483865" r:id="rId39"/>
    <p:sldLayoutId id="2147483866" r:id="rId40"/>
    <p:sldLayoutId id="2147483867" r:id="rId4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latin typeface="+mn-lt"/>
          <a:ea typeface="+mj-ea"/>
          <a:cs typeface="+mj-cs"/>
        </a:defRPr>
      </a:lvl1pPr>
      <a:lvl2pPr marL="182563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088">
          <p15:clr>
            <a:srgbClr val="F26B43"/>
          </p15:clr>
        </p15:guide>
        <p15:guide id="2" pos="3840">
          <p15:clr>
            <a:srgbClr val="F26B43"/>
          </p15:clr>
        </p15:guide>
        <p15:guide id="3" pos="2640">
          <p15:clr>
            <a:srgbClr val="F26B43"/>
          </p15:clr>
        </p15:guide>
        <p15:guide id="4" pos="1440">
          <p15:clr>
            <a:srgbClr val="F26B43"/>
          </p15:clr>
        </p15:guide>
        <p15:guide id="5" pos="240">
          <p15:clr>
            <a:srgbClr val="F26B43"/>
          </p15:clr>
        </p15:guide>
        <p15:guide id="6" pos="5040">
          <p15:clr>
            <a:srgbClr val="F26B43"/>
          </p15:clr>
        </p15:guide>
        <p15:guide id="7" pos="6240">
          <p15:clr>
            <a:srgbClr val="F26B43"/>
          </p15:clr>
        </p15:guide>
        <p15:guide id="8" pos="7440">
          <p15:clr>
            <a:srgbClr val="F26B43"/>
          </p15:clr>
        </p15:guide>
        <p15:guide id="9" orient="horz" pos="1474">
          <p15:clr>
            <a:srgbClr val="F26B43"/>
          </p15:clr>
        </p15:guide>
        <p15:guide id="10" orient="horz" pos="840">
          <p15:clr>
            <a:srgbClr val="F26B43"/>
          </p15:clr>
        </p15:guide>
        <p15:guide id="11" orient="horz" pos="240">
          <p15:clr>
            <a:srgbClr val="F26B43"/>
          </p15:clr>
        </p15:guide>
        <p15:guide id="12" orient="horz" pos="2696">
          <p15:clr>
            <a:srgbClr val="F26B43"/>
          </p15:clr>
        </p15:guide>
        <p15:guide id="13" orient="horz" pos="408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5034">
          <p15:clr>
            <a:srgbClr val="F26B43"/>
          </p15:clr>
        </p15:guide>
        <p15:guide id="16" orient="horz" pos="3312">
          <p15:clr>
            <a:srgbClr val="F26B43"/>
          </p15:clr>
        </p15:guide>
        <p15:guide id="17" orient="horz" pos="2702">
          <p15:clr>
            <a:srgbClr val="F26B43"/>
          </p15:clr>
        </p15:guide>
        <p15:guide id="18" pos="2634">
          <p15:clr>
            <a:srgbClr val="F26B43"/>
          </p15:clr>
        </p15:guide>
        <p15:guide id="19" pos="5046">
          <p15:clr>
            <a:srgbClr val="F26B43"/>
          </p15:clr>
        </p15:guide>
        <p15:guide id="20" orient="horz" pos="1468">
          <p15:clr>
            <a:srgbClr val="F26B43"/>
          </p15:clr>
        </p15:guide>
        <p15:guide id="21" orient="horz" pos="1480">
          <p15:clr>
            <a:srgbClr val="F26B43"/>
          </p15:clr>
        </p15:guide>
        <p15:guide id="22" orient="horz" pos="2706">
          <p15:clr>
            <a:srgbClr val="F26B43"/>
          </p15:clr>
        </p15:guide>
        <p15:guide id="23" pos="2648">
          <p15:clr>
            <a:srgbClr val="F26B43"/>
          </p15:clr>
        </p15:guide>
        <p15:guide id="24" orient="horz" pos="576">
          <p15:clr>
            <a:srgbClr val="FBAE4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79413" y="381000"/>
            <a:ext cx="114252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79413" y="1295400"/>
            <a:ext cx="1142523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80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444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  <p:sldLayoutId id="2147483886" r:id="rId18"/>
    <p:sldLayoutId id="2147483887" r:id="rId19"/>
    <p:sldLayoutId id="2147483888" r:id="rId20"/>
    <p:sldLayoutId id="2147483889" r:id="rId21"/>
    <p:sldLayoutId id="2147483890" r:id="rId22"/>
    <p:sldLayoutId id="2147483891" r:id="rId23"/>
    <p:sldLayoutId id="2147483892" r:id="rId24"/>
  </p:sldLayoutIdLst>
  <p:transition spd="med">
    <p:fade/>
  </p:transition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3M Circular TT Bold" panose="020B0804020101010102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3M Circular TT Bold" panose="020B0804020101010102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3M Circular TT Bold" panose="020B0804020101010102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3M Circular TT Bold" panose="020B0804020101010102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3M Circular TT Bold" panose="020B0804020101010102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3M Circular TT Bold" panose="020B0804020101010102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3M Circular TT Bold" panose="020B0804020101010102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3M Circular TT Bold" panose="020B0804020101010102" pitchFamily="34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Font typeface="Arial" panose="020B0604020202020204" pitchFamily="34" charset="0"/>
        <a:defRPr lang="en-US" sz="2000" kern="1200" dirty="0">
          <a:solidFill>
            <a:schemeClr val="tx1"/>
          </a:solidFill>
          <a:latin typeface="+mn-lt"/>
          <a:ea typeface="+mj-ea"/>
          <a:cs typeface="+mj-cs"/>
        </a:defRPr>
      </a:lvl1pPr>
      <a:lvl2pPr marL="182563" indent="-182563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28.png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1474" y="3769895"/>
            <a:ext cx="542223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dirty="0" smtClean="0">
                <a:solidFill>
                  <a:prstClr val="black"/>
                </a:solidFill>
              </a:rPr>
              <a:t>OCSD Direct Procedure-</a:t>
            </a:r>
            <a:r>
              <a:rPr lang="zh-CN" altLang="en-US" sz="2000" smtClean="0">
                <a:solidFill>
                  <a:prstClr val="black"/>
                </a:solidFill>
              </a:rPr>
              <a:t>简单充填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9957" y="5374105"/>
            <a:ext cx="272085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Sara Wang</a:t>
            </a:r>
          </a:p>
        </p:txBody>
      </p:sp>
      <p:sp>
        <p:nvSpPr>
          <p:cNvPr id="6" name="Title 10"/>
          <p:cNvSpPr txBox="1">
            <a:spLocks/>
          </p:cNvSpPr>
          <p:nvPr/>
        </p:nvSpPr>
        <p:spPr bwMode="auto">
          <a:xfrm>
            <a:off x="391317" y="1668811"/>
            <a:ext cx="6022546" cy="324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en-US" smtClean="0">
                <a:solidFill>
                  <a:srgbClr val="0033CC"/>
                </a:solidFill>
              </a:rPr>
              <a:t>“经典</a:t>
            </a:r>
            <a:r>
              <a:rPr lang="en-US" altLang="zh-CN" smtClean="0">
                <a:solidFill>
                  <a:srgbClr val="0033CC"/>
                </a:solidFill>
              </a:rPr>
              <a:t>·</a:t>
            </a:r>
            <a:r>
              <a:rPr lang="zh-CN" altLang="en-US" smtClean="0">
                <a:solidFill>
                  <a:srgbClr val="0033CC"/>
                </a:solidFill>
              </a:rPr>
              <a:t>通用</a:t>
            </a:r>
            <a:r>
              <a:rPr lang="en-US" smtClean="0">
                <a:solidFill>
                  <a:srgbClr val="0033CC"/>
                </a:solidFill>
              </a:rPr>
              <a:t>” </a:t>
            </a:r>
            <a:r>
              <a:rPr lang="zh-CN" altLang="en-US" smtClean="0">
                <a:solidFill>
                  <a:srgbClr val="0033CC"/>
                </a:solidFill>
              </a:rPr>
              <a:t>美学充填</a:t>
            </a:r>
            <a:r>
              <a:rPr lang="en-US" altLang="zh-CN" sz="4400" smtClean="0">
                <a:solidFill>
                  <a:srgbClr val="0033CC"/>
                </a:solidFill>
              </a:rPr>
              <a:t/>
            </a:r>
            <a:br>
              <a:rPr lang="en-US" altLang="zh-CN" sz="4400" smtClean="0">
                <a:solidFill>
                  <a:srgbClr val="0033CC"/>
                </a:solidFill>
              </a:rPr>
            </a:br>
            <a:r>
              <a:rPr lang="en-US" sz="5400" smtClean="0"/>
              <a:t/>
            </a:r>
            <a:br>
              <a:rPr lang="en-US" sz="5400" smtClean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5422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1090512" y="952531"/>
            <a:ext cx="11430000" cy="558024"/>
          </a:xfrm>
        </p:spPr>
        <p:txBody>
          <a:bodyPr/>
          <a:lstStyle/>
          <a:p>
            <a:r>
              <a:rPr lang="zh-CN" altLang="en-US" sz="2400" dirty="0" smtClean="0">
                <a:latin typeface="+mj-lt"/>
              </a:rPr>
              <a:t>“经典</a:t>
            </a:r>
            <a:r>
              <a:rPr lang="en-US" altLang="zh-CN" sz="2400" dirty="0" smtClean="0">
                <a:latin typeface="+mj-lt"/>
              </a:rPr>
              <a:t>·</a:t>
            </a:r>
            <a:r>
              <a:rPr lang="zh-CN" altLang="en-US" sz="2400" dirty="0" smtClean="0">
                <a:latin typeface="+mj-lt"/>
              </a:rPr>
              <a:t>通用”纳米通用树脂</a:t>
            </a:r>
            <a:r>
              <a:rPr lang="en-US" altLang="zh-CN" sz="2400" dirty="0" smtClean="0">
                <a:latin typeface="+mj-lt"/>
              </a:rPr>
              <a:t>--</a:t>
            </a:r>
            <a:r>
              <a:rPr lang="zh-CN" altLang="en-US" sz="2400" dirty="0" smtClean="0">
                <a:latin typeface="+mj-lt"/>
              </a:rPr>
              <a:t>简单充填</a:t>
            </a:r>
            <a:endParaRPr lang="en-US" sz="2400" dirty="0">
              <a:latin typeface="+mj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515231" y="1658618"/>
            <a:ext cx="2882955" cy="432792"/>
            <a:chOff x="306290" y="2144467"/>
            <a:chExt cx="2882955" cy="432792"/>
          </a:xfrm>
        </p:grpSpPr>
        <p:sp>
          <p:nvSpPr>
            <p:cNvPr id="43" name="Text Placeholder 12"/>
            <p:cNvSpPr txBox="1">
              <a:spLocks/>
            </p:cNvSpPr>
            <p:nvPr/>
          </p:nvSpPr>
          <p:spPr>
            <a:xfrm>
              <a:off x="858852" y="2249177"/>
              <a:ext cx="2330393" cy="276999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  <a:lvl2pPr marL="182563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7188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9750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GB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zh-CN" altLang="en-US" dirty="0">
                  <a:solidFill>
                    <a:prstClr val="black"/>
                  </a:solidFill>
                  <a:latin typeface="3M Circular TT Bold"/>
                </a:rPr>
                <a:t>充填</a:t>
              </a:r>
              <a:endParaRPr dirty="0">
                <a:solidFill>
                  <a:prstClr val="black"/>
                </a:solidFill>
                <a:latin typeface="3M Circular TT Bold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06290" y="2144467"/>
              <a:ext cx="457200" cy="43279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altLang="zh-CN" sz="2000" dirty="0" smtClean="0">
                  <a:solidFill>
                    <a:prstClr val="black"/>
                  </a:solidFill>
                  <a:latin typeface="3M Circular TT Bold"/>
                </a:rPr>
                <a:t>5</a:t>
              </a:r>
              <a:endParaRPr lang="en-US" sz="2000" dirty="0">
                <a:solidFill>
                  <a:prstClr val="black"/>
                </a:solidFill>
                <a:latin typeface="3M Circular TT Bold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90512" y="4512945"/>
            <a:ext cx="21319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</a:rPr>
              <a:t>涂布</a:t>
            </a:r>
            <a:r>
              <a:rPr lang="en-US" altLang="zh-CN" sz="1200" dirty="0" err="1" smtClean="0">
                <a:solidFill>
                  <a:prstClr val="black"/>
                </a:solidFill>
              </a:rPr>
              <a:t>Singlebond</a:t>
            </a:r>
            <a:r>
              <a:rPr lang="en-US" altLang="zh-CN" sz="1200" dirty="0" smtClean="0">
                <a:solidFill>
                  <a:prstClr val="black"/>
                </a:solidFill>
              </a:rPr>
              <a:t> Universal</a:t>
            </a:r>
            <a:r>
              <a:rPr lang="zh-CN" altLang="en-US" sz="1200" dirty="0" smtClean="0">
                <a:solidFill>
                  <a:prstClr val="black"/>
                </a:solidFill>
              </a:rPr>
              <a:t>通用粘接剂，涂擦</a:t>
            </a:r>
            <a:r>
              <a:rPr lang="en-US" altLang="zh-CN" sz="1200" dirty="0" smtClean="0">
                <a:solidFill>
                  <a:prstClr val="black"/>
                </a:solidFill>
              </a:rPr>
              <a:t>20</a:t>
            </a:r>
            <a:r>
              <a:rPr lang="zh-CN" altLang="en-US" sz="1200" dirty="0" smtClean="0">
                <a:solidFill>
                  <a:prstClr val="black"/>
                </a:solidFill>
              </a:rPr>
              <a:t>秒，气枪轻吹</a:t>
            </a:r>
            <a:r>
              <a:rPr lang="en-US" altLang="zh-CN" sz="1200" dirty="0" smtClean="0">
                <a:solidFill>
                  <a:prstClr val="black"/>
                </a:solidFill>
              </a:rPr>
              <a:t>5</a:t>
            </a:r>
            <a:r>
              <a:rPr lang="zh-CN" altLang="en-US" sz="1200" dirty="0" smtClean="0">
                <a:solidFill>
                  <a:prstClr val="black"/>
                </a:solidFill>
              </a:rPr>
              <a:t>秒，光照</a:t>
            </a:r>
            <a:r>
              <a:rPr lang="en-US" altLang="zh-CN" sz="1200" dirty="0" smtClean="0">
                <a:solidFill>
                  <a:prstClr val="black"/>
                </a:solidFill>
              </a:rPr>
              <a:t>10</a:t>
            </a:r>
            <a:r>
              <a:rPr lang="zh-CN" altLang="en-US" sz="1200" dirty="0" smtClean="0">
                <a:solidFill>
                  <a:prstClr val="black"/>
                </a:solidFill>
              </a:rPr>
              <a:t>秒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76903" y="4515505"/>
            <a:ext cx="2179659" cy="366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200" dirty="0" err="1" smtClean="0">
                <a:solidFill>
                  <a:prstClr val="black"/>
                </a:solidFill>
              </a:rPr>
              <a:t>Filtek</a:t>
            </a:r>
            <a:r>
              <a:rPr lang="en-US" altLang="zh-CN" sz="1200" baseline="30000" dirty="0" err="1" smtClean="0">
                <a:solidFill>
                  <a:prstClr val="black"/>
                </a:solidFill>
              </a:rPr>
              <a:t>TM</a:t>
            </a:r>
            <a:r>
              <a:rPr lang="en-US" altLang="zh-CN" sz="1200" dirty="0" smtClean="0">
                <a:solidFill>
                  <a:prstClr val="black"/>
                </a:solidFill>
              </a:rPr>
              <a:t> Z350XT</a:t>
            </a:r>
            <a:r>
              <a:rPr lang="zh-CN" altLang="en-US" sz="1200" dirty="0" smtClean="0">
                <a:solidFill>
                  <a:prstClr val="black"/>
                </a:solidFill>
              </a:rPr>
              <a:t>通用纳米树脂分层充填（体部色）</a:t>
            </a:r>
            <a:endParaRPr lang="en-US" sz="1200" dirty="0">
              <a:solidFill>
                <a:prstClr val="black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001525" y="1686690"/>
            <a:ext cx="2769863" cy="432792"/>
            <a:chOff x="306290" y="2009916"/>
            <a:chExt cx="2590913" cy="432792"/>
          </a:xfrm>
        </p:grpSpPr>
        <p:sp>
          <p:nvSpPr>
            <p:cNvPr id="50" name="Text Placeholder 12"/>
            <p:cNvSpPr txBox="1">
              <a:spLocks/>
            </p:cNvSpPr>
            <p:nvPr/>
          </p:nvSpPr>
          <p:spPr>
            <a:xfrm>
              <a:off x="858852" y="2094876"/>
              <a:ext cx="2038351" cy="276999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  <a:lvl2pPr marL="182563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7188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9750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GB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zh-CN" altLang="en-US" dirty="0">
                  <a:solidFill>
                    <a:prstClr val="black"/>
                  </a:solidFill>
                  <a:latin typeface="3M Circular TT Bold"/>
                </a:rPr>
                <a:t>光照</a:t>
              </a:r>
              <a:endParaRPr dirty="0">
                <a:solidFill>
                  <a:prstClr val="black"/>
                </a:solidFill>
                <a:latin typeface="3M Circular TT Bold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06290" y="2009916"/>
              <a:ext cx="457200" cy="43279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altLang="zh-CN" sz="2000" dirty="0" smtClean="0">
                  <a:solidFill>
                    <a:prstClr val="black"/>
                  </a:solidFill>
                  <a:latin typeface="3M Circular TT Bold"/>
                </a:rPr>
                <a:t>6</a:t>
              </a:r>
              <a:endParaRPr lang="en-US" sz="2000" dirty="0">
                <a:solidFill>
                  <a:prstClr val="black"/>
                </a:solidFill>
                <a:latin typeface="3M Circular TT Bold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7869006" y="195086"/>
            <a:ext cx="4322994" cy="485605"/>
          </a:xfrm>
          <a:prstGeom prst="rect">
            <a:avLst/>
          </a:prstGeom>
          <a:solidFill>
            <a:srgbClr val="003CE6"/>
          </a:solidFill>
          <a:ln w="12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 anchorCtr="0"/>
          <a:lstStyle/>
          <a:p>
            <a:r>
              <a:rPr lang="zh-CN" altLang="en-US" sz="2400" b="1" dirty="0" smtClean="0">
                <a:solidFill>
                  <a:srgbClr val="FFFFFF"/>
                </a:solidFill>
              </a:rPr>
              <a:t>操作步骤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3" y="366350"/>
            <a:ext cx="413565" cy="594819"/>
          </a:xfrm>
          <a:prstGeom prst="rect">
            <a:avLst/>
          </a:prstGeom>
        </p:spPr>
      </p:pic>
      <p:sp>
        <p:nvSpPr>
          <p:cNvPr id="33" name="Titel 16"/>
          <p:cNvSpPr txBox="1">
            <a:spLocks/>
          </p:cNvSpPr>
          <p:nvPr/>
        </p:nvSpPr>
        <p:spPr>
          <a:xfrm>
            <a:off x="1141465" y="357979"/>
            <a:ext cx="11425237" cy="457200"/>
          </a:xfrm>
          <a:prstGeom prst="rect">
            <a:avLst/>
          </a:prstGeom>
        </p:spPr>
        <p:txBody>
          <a:bodyPr lIns="0" tIns="0" rIns="0" bIns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Direct </a:t>
            </a:r>
            <a:r>
              <a:rPr lang="en-US" dirty="0">
                <a:solidFill>
                  <a:prstClr val="black"/>
                </a:solidFill>
              </a:rPr>
              <a:t>Restoration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936583" y="245533"/>
            <a:ext cx="0" cy="795867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993686" y="733037"/>
            <a:ext cx="4015369" cy="707886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algn="r"/>
            <a:r>
              <a:rPr lang="zh-CN" altLang="en-US" sz="2000" dirty="0" smtClean="0">
                <a:solidFill>
                  <a:prstClr val="black"/>
                </a:solidFill>
                <a:latin typeface="3M Circular Light" panose="020B0404020101020102" pitchFamily="34" charset="0"/>
                <a:cs typeface="3M Circular Light" panose="020B0404020101020102" pitchFamily="34" charset="0"/>
              </a:rPr>
              <a:t>病例及照片提供</a:t>
            </a:r>
            <a:r>
              <a:rPr lang="en-US" sz="2000" dirty="0" smtClean="0">
                <a:solidFill>
                  <a:prstClr val="black"/>
                </a:solidFill>
                <a:latin typeface="3M Circular Light" panose="020B0404020101020102" pitchFamily="34" charset="0"/>
                <a:cs typeface="3M Circular Light" panose="020B0404020101020102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3M Circular Light" panose="020B0404020101020102" pitchFamily="34" charset="0"/>
                <a:cs typeface="3M Circular Light" panose="020B0404020101020102" pitchFamily="34" charset="0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3M Circular Light" panose="020B0404020101020102" pitchFamily="34" charset="0"/>
                <a:cs typeface="3M Circular Light" panose="020B0404020101020102" pitchFamily="34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3M Circular Light" panose="020B0404020101020102" pitchFamily="34" charset="0"/>
                <a:cs typeface="3M Circular Light" panose="020B0404020101020102" pitchFamily="34" charset="0"/>
              </a:rPr>
              <a:t>Dr</a:t>
            </a:r>
            <a:r>
              <a:rPr lang="en-US" sz="2000" dirty="0">
                <a:solidFill>
                  <a:prstClr val="black"/>
                </a:solidFill>
                <a:latin typeface="3M Circular Light" panose="020B0404020101020102" pitchFamily="34" charset="0"/>
                <a:cs typeface="3M Circular Light" panose="020B0404020101020102" pitchFamily="34" charset="0"/>
              </a:rPr>
              <a:t>. </a:t>
            </a:r>
            <a:r>
              <a:rPr lang="en-US" sz="2000" dirty="0" smtClean="0">
                <a:solidFill>
                  <a:prstClr val="black"/>
                </a:solidFill>
                <a:latin typeface="3M Circular Light" panose="020B0404020101020102" pitchFamily="34" charset="0"/>
                <a:cs typeface="3M Circular Light" panose="020B0404020101020102" pitchFamily="34" charset="0"/>
              </a:rPr>
              <a:t>Mario </a:t>
            </a:r>
            <a:r>
              <a:rPr lang="en-US" sz="2000" dirty="0" err="1" smtClean="0">
                <a:solidFill>
                  <a:prstClr val="black"/>
                </a:solidFill>
                <a:latin typeface="3M Circular Light" panose="020B0404020101020102" pitchFamily="34" charset="0"/>
                <a:cs typeface="3M Circular Light" panose="020B0404020101020102" pitchFamily="34" charset="0"/>
              </a:rPr>
              <a:t>deGoes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43148" y="4508547"/>
            <a:ext cx="251644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 </a:t>
            </a:r>
            <a:r>
              <a:rPr lang="zh-CN" altLang="en-US" sz="1200" dirty="0" smtClean="0">
                <a:solidFill>
                  <a:prstClr val="black"/>
                </a:solidFill>
              </a:rPr>
              <a:t>修复体修形，打磨抛光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68196" y="4528849"/>
            <a:ext cx="231345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</a:rPr>
              <a:t>每层分别光照</a:t>
            </a:r>
            <a:r>
              <a:rPr lang="en-US" altLang="zh-CN" sz="1200" dirty="0" smtClean="0">
                <a:solidFill>
                  <a:prstClr val="black"/>
                </a:solidFill>
              </a:rPr>
              <a:t>10</a:t>
            </a:r>
            <a:r>
              <a:rPr lang="zh-CN" altLang="en-US" sz="1200" dirty="0" smtClean="0">
                <a:solidFill>
                  <a:prstClr val="black"/>
                </a:solidFill>
              </a:rPr>
              <a:t>秒</a:t>
            </a:r>
            <a:endParaRPr lang="en-US" sz="1200" dirty="0">
              <a:solidFill>
                <a:prstClr val="black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8519397" y="1687242"/>
            <a:ext cx="2882955" cy="432792"/>
            <a:chOff x="306290" y="2144467"/>
            <a:chExt cx="2882955" cy="432792"/>
          </a:xfrm>
        </p:grpSpPr>
        <p:sp>
          <p:nvSpPr>
            <p:cNvPr id="58" name="Text Placeholder 12"/>
            <p:cNvSpPr txBox="1">
              <a:spLocks/>
            </p:cNvSpPr>
            <p:nvPr/>
          </p:nvSpPr>
          <p:spPr>
            <a:xfrm>
              <a:off x="858852" y="2249177"/>
              <a:ext cx="2330393" cy="276999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  <a:lvl2pPr marL="182563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7188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9750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GB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zh-CN" altLang="en-US" dirty="0">
                  <a:solidFill>
                    <a:prstClr val="black"/>
                  </a:solidFill>
                  <a:latin typeface="3M Circular TT Bold"/>
                </a:rPr>
                <a:t>抛光</a:t>
              </a:r>
              <a:endParaRPr dirty="0">
                <a:solidFill>
                  <a:prstClr val="black"/>
                </a:solidFill>
                <a:latin typeface="3M Circular TT Bold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06290" y="2144467"/>
              <a:ext cx="457200" cy="43279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altLang="zh-CN" sz="2000" dirty="0" smtClean="0">
                  <a:solidFill>
                    <a:prstClr val="black"/>
                  </a:solidFill>
                  <a:latin typeface="3M Circular TT Bold"/>
                </a:rPr>
                <a:t>7</a:t>
              </a:r>
              <a:endParaRPr lang="en-US" sz="2000" dirty="0">
                <a:solidFill>
                  <a:prstClr val="black"/>
                </a:solidFill>
                <a:latin typeface="3M Circular TT Bold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90512" y="1680283"/>
            <a:ext cx="2251381" cy="432792"/>
            <a:chOff x="306290" y="2144467"/>
            <a:chExt cx="2251381" cy="432792"/>
          </a:xfrm>
        </p:grpSpPr>
        <p:sp>
          <p:nvSpPr>
            <p:cNvPr id="26" name="Text Placeholder 12"/>
            <p:cNvSpPr txBox="1">
              <a:spLocks/>
            </p:cNvSpPr>
            <p:nvPr/>
          </p:nvSpPr>
          <p:spPr>
            <a:xfrm>
              <a:off x="858852" y="2209999"/>
              <a:ext cx="1698819" cy="316177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  <a:lvl2pPr marL="182563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7188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9750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GB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>
                  <a:latin typeface="3M Circular TT Bold"/>
                </a:rPr>
                <a:t>粘接</a:t>
              </a:r>
              <a:endParaRPr lang="en-US" dirty="0">
                <a:latin typeface="3M Circular TT Bold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6290" y="2144467"/>
              <a:ext cx="457200" cy="43279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90" y="2144315"/>
            <a:ext cx="4710572" cy="2288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5980" y="2175317"/>
            <a:ext cx="4926411" cy="2226864"/>
          </a:xfrm>
          <a:prstGeom prst="rect">
            <a:avLst/>
          </a:prstGeom>
        </p:spPr>
      </p:pic>
      <p:sp>
        <p:nvSpPr>
          <p:cNvPr id="29" name="Text Placeholder 13"/>
          <p:cNvSpPr txBox="1">
            <a:spLocks/>
          </p:cNvSpPr>
          <p:nvPr/>
        </p:nvSpPr>
        <p:spPr>
          <a:xfrm>
            <a:off x="1090512" y="5220443"/>
            <a:ext cx="2131900" cy="451485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1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en-US" sz="9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GB"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ld"/>
              </a:rPr>
              <a:t>3M</a:t>
            </a:r>
            <a:r>
              <a:rPr kumimoji="0" lang="en-US" sz="100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ld"/>
              </a:rPr>
              <a:t>™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ld"/>
              </a:rPr>
              <a:t> </a:t>
            </a:r>
            <a:r>
              <a:rPr lang="en-US" sz="1000" noProof="0" dirty="0">
                <a:solidFill>
                  <a:sysClr val="windowText" lastClr="000000"/>
                </a:solidFill>
                <a:latin typeface="3M Circular TT Bold"/>
              </a:rPr>
              <a:t>Single Bond </a:t>
            </a:r>
            <a:r>
              <a:rPr lang="en-US" sz="1000" noProof="0" dirty="0" smtClean="0">
                <a:solidFill>
                  <a:sysClr val="windowText" lastClr="000000"/>
                </a:solidFill>
                <a:latin typeface="3M Circular TT Bold"/>
              </a:rPr>
              <a:t>U</a:t>
            </a:r>
            <a:r>
              <a:rPr lang="en-US" sz="1000" b="1" noProof="0" dirty="0" smtClean="0">
                <a:solidFill>
                  <a:sysClr val="windowText" lastClr="000000"/>
                </a:solidFill>
                <a:latin typeface="3M Circular TT Bold"/>
              </a:rPr>
              <a:t>niver</a:t>
            </a:r>
            <a:r>
              <a:rPr lang="en-US" sz="1000" noProof="0" dirty="0" smtClean="0">
                <a:solidFill>
                  <a:sysClr val="windowText" lastClr="000000"/>
                </a:solidFill>
                <a:latin typeface="3M Circular TT Bold"/>
              </a:rPr>
              <a:t>sal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000" noProof="0" dirty="0" smtClean="0">
                <a:solidFill>
                  <a:sysClr val="windowText" lastClr="000000"/>
                </a:solidFill>
                <a:latin typeface="3M Circular TT Bold"/>
              </a:rPr>
              <a:t>“通用粘接剂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3M Circular TT Bold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3855" y="5412424"/>
            <a:ext cx="516088" cy="1155421"/>
          </a:xfrm>
          <a:prstGeom prst="rect">
            <a:avLst/>
          </a:prstGeom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5" t="20049" r="16490" b="12236"/>
          <a:stretch>
            <a:fillRect/>
          </a:stretch>
        </p:blipFill>
        <p:spPr bwMode="auto">
          <a:xfrm>
            <a:off x="6592252" y="5520373"/>
            <a:ext cx="1505008" cy="115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398186" y="5150209"/>
            <a:ext cx="228429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>
                <a:latin typeface="3M Circular TT" charset="0"/>
                <a:ea typeface="3M Circular TT" charset="0"/>
                <a:cs typeface="3M Circular TT" charset="0"/>
              </a:defRPr>
            </a:lvl1pPr>
          </a:lstStyle>
          <a:p>
            <a:pPr lvl="0">
              <a:defRPr/>
            </a:pPr>
            <a:r>
              <a:rPr lang="en-US" altLang="zh-CN" sz="1000" dirty="0">
                <a:solidFill>
                  <a:prstClr val="black"/>
                </a:solidFill>
                <a:cs typeface="3M Circular TT Light" panose="020B0404020101020102" pitchFamily="34" charset="0"/>
              </a:rPr>
              <a:t>3M</a:t>
            </a:r>
            <a:r>
              <a:rPr lang="en-US" altLang="zh-CN" sz="1000" baseline="30000" dirty="0">
                <a:solidFill>
                  <a:prstClr val="black"/>
                </a:solidFill>
                <a:cs typeface="3M Circular TT Light" panose="020B0404020101020102" pitchFamily="34" charset="0"/>
              </a:rPr>
              <a:t>™</a:t>
            </a:r>
            <a:r>
              <a:rPr lang="en-US" altLang="zh-CN" sz="1000" dirty="0">
                <a:solidFill>
                  <a:prstClr val="black"/>
                </a:solidFill>
                <a:cs typeface="3M Circular TT Light" panose="020B0404020101020102" pitchFamily="34" charset="0"/>
              </a:rPr>
              <a:t> </a:t>
            </a:r>
            <a:r>
              <a:rPr lang="en-US" altLang="zh-CN" sz="1000" dirty="0" err="1">
                <a:solidFill>
                  <a:prstClr val="black"/>
                </a:solidFill>
                <a:cs typeface="3M Circular TT Light" panose="020B0404020101020102" pitchFamily="34" charset="0"/>
              </a:rPr>
              <a:t>Elipar</a:t>
            </a:r>
            <a:r>
              <a:rPr lang="en-US" altLang="zh-CN" sz="1000" baseline="30000" dirty="0">
                <a:solidFill>
                  <a:prstClr val="black"/>
                </a:solidFill>
                <a:cs typeface="3M Circular TT Light" panose="020B0404020101020102" pitchFamily="34" charset="0"/>
              </a:rPr>
              <a:t>™</a:t>
            </a:r>
            <a:r>
              <a:rPr lang="en-US" altLang="zh-CN" sz="1000" dirty="0">
                <a:solidFill>
                  <a:prstClr val="black"/>
                </a:solidFill>
                <a:cs typeface="3M Circular TT Light" panose="020B0404020101020102" pitchFamily="34" charset="0"/>
              </a:rPr>
              <a:t> S10</a:t>
            </a:r>
          </a:p>
          <a:p>
            <a:pPr lvl="0">
              <a:defRPr/>
            </a:pPr>
            <a:r>
              <a:rPr lang="zh-CN" altLang="en-US" sz="1000" dirty="0">
                <a:solidFill>
                  <a:prstClr val="black"/>
                </a:solidFill>
                <a:cs typeface="3M Circular TT Light" panose="020B0404020101020102" pitchFamily="34" charset="0"/>
              </a:rPr>
              <a:t>光固化灯</a:t>
            </a:r>
            <a:endParaRPr lang="en-US" altLang="zh-CN" sz="1000" dirty="0">
              <a:solidFill>
                <a:prstClr val="black"/>
              </a:solidFill>
              <a:cs typeface="3M Circular TT Light" panose="020B0404020101020102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76903" y="5212596"/>
            <a:ext cx="228429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>
                <a:latin typeface="3M Circular TT" charset="0"/>
                <a:ea typeface="3M Circular TT" charset="0"/>
                <a:cs typeface="3M Circular TT" charset="0"/>
              </a:defRPr>
            </a:lvl1pPr>
          </a:lstStyle>
          <a:p>
            <a:pPr lvl="0">
              <a:defRPr/>
            </a:pPr>
            <a:r>
              <a:rPr lang="en-US" altLang="zh-CN" sz="1000" dirty="0">
                <a:solidFill>
                  <a:prstClr val="black"/>
                </a:solidFill>
                <a:cs typeface="3M Circular TT Light" panose="020B0404020101020102" pitchFamily="34" charset="0"/>
              </a:rPr>
              <a:t>3M</a:t>
            </a:r>
            <a:r>
              <a:rPr lang="en-US" altLang="zh-CN" sz="1000" baseline="30000" dirty="0">
                <a:solidFill>
                  <a:prstClr val="black"/>
                </a:solidFill>
                <a:cs typeface="3M Circular TT Light" panose="020B0404020101020102" pitchFamily="34" charset="0"/>
              </a:rPr>
              <a:t>™</a:t>
            </a:r>
            <a:r>
              <a:rPr lang="en-US" altLang="zh-CN" sz="1000" dirty="0">
                <a:solidFill>
                  <a:prstClr val="black"/>
                </a:solidFill>
                <a:cs typeface="3M Circular TT Light" panose="020B0404020101020102" pitchFamily="34" charset="0"/>
              </a:rPr>
              <a:t> </a:t>
            </a:r>
            <a:r>
              <a:rPr lang="en-US" altLang="zh-CN" sz="1000" dirty="0" err="1">
                <a:solidFill>
                  <a:prstClr val="black"/>
                </a:solidFill>
                <a:cs typeface="3M Circular TT Light" panose="020B0404020101020102" pitchFamily="34" charset="0"/>
              </a:rPr>
              <a:t>Filtek</a:t>
            </a:r>
            <a:r>
              <a:rPr lang="en-US" altLang="zh-CN" sz="1000" baseline="30000" dirty="0">
                <a:solidFill>
                  <a:prstClr val="black"/>
                </a:solidFill>
                <a:cs typeface="3M Circular TT Light" panose="020B0404020101020102" pitchFamily="34" charset="0"/>
              </a:rPr>
              <a:t>™</a:t>
            </a:r>
            <a:r>
              <a:rPr lang="en-US" altLang="zh-CN" sz="1000" dirty="0">
                <a:solidFill>
                  <a:prstClr val="black"/>
                </a:solidFill>
                <a:cs typeface="3M Circular TT Light" panose="020B0404020101020102" pitchFamily="34" charset="0"/>
              </a:rPr>
              <a:t> Z350XT</a:t>
            </a:r>
          </a:p>
          <a:p>
            <a:pPr lvl="0">
              <a:defRPr/>
            </a:pPr>
            <a:r>
              <a:rPr lang="zh-CN" altLang="en-US" sz="1000" dirty="0">
                <a:solidFill>
                  <a:prstClr val="black"/>
                </a:solidFill>
                <a:cs typeface="3M Circular TT Light" panose="020B0404020101020102" pitchFamily="34" charset="0"/>
              </a:rPr>
              <a:t>通用纳米树脂</a:t>
            </a:r>
            <a:endParaRPr lang="en-US" altLang="zh-CN" sz="1000" dirty="0">
              <a:solidFill>
                <a:prstClr val="black"/>
              </a:solidFill>
              <a:cs typeface="3M Circular TT Light" panose="020B0404020101020102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569" y="5433741"/>
            <a:ext cx="1733822" cy="115612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8859223" y="5150210"/>
            <a:ext cx="228429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>
                <a:latin typeface="3M Circular TT" charset="0"/>
                <a:ea typeface="3M Circular TT" charset="0"/>
                <a:cs typeface="3M Circular TT" charset="0"/>
              </a:defRPr>
            </a:lvl1pPr>
          </a:lstStyle>
          <a:p>
            <a:pPr lvl="0">
              <a:defRPr/>
            </a:pPr>
            <a:r>
              <a:rPr lang="en-US" altLang="zh-CN" sz="1000" dirty="0">
                <a:solidFill>
                  <a:prstClr val="black"/>
                </a:solidFill>
                <a:cs typeface="3M Circular TT Light" panose="020B0404020101020102" pitchFamily="34" charset="0"/>
              </a:rPr>
              <a:t>3M</a:t>
            </a:r>
            <a:r>
              <a:rPr lang="en-US" altLang="zh-CN" sz="1000" baseline="30000" dirty="0">
                <a:solidFill>
                  <a:prstClr val="black"/>
                </a:solidFill>
                <a:cs typeface="3M Circular TT Light" panose="020B0404020101020102" pitchFamily="34" charset="0"/>
              </a:rPr>
              <a:t>™</a:t>
            </a:r>
            <a:r>
              <a:rPr lang="en-US" altLang="zh-CN" sz="1000" dirty="0">
                <a:solidFill>
                  <a:prstClr val="black"/>
                </a:solidFill>
                <a:cs typeface="3M Circular TT Light" panose="020B0404020101020102" pitchFamily="34" charset="0"/>
              </a:rPr>
              <a:t> </a:t>
            </a:r>
            <a:r>
              <a:rPr lang="en-US" altLang="zh-CN" sz="1000" dirty="0" err="1">
                <a:solidFill>
                  <a:prstClr val="black"/>
                </a:solidFill>
                <a:cs typeface="3M Circular TT Light" panose="020B0404020101020102" pitchFamily="34" charset="0"/>
              </a:rPr>
              <a:t>Sof-lex</a:t>
            </a:r>
            <a:r>
              <a:rPr lang="en-US" altLang="zh-CN" sz="1000" baseline="30000" dirty="0">
                <a:solidFill>
                  <a:prstClr val="black"/>
                </a:solidFill>
                <a:cs typeface="3M Circular TT Light" panose="020B0404020101020102" pitchFamily="34" charset="0"/>
              </a:rPr>
              <a:t>™</a:t>
            </a:r>
            <a:r>
              <a:rPr lang="en-US" altLang="zh-CN" sz="1000" dirty="0">
                <a:solidFill>
                  <a:prstClr val="black"/>
                </a:solidFill>
                <a:cs typeface="3M Circular TT Light" panose="020B0404020101020102" pitchFamily="34" charset="0"/>
              </a:rPr>
              <a:t> </a:t>
            </a:r>
            <a:r>
              <a:rPr lang="en-US" altLang="zh-CN" sz="1000" dirty="0" smtClean="0">
                <a:solidFill>
                  <a:prstClr val="black"/>
                </a:solidFill>
                <a:cs typeface="3M Circular TT Light" panose="020B0404020101020102" pitchFamily="34" charset="0"/>
              </a:rPr>
              <a:t>Diamond</a:t>
            </a:r>
          </a:p>
          <a:p>
            <a:pPr lvl="0">
              <a:defRPr/>
            </a:pPr>
            <a:r>
              <a:rPr lang="zh-CN" altLang="en-US" sz="1000" dirty="0" smtClean="0">
                <a:solidFill>
                  <a:prstClr val="black"/>
                </a:solidFill>
                <a:cs typeface="3M Circular TT Light" panose="020B0404020101020102" pitchFamily="34" charset="0"/>
              </a:rPr>
              <a:t>钻石抛光系统</a:t>
            </a:r>
            <a:endParaRPr lang="en-US" altLang="zh-CN" sz="1000" dirty="0">
              <a:solidFill>
                <a:prstClr val="black"/>
              </a:solidFill>
              <a:cs typeface="3M Circular TT Light" panose="020B0404020101020102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048404" y="6531429"/>
            <a:ext cx="2812670" cy="32657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zh-CN" altLang="en-US" sz="2000" dirty="0" err="1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3468" y="5517634"/>
            <a:ext cx="1871634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18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4413477" y="2241635"/>
            <a:ext cx="2882955" cy="432792"/>
            <a:chOff x="306290" y="2144467"/>
            <a:chExt cx="2882955" cy="432792"/>
          </a:xfrm>
        </p:grpSpPr>
        <p:sp>
          <p:nvSpPr>
            <p:cNvPr id="43" name="Text Placeholder 12"/>
            <p:cNvSpPr txBox="1">
              <a:spLocks/>
            </p:cNvSpPr>
            <p:nvPr/>
          </p:nvSpPr>
          <p:spPr>
            <a:xfrm>
              <a:off x="858852" y="2249177"/>
              <a:ext cx="2330393" cy="276999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  <a:lvl2pPr marL="182563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7188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9750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GB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zh-CN" altLang="en-US">
                  <a:solidFill>
                    <a:prstClr val="black"/>
                  </a:solidFill>
                  <a:latin typeface="3M Circular TT Bold"/>
                </a:rPr>
                <a:t>牙备</a:t>
              </a:r>
              <a:endParaRPr>
                <a:solidFill>
                  <a:prstClr val="black"/>
                </a:solidFill>
                <a:latin typeface="3M Circular TT Bold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06290" y="2144467"/>
              <a:ext cx="457200" cy="43279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  <a:latin typeface="3M Circular TT Bold"/>
                </a:rPr>
                <a:t>1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182981" y="5101544"/>
            <a:ext cx="253363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</a:rPr>
              <a:t>第一前磨牙龋损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81875" y="5135550"/>
            <a:ext cx="251644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</a:rPr>
              <a:t>上橡皮障，牙体预备</a:t>
            </a:r>
            <a:endParaRPr lang="en-US" sz="1200" dirty="0">
              <a:solidFill>
                <a:prstClr val="black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7680179" y="2227178"/>
            <a:ext cx="2769863" cy="432792"/>
            <a:chOff x="306290" y="2009916"/>
            <a:chExt cx="2590913" cy="432792"/>
          </a:xfrm>
        </p:grpSpPr>
        <p:sp>
          <p:nvSpPr>
            <p:cNvPr id="50" name="Text Placeholder 12"/>
            <p:cNvSpPr txBox="1">
              <a:spLocks/>
            </p:cNvSpPr>
            <p:nvPr/>
          </p:nvSpPr>
          <p:spPr>
            <a:xfrm>
              <a:off x="858852" y="2094876"/>
              <a:ext cx="2038351" cy="276999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  <a:lvl2pPr marL="182563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7188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9750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GB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zh-CN" altLang="en-US">
                  <a:solidFill>
                    <a:prstClr val="black"/>
                  </a:solidFill>
                  <a:latin typeface="3M Circular TT Bold"/>
                </a:rPr>
                <a:t>酸蚀</a:t>
              </a:r>
              <a:endParaRPr>
                <a:solidFill>
                  <a:prstClr val="black"/>
                </a:solidFill>
                <a:latin typeface="3M Circular TT Bold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06290" y="2009916"/>
              <a:ext cx="457200" cy="43279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altLang="zh-CN" sz="2000" dirty="0">
                  <a:solidFill>
                    <a:prstClr val="black"/>
                  </a:solidFill>
                  <a:latin typeface="3M Circular TT Bold"/>
                </a:rPr>
                <a:t>2</a:t>
              </a:r>
              <a:endParaRPr lang="en-US" sz="2000" dirty="0">
                <a:solidFill>
                  <a:prstClr val="black"/>
                </a:solidFill>
                <a:latin typeface="3M Circular TT Bold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7869006" y="195086"/>
            <a:ext cx="4322994" cy="485605"/>
          </a:xfrm>
          <a:prstGeom prst="rect">
            <a:avLst/>
          </a:prstGeom>
          <a:solidFill>
            <a:srgbClr val="003CE6"/>
          </a:solidFill>
          <a:ln w="12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 anchorCtr="0"/>
          <a:lstStyle/>
          <a:p>
            <a:r>
              <a:rPr lang="zh-CN" altLang="en-US" sz="2400" b="1" dirty="0" smtClean="0">
                <a:solidFill>
                  <a:srgbClr val="FFFFFF"/>
                </a:solidFill>
              </a:rPr>
              <a:t>操作步骤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3" y="366350"/>
            <a:ext cx="413565" cy="594819"/>
          </a:xfrm>
          <a:prstGeom prst="rect">
            <a:avLst/>
          </a:prstGeom>
        </p:spPr>
      </p:pic>
      <p:sp>
        <p:nvSpPr>
          <p:cNvPr id="33" name="Titel 16"/>
          <p:cNvSpPr txBox="1">
            <a:spLocks/>
          </p:cNvSpPr>
          <p:nvPr/>
        </p:nvSpPr>
        <p:spPr>
          <a:xfrm>
            <a:off x="1141465" y="357979"/>
            <a:ext cx="11425237" cy="457200"/>
          </a:xfrm>
          <a:prstGeom prst="rect">
            <a:avLst/>
          </a:prstGeom>
        </p:spPr>
        <p:txBody>
          <a:bodyPr lIns="0" tIns="0" rIns="0" bIns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Direct </a:t>
            </a:r>
            <a:r>
              <a:rPr lang="en-US" dirty="0">
                <a:solidFill>
                  <a:prstClr val="black"/>
                </a:solidFill>
              </a:rPr>
              <a:t>Restoration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936583" y="245533"/>
            <a:ext cx="0" cy="795867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993686" y="733037"/>
            <a:ext cx="4015369" cy="707886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algn="r"/>
            <a:r>
              <a:rPr lang="zh-CN" altLang="en-US" sz="2000" dirty="0" smtClean="0">
                <a:solidFill>
                  <a:prstClr val="black"/>
                </a:solidFill>
                <a:latin typeface="3M Circular Light" panose="020B0404020101020102" pitchFamily="34" charset="0"/>
                <a:cs typeface="3M Circular Light" panose="020B0404020101020102" pitchFamily="34" charset="0"/>
              </a:rPr>
              <a:t>病例及照片提供</a:t>
            </a:r>
            <a:r>
              <a:rPr lang="en-US" sz="2000" dirty="0" smtClean="0">
                <a:solidFill>
                  <a:prstClr val="black"/>
                </a:solidFill>
                <a:latin typeface="3M Circular Light" panose="020B0404020101020102" pitchFamily="34" charset="0"/>
                <a:cs typeface="3M Circular Light" panose="020B0404020101020102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3M Circular Light" panose="020B0404020101020102" pitchFamily="34" charset="0"/>
                <a:cs typeface="3M Circular Light" panose="020B0404020101020102" pitchFamily="34" charset="0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3M Circular Light" panose="020B0404020101020102" pitchFamily="34" charset="0"/>
                <a:cs typeface="3M Circular Light" panose="020B0404020101020102" pitchFamily="34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3M Circular Light" panose="020B0404020101020102" pitchFamily="34" charset="0"/>
                <a:cs typeface="3M Circular Light" panose="020B0404020101020102" pitchFamily="34" charset="0"/>
              </a:rPr>
              <a:t>Dr</a:t>
            </a:r>
            <a:r>
              <a:rPr lang="en-US" sz="2000" dirty="0">
                <a:solidFill>
                  <a:prstClr val="black"/>
                </a:solidFill>
                <a:latin typeface="3M Circular Light" panose="020B0404020101020102" pitchFamily="34" charset="0"/>
                <a:cs typeface="3M Circular Light" panose="020B0404020101020102" pitchFamily="34" charset="0"/>
              </a:rPr>
              <a:t>. </a:t>
            </a:r>
            <a:r>
              <a:rPr lang="en-US" altLang="zh-CN" sz="2000" dirty="0" smtClean="0">
                <a:solidFill>
                  <a:prstClr val="black"/>
                </a:solidFill>
                <a:latin typeface="3M Circular Light" panose="020B0404020101020102" pitchFamily="34" charset="0"/>
                <a:cs typeface="3M Circular Light" panose="020B0404020101020102" pitchFamily="34" charset="0"/>
              </a:rPr>
              <a:t>Gunnar Reich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36" name="Text Placeholder 12"/>
          <p:cNvSpPr txBox="1">
            <a:spLocks/>
          </p:cNvSpPr>
          <p:nvPr/>
        </p:nvSpPr>
        <p:spPr>
          <a:xfrm>
            <a:off x="1175236" y="2396471"/>
            <a:ext cx="2541379" cy="276999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182563" indent="-1825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zh-CN" altLang="en-US" dirty="0">
                <a:solidFill>
                  <a:prstClr val="black"/>
                </a:solidFill>
                <a:latin typeface="3M Circular TT Bold"/>
              </a:rPr>
              <a:t>治疗前</a:t>
            </a:r>
            <a:endParaRPr dirty="0">
              <a:solidFill>
                <a:prstClr val="black"/>
              </a:solidFill>
              <a:latin typeface="3M Circular TT Bold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73838" y="5049684"/>
            <a:ext cx="251644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</a:rPr>
              <a:t>磷酸酸蚀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752" y="2782612"/>
            <a:ext cx="3105095" cy="21744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3513" y="2801845"/>
            <a:ext cx="3077631" cy="215520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0179" y="2782612"/>
            <a:ext cx="3084480" cy="216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048404" y="6531429"/>
            <a:ext cx="2812670" cy="32657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zh-CN" altLang="en-US" sz="2000" dirty="0" err="1" smtClean="0"/>
          </a:p>
        </p:txBody>
      </p:sp>
      <p:sp>
        <p:nvSpPr>
          <p:cNvPr id="22" name="Content Placeholder 3"/>
          <p:cNvSpPr txBox="1">
            <a:spLocks/>
          </p:cNvSpPr>
          <p:nvPr/>
        </p:nvSpPr>
        <p:spPr bwMode="auto">
          <a:xfrm>
            <a:off x="936583" y="1369862"/>
            <a:ext cx="11430000" cy="55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8000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>
                <a:latin typeface="+mj-lt"/>
              </a:rPr>
              <a:t>“经典</a:t>
            </a:r>
            <a:r>
              <a:rPr lang="en-US" altLang="zh-CN" sz="2400" dirty="0" smtClean="0">
                <a:latin typeface="+mj-lt"/>
              </a:rPr>
              <a:t>·</a:t>
            </a:r>
            <a:r>
              <a:rPr lang="zh-CN" altLang="en-US" sz="2400" dirty="0" smtClean="0">
                <a:latin typeface="+mj-lt"/>
              </a:rPr>
              <a:t>通用”纳米通用树脂</a:t>
            </a:r>
            <a:r>
              <a:rPr lang="en-US" altLang="zh-CN" sz="2400" dirty="0" smtClean="0">
                <a:latin typeface="+mj-lt"/>
              </a:rPr>
              <a:t>--</a:t>
            </a:r>
            <a:r>
              <a:rPr lang="zh-CN" altLang="en-US" sz="2400" dirty="0" smtClean="0">
                <a:latin typeface="+mj-lt"/>
              </a:rPr>
              <a:t>简单充填</a:t>
            </a:r>
            <a:r>
              <a:rPr lang="en-US" altLang="zh-CN" sz="2400" dirty="0" smtClean="0">
                <a:latin typeface="+mj-lt"/>
              </a:rPr>
              <a:t>--</a:t>
            </a:r>
            <a:r>
              <a:rPr lang="zh-CN" altLang="en-US" sz="2400" dirty="0" smtClean="0">
                <a:latin typeface="+mj-lt"/>
              </a:rPr>
              <a:t>病例</a:t>
            </a:r>
            <a:r>
              <a:rPr lang="en-US" altLang="zh-CN" sz="2400" dirty="0" smtClean="0">
                <a:latin typeface="+mj-lt"/>
              </a:rPr>
              <a:t>2</a:t>
            </a:r>
            <a:endParaRPr lang="zh-CN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81913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4341968" y="1622852"/>
            <a:ext cx="2882955" cy="432792"/>
            <a:chOff x="306290" y="2144467"/>
            <a:chExt cx="2882955" cy="432792"/>
          </a:xfrm>
        </p:grpSpPr>
        <p:sp>
          <p:nvSpPr>
            <p:cNvPr id="43" name="Text Placeholder 12"/>
            <p:cNvSpPr txBox="1">
              <a:spLocks/>
            </p:cNvSpPr>
            <p:nvPr/>
          </p:nvSpPr>
          <p:spPr>
            <a:xfrm>
              <a:off x="858852" y="2249177"/>
              <a:ext cx="2330393" cy="276999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  <a:lvl2pPr marL="182563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7188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9750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GB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zh-CN" altLang="en-US" dirty="0">
                  <a:solidFill>
                    <a:prstClr val="black"/>
                  </a:solidFill>
                  <a:latin typeface="3M Circular TT Bold"/>
                </a:rPr>
                <a:t>光照</a:t>
              </a:r>
              <a:endParaRPr dirty="0">
                <a:solidFill>
                  <a:prstClr val="black"/>
                </a:solidFill>
                <a:latin typeface="3M Circular TT Bold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06290" y="2144467"/>
              <a:ext cx="457200" cy="43279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altLang="zh-CN" sz="2000" dirty="0">
                  <a:solidFill>
                    <a:prstClr val="black"/>
                  </a:solidFill>
                  <a:latin typeface="3M Circular TT Bold"/>
                </a:rPr>
                <a:t>4</a:t>
              </a:r>
              <a:endParaRPr lang="en-US" sz="2000" dirty="0">
                <a:solidFill>
                  <a:prstClr val="black"/>
                </a:solidFill>
                <a:latin typeface="3M Circular TT Bold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16577" y="4389038"/>
            <a:ext cx="305121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</a:rPr>
              <a:t>涂布</a:t>
            </a:r>
            <a:r>
              <a:rPr lang="en-US" altLang="zh-CN" sz="1200" dirty="0" err="1" smtClean="0">
                <a:solidFill>
                  <a:prstClr val="black"/>
                </a:solidFill>
              </a:rPr>
              <a:t>Singlebond</a:t>
            </a:r>
            <a:r>
              <a:rPr lang="en-US" altLang="zh-CN" sz="1200" dirty="0" smtClean="0">
                <a:solidFill>
                  <a:prstClr val="black"/>
                </a:solidFill>
              </a:rPr>
              <a:t> Universal</a:t>
            </a:r>
            <a:r>
              <a:rPr lang="zh-CN" altLang="en-US" sz="1200" dirty="0" smtClean="0">
                <a:solidFill>
                  <a:prstClr val="black"/>
                </a:solidFill>
              </a:rPr>
              <a:t>通用粘接剂，涂擦</a:t>
            </a:r>
            <a:r>
              <a:rPr lang="en-US" altLang="zh-CN" sz="1200" dirty="0" smtClean="0">
                <a:solidFill>
                  <a:prstClr val="black"/>
                </a:solidFill>
              </a:rPr>
              <a:t>20</a:t>
            </a:r>
            <a:r>
              <a:rPr lang="zh-CN" altLang="en-US" sz="1200" dirty="0" smtClean="0">
                <a:solidFill>
                  <a:prstClr val="black"/>
                </a:solidFill>
              </a:rPr>
              <a:t>秒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61113" y="4392513"/>
            <a:ext cx="21796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</a:rPr>
              <a:t>气枪轻吹</a:t>
            </a:r>
            <a:r>
              <a:rPr lang="en-US" altLang="zh-CN" sz="1200" dirty="0" smtClean="0">
                <a:solidFill>
                  <a:prstClr val="black"/>
                </a:solidFill>
              </a:rPr>
              <a:t>5</a:t>
            </a:r>
            <a:r>
              <a:rPr lang="zh-CN" altLang="en-US" sz="1200" dirty="0" smtClean="0">
                <a:solidFill>
                  <a:prstClr val="black"/>
                </a:solidFill>
              </a:rPr>
              <a:t>秒，光照</a:t>
            </a:r>
            <a:r>
              <a:rPr lang="en-US" altLang="zh-CN" sz="1200" dirty="0" smtClean="0">
                <a:solidFill>
                  <a:prstClr val="black"/>
                </a:solidFill>
              </a:rPr>
              <a:t>10</a:t>
            </a:r>
            <a:r>
              <a:rPr lang="zh-CN" altLang="en-US" sz="1200" dirty="0" smtClean="0">
                <a:solidFill>
                  <a:prstClr val="black"/>
                </a:solidFill>
              </a:rPr>
              <a:t>秒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869006" y="195086"/>
            <a:ext cx="4322994" cy="485605"/>
          </a:xfrm>
          <a:prstGeom prst="rect">
            <a:avLst/>
          </a:prstGeom>
          <a:solidFill>
            <a:srgbClr val="003CE6"/>
          </a:solidFill>
          <a:ln w="12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 anchorCtr="0"/>
          <a:lstStyle/>
          <a:p>
            <a:r>
              <a:rPr lang="zh-CN" altLang="en-US" sz="2400" b="1" dirty="0" smtClean="0">
                <a:solidFill>
                  <a:srgbClr val="FFFFFF"/>
                </a:solidFill>
              </a:rPr>
              <a:t>操作步骤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3" y="366350"/>
            <a:ext cx="413565" cy="594819"/>
          </a:xfrm>
          <a:prstGeom prst="rect">
            <a:avLst/>
          </a:prstGeom>
        </p:spPr>
      </p:pic>
      <p:sp>
        <p:nvSpPr>
          <p:cNvPr id="33" name="Titel 16"/>
          <p:cNvSpPr txBox="1">
            <a:spLocks/>
          </p:cNvSpPr>
          <p:nvPr/>
        </p:nvSpPr>
        <p:spPr>
          <a:xfrm>
            <a:off x="1141465" y="357979"/>
            <a:ext cx="11425237" cy="457200"/>
          </a:xfrm>
          <a:prstGeom prst="rect">
            <a:avLst/>
          </a:prstGeom>
        </p:spPr>
        <p:txBody>
          <a:bodyPr lIns="0" tIns="0" rIns="0" bIns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Direct </a:t>
            </a:r>
            <a:r>
              <a:rPr lang="en-US" dirty="0">
                <a:solidFill>
                  <a:prstClr val="black"/>
                </a:solidFill>
              </a:rPr>
              <a:t>Restoration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936583" y="245533"/>
            <a:ext cx="0" cy="795867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993686" y="733037"/>
            <a:ext cx="4015369" cy="707886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algn="r"/>
            <a:r>
              <a:rPr lang="zh-CN" altLang="en-US" sz="2000" dirty="0" smtClean="0">
                <a:solidFill>
                  <a:prstClr val="black"/>
                </a:solidFill>
                <a:latin typeface="3M Circular Light" panose="020B0404020101020102" pitchFamily="34" charset="0"/>
                <a:cs typeface="3M Circular Light" panose="020B0404020101020102" pitchFamily="34" charset="0"/>
              </a:rPr>
              <a:t>病例及照片提供</a:t>
            </a:r>
            <a:r>
              <a:rPr lang="en-US" sz="2000" dirty="0" smtClean="0">
                <a:solidFill>
                  <a:prstClr val="black"/>
                </a:solidFill>
                <a:latin typeface="3M Circular Light" panose="020B0404020101020102" pitchFamily="34" charset="0"/>
                <a:cs typeface="3M Circular Light" panose="020B0404020101020102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3M Circular Light" panose="020B0404020101020102" pitchFamily="34" charset="0"/>
                <a:cs typeface="3M Circular Light" panose="020B0404020101020102" pitchFamily="34" charset="0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3M Circular Light" panose="020B0404020101020102" pitchFamily="34" charset="0"/>
                <a:cs typeface="3M Circular Light" panose="020B0404020101020102" pitchFamily="34" charset="0"/>
              </a:rPr>
            </a:br>
            <a:r>
              <a:rPr lang="en-US" altLang="zh-CN" sz="2000" dirty="0">
                <a:solidFill>
                  <a:prstClr val="black"/>
                </a:solidFill>
                <a:latin typeface="3M Circular Light" panose="020B0404020101020102" pitchFamily="34" charset="0"/>
                <a:cs typeface="3M Circular Light" panose="020B0404020101020102" pitchFamily="34" charset="0"/>
              </a:rPr>
              <a:t>Dr. Gunnar Reich 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96329" y="4410459"/>
            <a:ext cx="30844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200" dirty="0" err="1" smtClean="0">
                <a:solidFill>
                  <a:prstClr val="black"/>
                </a:solidFill>
              </a:rPr>
              <a:t>Filtek</a:t>
            </a:r>
            <a:r>
              <a:rPr lang="en-US" altLang="zh-CN" sz="1200" baseline="30000" dirty="0" err="1" smtClean="0">
                <a:solidFill>
                  <a:prstClr val="black"/>
                </a:solidFill>
              </a:rPr>
              <a:t>TM</a:t>
            </a:r>
            <a:r>
              <a:rPr lang="en-US" altLang="zh-CN" sz="1200" dirty="0" smtClean="0">
                <a:solidFill>
                  <a:prstClr val="black"/>
                </a:solidFill>
              </a:rPr>
              <a:t> Z350XT</a:t>
            </a:r>
            <a:r>
              <a:rPr lang="zh-CN" altLang="en-US" sz="1200" dirty="0" smtClean="0">
                <a:solidFill>
                  <a:prstClr val="black"/>
                </a:solidFill>
              </a:rPr>
              <a:t>通用纳米树脂充填邻面（体部色）</a:t>
            </a:r>
            <a:endParaRPr lang="en-US" sz="1200" dirty="0">
              <a:solidFill>
                <a:prstClr val="black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7696329" y="1627271"/>
            <a:ext cx="2882955" cy="432792"/>
            <a:chOff x="306290" y="2144467"/>
            <a:chExt cx="2882955" cy="432792"/>
          </a:xfrm>
        </p:grpSpPr>
        <p:sp>
          <p:nvSpPr>
            <p:cNvPr id="58" name="Text Placeholder 12"/>
            <p:cNvSpPr txBox="1">
              <a:spLocks/>
            </p:cNvSpPr>
            <p:nvPr/>
          </p:nvSpPr>
          <p:spPr>
            <a:xfrm>
              <a:off x="858852" y="2249177"/>
              <a:ext cx="2330393" cy="276999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  <a:lvl2pPr marL="182563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7188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9750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GB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zh-CN" altLang="en-US" dirty="0" smtClean="0">
                  <a:solidFill>
                    <a:prstClr val="black"/>
                  </a:solidFill>
                  <a:latin typeface="3M Circular TT Bold"/>
                </a:rPr>
                <a:t>邻面充填</a:t>
              </a:r>
              <a:endParaRPr dirty="0">
                <a:solidFill>
                  <a:prstClr val="black"/>
                </a:solidFill>
                <a:latin typeface="3M Circular TT Bold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06290" y="2144467"/>
              <a:ext cx="457200" cy="43279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altLang="zh-CN" sz="2000" dirty="0">
                  <a:solidFill>
                    <a:prstClr val="black"/>
                  </a:solidFill>
                  <a:latin typeface="3M Circular TT Bold"/>
                </a:rPr>
                <a:t>5</a:t>
              </a:r>
              <a:endParaRPr lang="en-US" sz="2000" dirty="0">
                <a:solidFill>
                  <a:prstClr val="black"/>
                </a:solidFill>
                <a:latin typeface="3M Circular TT Bold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16577" y="1636159"/>
            <a:ext cx="2251381" cy="432792"/>
            <a:chOff x="306290" y="2144467"/>
            <a:chExt cx="2251381" cy="432792"/>
          </a:xfrm>
        </p:grpSpPr>
        <p:sp>
          <p:nvSpPr>
            <p:cNvPr id="26" name="Text Placeholder 12"/>
            <p:cNvSpPr txBox="1">
              <a:spLocks/>
            </p:cNvSpPr>
            <p:nvPr/>
          </p:nvSpPr>
          <p:spPr>
            <a:xfrm>
              <a:off x="858852" y="2209999"/>
              <a:ext cx="1698819" cy="316177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  <a:lvl2pPr marL="182563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7188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9750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GB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>
                  <a:solidFill>
                    <a:prstClr val="black"/>
                  </a:solidFill>
                  <a:latin typeface="3M Circular TT Bold"/>
                </a:rPr>
                <a:t>粘接</a:t>
              </a:r>
              <a:endParaRPr>
                <a:solidFill>
                  <a:prstClr val="black"/>
                </a:solidFill>
                <a:latin typeface="3M Circular TT Bold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6290" y="2144467"/>
              <a:ext cx="457200" cy="43279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altLang="zh-CN" sz="2000" dirty="0" smtClean="0">
                  <a:solidFill>
                    <a:prstClr val="black"/>
                  </a:solidFill>
                  <a:latin typeface="3M Circular TT Bold"/>
                </a:rPr>
                <a:t>3</a:t>
              </a:r>
              <a:endParaRPr lang="en-US" sz="2000" dirty="0">
                <a:solidFill>
                  <a:prstClr val="black"/>
                </a:solidFill>
                <a:latin typeface="3M Circular TT Bold"/>
              </a:endParaRPr>
            </a:p>
          </p:txBody>
        </p:sp>
      </p:grpSp>
      <p:sp>
        <p:nvSpPr>
          <p:cNvPr id="29" name="Text Placeholder 13"/>
          <p:cNvSpPr txBox="1">
            <a:spLocks/>
          </p:cNvSpPr>
          <p:nvPr/>
        </p:nvSpPr>
        <p:spPr>
          <a:xfrm>
            <a:off x="1090512" y="5220443"/>
            <a:ext cx="2131900" cy="451485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1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en-US" sz="9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GB"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"/>
              </a:spcAft>
              <a:defRPr/>
            </a:pPr>
            <a:r>
              <a:rPr sz="1000" dirty="0">
                <a:solidFill>
                  <a:prstClr val="black"/>
                </a:solidFill>
              </a:rPr>
              <a:t>3M</a:t>
            </a:r>
            <a:r>
              <a:rPr sz="1000" baseline="30000" dirty="0">
                <a:solidFill>
                  <a:prstClr val="black"/>
                </a:solidFill>
              </a:rPr>
              <a:t>™</a:t>
            </a:r>
            <a:r>
              <a:rPr sz="1000" dirty="0">
                <a:solidFill>
                  <a:prstClr val="black"/>
                </a:solidFill>
              </a:rPr>
              <a:t> </a:t>
            </a:r>
            <a:r>
              <a:rPr sz="1000" dirty="0">
                <a:solidFill>
                  <a:sysClr val="windowText" lastClr="000000"/>
                </a:solidFill>
              </a:rPr>
              <a:t>Single Bond </a:t>
            </a:r>
            <a:r>
              <a:rPr sz="1000" dirty="0" smtClean="0">
                <a:solidFill>
                  <a:sysClr val="windowText" lastClr="000000"/>
                </a:solidFill>
              </a:rPr>
              <a:t>U</a:t>
            </a:r>
            <a:r>
              <a:rPr sz="1000" b="1" dirty="0" smtClean="0">
                <a:solidFill>
                  <a:sysClr val="windowText" lastClr="000000"/>
                </a:solidFill>
              </a:rPr>
              <a:t>niver</a:t>
            </a:r>
            <a:r>
              <a:rPr sz="1000" dirty="0" smtClean="0">
                <a:solidFill>
                  <a:sysClr val="windowText" lastClr="000000"/>
                </a:solidFill>
              </a:rPr>
              <a:t>sal</a:t>
            </a:r>
          </a:p>
          <a:p>
            <a:pPr>
              <a:spcAft>
                <a:spcPts val="200"/>
              </a:spcAft>
              <a:defRPr/>
            </a:pPr>
            <a:r>
              <a:rPr lang="zh-CN" altLang="en-US" sz="1000" dirty="0" smtClean="0">
                <a:solidFill>
                  <a:sysClr val="windowText" lastClr="000000"/>
                </a:solidFill>
              </a:rPr>
              <a:t>通用粘接剂</a:t>
            </a:r>
            <a:endParaRPr sz="1000" dirty="0">
              <a:solidFill>
                <a:sysClr val="windowText" lastClr="00000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134" y="5198325"/>
            <a:ext cx="611719" cy="1369520"/>
          </a:xfrm>
          <a:prstGeom prst="rect">
            <a:avLst/>
          </a:prstGeom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5" t="20049" r="16490" b="12236"/>
          <a:stretch>
            <a:fillRect/>
          </a:stretch>
        </p:blipFill>
        <p:spPr bwMode="auto">
          <a:xfrm>
            <a:off x="5361491" y="5220443"/>
            <a:ext cx="1863432" cy="142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491977" y="5198325"/>
            <a:ext cx="228429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>
                <a:latin typeface="3M Circular TT" charset="0"/>
                <a:ea typeface="3M Circular TT" charset="0"/>
                <a:cs typeface="3M Circular TT" charset="0"/>
              </a:defRPr>
            </a:lvl1pPr>
          </a:lstStyle>
          <a:p>
            <a:pPr>
              <a:defRPr/>
            </a:pPr>
            <a:r>
              <a:rPr lang="en-US" altLang="zh-CN" sz="1000" dirty="0">
                <a:solidFill>
                  <a:prstClr val="black"/>
                </a:solidFill>
                <a:cs typeface="3M Circular TT Light" panose="020B0404020101020102" pitchFamily="34" charset="0"/>
              </a:rPr>
              <a:t>3M</a:t>
            </a:r>
            <a:r>
              <a:rPr lang="en-US" altLang="zh-CN" sz="1000" baseline="30000" dirty="0">
                <a:solidFill>
                  <a:prstClr val="black"/>
                </a:solidFill>
                <a:cs typeface="3M Circular TT Light" panose="020B0404020101020102" pitchFamily="34" charset="0"/>
              </a:rPr>
              <a:t>™</a:t>
            </a:r>
            <a:r>
              <a:rPr lang="en-US" altLang="zh-CN" sz="1000" dirty="0">
                <a:solidFill>
                  <a:prstClr val="black"/>
                </a:solidFill>
                <a:cs typeface="3M Circular TT Light" panose="020B0404020101020102" pitchFamily="34" charset="0"/>
              </a:rPr>
              <a:t> </a:t>
            </a:r>
            <a:r>
              <a:rPr lang="en-US" altLang="zh-CN" sz="1000" dirty="0" err="1">
                <a:solidFill>
                  <a:prstClr val="black"/>
                </a:solidFill>
                <a:cs typeface="3M Circular TT Light" panose="020B0404020101020102" pitchFamily="34" charset="0"/>
              </a:rPr>
              <a:t>Elipar</a:t>
            </a:r>
            <a:r>
              <a:rPr lang="en-US" altLang="zh-CN" sz="1000" baseline="30000" dirty="0">
                <a:solidFill>
                  <a:prstClr val="black"/>
                </a:solidFill>
                <a:cs typeface="3M Circular TT Light" panose="020B0404020101020102" pitchFamily="34" charset="0"/>
              </a:rPr>
              <a:t>™</a:t>
            </a:r>
            <a:r>
              <a:rPr lang="en-US" altLang="zh-CN" sz="1000" dirty="0">
                <a:solidFill>
                  <a:prstClr val="black"/>
                </a:solidFill>
                <a:cs typeface="3M Circular TT Light" panose="020B0404020101020102" pitchFamily="34" charset="0"/>
              </a:rPr>
              <a:t> S10</a:t>
            </a:r>
          </a:p>
          <a:p>
            <a:pPr>
              <a:defRPr/>
            </a:pPr>
            <a:r>
              <a:rPr lang="zh-CN" altLang="en-US" sz="1000" dirty="0">
                <a:solidFill>
                  <a:prstClr val="black"/>
                </a:solidFill>
                <a:cs typeface="3M Circular TT Light" panose="020B0404020101020102" pitchFamily="34" charset="0"/>
              </a:rPr>
              <a:t>光固化灯</a:t>
            </a:r>
            <a:endParaRPr lang="en-US" altLang="zh-CN" sz="1000" dirty="0">
              <a:solidFill>
                <a:prstClr val="black"/>
              </a:solidFill>
              <a:cs typeface="3M Circular TT Light" panose="020B0404020101020102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1588" y="4946750"/>
            <a:ext cx="1871141" cy="134740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153529" y="5198326"/>
            <a:ext cx="228429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>
                <a:latin typeface="3M Circular TT" charset="0"/>
                <a:ea typeface="3M Circular TT" charset="0"/>
                <a:cs typeface="3M Circular TT" charset="0"/>
              </a:defRPr>
            </a:lvl1pPr>
          </a:lstStyle>
          <a:p>
            <a:pPr>
              <a:defRPr/>
            </a:pPr>
            <a:r>
              <a:rPr lang="en-US" altLang="zh-CN" sz="1000" dirty="0">
                <a:solidFill>
                  <a:prstClr val="black"/>
                </a:solidFill>
                <a:cs typeface="3M Circular TT Light" panose="020B0404020101020102" pitchFamily="34" charset="0"/>
              </a:rPr>
              <a:t>3M</a:t>
            </a:r>
            <a:r>
              <a:rPr lang="en-US" altLang="zh-CN" sz="1000" baseline="30000" dirty="0">
                <a:solidFill>
                  <a:prstClr val="black"/>
                </a:solidFill>
                <a:cs typeface="3M Circular TT Light" panose="020B0404020101020102" pitchFamily="34" charset="0"/>
              </a:rPr>
              <a:t>™</a:t>
            </a:r>
            <a:r>
              <a:rPr lang="en-US" altLang="zh-CN" sz="1000" dirty="0">
                <a:solidFill>
                  <a:prstClr val="black"/>
                </a:solidFill>
                <a:cs typeface="3M Circular TT Light" panose="020B0404020101020102" pitchFamily="34" charset="0"/>
              </a:rPr>
              <a:t> </a:t>
            </a:r>
            <a:r>
              <a:rPr lang="en-US" altLang="zh-CN" sz="1000" dirty="0" err="1">
                <a:solidFill>
                  <a:prstClr val="black"/>
                </a:solidFill>
                <a:cs typeface="3M Circular TT Light" panose="020B0404020101020102" pitchFamily="34" charset="0"/>
              </a:rPr>
              <a:t>Filtek</a:t>
            </a:r>
            <a:r>
              <a:rPr lang="en-US" altLang="zh-CN" sz="1000" baseline="30000" dirty="0">
                <a:solidFill>
                  <a:prstClr val="black"/>
                </a:solidFill>
                <a:cs typeface="3M Circular TT Light" panose="020B0404020101020102" pitchFamily="34" charset="0"/>
              </a:rPr>
              <a:t>™</a:t>
            </a:r>
            <a:r>
              <a:rPr lang="en-US" altLang="zh-CN" sz="1000" dirty="0">
                <a:solidFill>
                  <a:prstClr val="black"/>
                </a:solidFill>
                <a:cs typeface="3M Circular TT Light" panose="020B0404020101020102" pitchFamily="34" charset="0"/>
              </a:rPr>
              <a:t> Z350XT</a:t>
            </a:r>
          </a:p>
          <a:p>
            <a:pPr>
              <a:defRPr/>
            </a:pPr>
            <a:r>
              <a:rPr lang="zh-CN" altLang="en-US" sz="1000" dirty="0">
                <a:solidFill>
                  <a:prstClr val="black"/>
                </a:solidFill>
                <a:cs typeface="3M Circular TT Light" panose="020B0404020101020102" pitchFamily="34" charset="0"/>
              </a:rPr>
              <a:t>通用纳米树脂</a:t>
            </a:r>
            <a:endParaRPr lang="en-US" altLang="zh-CN" sz="1000" dirty="0">
              <a:solidFill>
                <a:prstClr val="black"/>
              </a:solidFill>
              <a:cs typeface="3M Circular TT Light" panose="020B0404020101020102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703" y="2153131"/>
            <a:ext cx="3085090" cy="2160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8956" y="2137158"/>
            <a:ext cx="3084480" cy="21600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6329" y="2162548"/>
            <a:ext cx="3084480" cy="21600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048404" y="6531429"/>
            <a:ext cx="2812670" cy="32657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zh-CN" altLang="en-US" sz="2000" dirty="0" err="1" smtClean="0"/>
          </a:p>
        </p:txBody>
      </p:sp>
      <p:sp>
        <p:nvSpPr>
          <p:cNvPr id="45" name="Content Placeholder 3"/>
          <p:cNvSpPr txBox="1">
            <a:spLocks/>
          </p:cNvSpPr>
          <p:nvPr/>
        </p:nvSpPr>
        <p:spPr bwMode="auto">
          <a:xfrm>
            <a:off x="1090512" y="952531"/>
            <a:ext cx="11430000" cy="55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8000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smtClean="0">
                <a:latin typeface="+mj-lt"/>
              </a:rPr>
              <a:t>“经典</a:t>
            </a:r>
            <a:r>
              <a:rPr lang="en-US" altLang="zh-CN" sz="2400" smtClean="0">
                <a:latin typeface="+mj-lt"/>
              </a:rPr>
              <a:t>·</a:t>
            </a:r>
            <a:r>
              <a:rPr lang="zh-CN" altLang="en-US" sz="2400" smtClean="0">
                <a:latin typeface="+mj-lt"/>
              </a:rPr>
              <a:t>通用”纳米通用树脂</a:t>
            </a:r>
            <a:r>
              <a:rPr lang="en-US" altLang="zh-CN" sz="2400" smtClean="0">
                <a:latin typeface="+mj-lt"/>
              </a:rPr>
              <a:t>--</a:t>
            </a:r>
            <a:r>
              <a:rPr lang="zh-CN" altLang="en-US" sz="2400" smtClean="0">
                <a:latin typeface="+mj-lt"/>
              </a:rPr>
              <a:t>简单充填</a:t>
            </a:r>
            <a:endParaRPr lang="zh-CN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0506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4341968" y="1622852"/>
            <a:ext cx="2882955" cy="432792"/>
            <a:chOff x="306290" y="2144467"/>
            <a:chExt cx="2882955" cy="432792"/>
          </a:xfrm>
        </p:grpSpPr>
        <p:sp>
          <p:nvSpPr>
            <p:cNvPr id="43" name="Text Placeholder 12"/>
            <p:cNvSpPr txBox="1">
              <a:spLocks/>
            </p:cNvSpPr>
            <p:nvPr/>
          </p:nvSpPr>
          <p:spPr>
            <a:xfrm>
              <a:off x="858852" y="2249177"/>
              <a:ext cx="2330393" cy="276999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  <a:lvl2pPr marL="182563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7188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9750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GB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zh-CN" altLang="en-US">
                  <a:solidFill>
                    <a:prstClr val="black"/>
                  </a:solidFill>
                  <a:latin typeface="3M Circular TT Bold"/>
                </a:rPr>
                <a:t>光照</a:t>
              </a:r>
              <a:endParaRPr>
                <a:solidFill>
                  <a:prstClr val="black"/>
                </a:solidFill>
                <a:latin typeface="3M Circular TT Bold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06290" y="2144467"/>
              <a:ext cx="457200" cy="43279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altLang="zh-CN" sz="2000" dirty="0" smtClean="0">
                  <a:solidFill>
                    <a:prstClr val="black"/>
                  </a:solidFill>
                  <a:latin typeface="3M Circular TT Bold"/>
                </a:rPr>
                <a:t>7</a:t>
              </a:r>
              <a:endParaRPr lang="en-US" sz="2000" dirty="0">
                <a:solidFill>
                  <a:prstClr val="black"/>
                </a:solidFill>
                <a:latin typeface="3M Circular TT Bold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16577" y="4389038"/>
            <a:ext cx="30512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</a:rPr>
              <a:t>邻面修形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61113" y="4392513"/>
            <a:ext cx="21796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</a:rPr>
              <a:t>光固化</a:t>
            </a:r>
            <a:r>
              <a:rPr lang="en-US" altLang="zh-CN" sz="1200" dirty="0" smtClean="0">
                <a:solidFill>
                  <a:prstClr val="black"/>
                </a:solidFill>
              </a:rPr>
              <a:t>10</a:t>
            </a:r>
            <a:r>
              <a:rPr lang="zh-CN" altLang="en-US" sz="1200" dirty="0" smtClean="0">
                <a:solidFill>
                  <a:prstClr val="black"/>
                </a:solidFill>
              </a:rPr>
              <a:t>秒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869006" y="195086"/>
            <a:ext cx="4322994" cy="485605"/>
          </a:xfrm>
          <a:prstGeom prst="rect">
            <a:avLst/>
          </a:prstGeom>
          <a:solidFill>
            <a:srgbClr val="003CE6"/>
          </a:solidFill>
          <a:ln w="12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 anchorCtr="0"/>
          <a:lstStyle/>
          <a:p>
            <a:r>
              <a:rPr lang="zh-CN" altLang="en-US" sz="2400" b="1" dirty="0" smtClean="0">
                <a:solidFill>
                  <a:srgbClr val="FFFFFF"/>
                </a:solidFill>
              </a:rPr>
              <a:t>操作步骤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3" y="366350"/>
            <a:ext cx="413565" cy="594819"/>
          </a:xfrm>
          <a:prstGeom prst="rect">
            <a:avLst/>
          </a:prstGeom>
        </p:spPr>
      </p:pic>
      <p:sp>
        <p:nvSpPr>
          <p:cNvPr id="33" name="Titel 16"/>
          <p:cNvSpPr txBox="1">
            <a:spLocks/>
          </p:cNvSpPr>
          <p:nvPr/>
        </p:nvSpPr>
        <p:spPr>
          <a:xfrm>
            <a:off x="1141465" y="357979"/>
            <a:ext cx="11425237" cy="457200"/>
          </a:xfrm>
          <a:prstGeom prst="rect">
            <a:avLst/>
          </a:prstGeom>
        </p:spPr>
        <p:txBody>
          <a:bodyPr lIns="0" tIns="0" rIns="0" bIns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Direct </a:t>
            </a:r>
            <a:r>
              <a:rPr lang="en-US" dirty="0">
                <a:solidFill>
                  <a:prstClr val="black"/>
                </a:solidFill>
              </a:rPr>
              <a:t>Restoration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936583" y="245533"/>
            <a:ext cx="0" cy="795867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993686" y="733037"/>
            <a:ext cx="4015369" cy="707886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algn="r"/>
            <a:r>
              <a:rPr lang="zh-CN" altLang="en-US" sz="2000" dirty="0" smtClean="0">
                <a:solidFill>
                  <a:prstClr val="black"/>
                </a:solidFill>
                <a:latin typeface="3M Circular Light" panose="020B0404020101020102" pitchFamily="34" charset="0"/>
                <a:cs typeface="3M Circular Light" panose="020B0404020101020102" pitchFamily="34" charset="0"/>
              </a:rPr>
              <a:t>病例及照片提供</a:t>
            </a:r>
            <a:r>
              <a:rPr lang="en-US" sz="2000" dirty="0" smtClean="0">
                <a:solidFill>
                  <a:prstClr val="black"/>
                </a:solidFill>
                <a:latin typeface="3M Circular Light" panose="020B0404020101020102" pitchFamily="34" charset="0"/>
                <a:cs typeface="3M Circular Light" panose="020B0404020101020102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3M Circular Light" panose="020B0404020101020102" pitchFamily="34" charset="0"/>
                <a:cs typeface="3M Circular Light" panose="020B0404020101020102" pitchFamily="34" charset="0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3M Circular Light" panose="020B0404020101020102" pitchFamily="34" charset="0"/>
                <a:cs typeface="3M Circular Light" panose="020B0404020101020102" pitchFamily="34" charset="0"/>
              </a:rPr>
            </a:br>
            <a:r>
              <a:rPr lang="en-US" altLang="zh-CN" sz="2000" dirty="0">
                <a:solidFill>
                  <a:prstClr val="black"/>
                </a:solidFill>
                <a:latin typeface="3M Circular Light" panose="020B0404020101020102" pitchFamily="34" charset="0"/>
                <a:cs typeface="3M Circular Light" panose="020B0404020101020102" pitchFamily="34" charset="0"/>
              </a:rPr>
              <a:t>Dr. Gunnar Reich 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96329" y="4410459"/>
            <a:ext cx="30844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 </a:t>
            </a:r>
            <a:r>
              <a:rPr lang="en-US" altLang="zh-CN" sz="1200" dirty="0" err="1" smtClean="0">
                <a:solidFill>
                  <a:prstClr val="black"/>
                </a:solidFill>
              </a:rPr>
              <a:t>Filtek</a:t>
            </a:r>
            <a:r>
              <a:rPr lang="en-US" altLang="zh-CN" sz="1200" baseline="30000" dirty="0" err="1" smtClean="0">
                <a:solidFill>
                  <a:prstClr val="black"/>
                </a:solidFill>
              </a:rPr>
              <a:t>TM</a:t>
            </a:r>
            <a:r>
              <a:rPr lang="en-US" altLang="zh-CN" sz="1200" dirty="0" smtClean="0">
                <a:solidFill>
                  <a:prstClr val="black"/>
                </a:solidFill>
              </a:rPr>
              <a:t> Z350XT</a:t>
            </a:r>
            <a:r>
              <a:rPr lang="zh-CN" altLang="en-US" sz="1200" dirty="0" smtClean="0">
                <a:solidFill>
                  <a:prstClr val="black"/>
                </a:solidFill>
              </a:rPr>
              <a:t>通用纳米树脂充填（体部色）</a:t>
            </a:r>
            <a:endParaRPr lang="en-US" sz="1200" dirty="0">
              <a:solidFill>
                <a:prstClr val="black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7696329" y="1627271"/>
            <a:ext cx="2882955" cy="432792"/>
            <a:chOff x="306290" y="2144467"/>
            <a:chExt cx="2882955" cy="432792"/>
          </a:xfrm>
        </p:grpSpPr>
        <p:sp>
          <p:nvSpPr>
            <p:cNvPr id="58" name="Text Placeholder 12"/>
            <p:cNvSpPr txBox="1">
              <a:spLocks/>
            </p:cNvSpPr>
            <p:nvPr/>
          </p:nvSpPr>
          <p:spPr>
            <a:xfrm>
              <a:off x="858852" y="2249177"/>
              <a:ext cx="2330393" cy="276999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  <a:lvl2pPr marL="182563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7188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9750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GB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zh-CN" altLang="en-US">
                  <a:solidFill>
                    <a:prstClr val="black"/>
                  </a:solidFill>
                  <a:latin typeface="3M Circular TT Bold"/>
                </a:rPr>
                <a:t>充填</a:t>
              </a:r>
              <a:endParaRPr>
                <a:solidFill>
                  <a:prstClr val="black"/>
                </a:solidFill>
                <a:latin typeface="3M Circular TT Bold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06290" y="2144467"/>
              <a:ext cx="457200" cy="43279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altLang="zh-CN" sz="2000" dirty="0" smtClean="0">
                  <a:solidFill>
                    <a:prstClr val="black"/>
                  </a:solidFill>
                  <a:latin typeface="3M Circular TT Bold"/>
                </a:rPr>
                <a:t>8</a:t>
              </a:r>
              <a:endParaRPr lang="en-US" sz="2000" dirty="0">
                <a:solidFill>
                  <a:prstClr val="black"/>
                </a:solidFill>
                <a:latin typeface="3M Circular TT Bold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16577" y="1636159"/>
            <a:ext cx="2251381" cy="432792"/>
            <a:chOff x="306290" y="2144467"/>
            <a:chExt cx="2251381" cy="432792"/>
          </a:xfrm>
        </p:grpSpPr>
        <p:sp>
          <p:nvSpPr>
            <p:cNvPr id="26" name="Text Placeholder 12"/>
            <p:cNvSpPr txBox="1">
              <a:spLocks/>
            </p:cNvSpPr>
            <p:nvPr/>
          </p:nvSpPr>
          <p:spPr>
            <a:xfrm>
              <a:off x="858852" y="2209999"/>
              <a:ext cx="1698819" cy="316177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  <a:lvl2pPr marL="182563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7188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9750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GB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>
                  <a:solidFill>
                    <a:prstClr val="black"/>
                  </a:solidFill>
                  <a:latin typeface="3M Circular TT Bold"/>
                </a:rPr>
                <a:t>修形</a:t>
              </a:r>
              <a:endParaRPr dirty="0">
                <a:solidFill>
                  <a:prstClr val="black"/>
                </a:solidFill>
                <a:latin typeface="3M Circular TT Bold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6290" y="2144467"/>
              <a:ext cx="457200" cy="43279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altLang="zh-CN" sz="2000" dirty="0">
                  <a:solidFill>
                    <a:prstClr val="black"/>
                  </a:solidFill>
                  <a:latin typeface="3M Circular TT Bold"/>
                </a:rPr>
                <a:t>6</a:t>
              </a:r>
              <a:endParaRPr lang="en-US" sz="2000" dirty="0">
                <a:solidFill>
                  <a:prstClr val="black"/>
                </a:solidFill>
                <a:latin typeface="3M Circular TT Bold"/>
              </a:endParaRPr>
            </a:p>
          </p:txBody>
        </p:sp>
      </p:grp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5" t="20049" r="16490" b="12236"/>
          <a:stretch>
            <a:fillRect/>
          </a:stretch>
        </p:blipFill>
        <p:spPr bwMode="auto">
          <a:xfrm>
            <a:off x="5361491" y="5220443"/>
            <a:ext cx="1863432" cy="142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491977" y="5198325"/>
            <a:ext cx="228429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>
                <a:latin typeface="3M Circular TT" charset="0"/>
                <a:ea typeface="3M Circular TT" charset="0"/>
                <a:cs typeface="3M Circular TT" charset="0"/>
              </a:defRPr>
            </a:lvl1pPr>
          </a:lstStyle>
          <a:p>
            <a:pPr>
              <a:defRPr/>
            </a:pPr>
            <a:r>
              <a:rPr lang="en-US" altLang="zh-CN" sz="1000" dirty="0">
                <a:solidFill>
                  <a:prstClr val="black"/>
                </a:solidFill>
                <a:cs typeface="3M Circular TT Light" panose="020B0404020101020102" pitchFamily="34" charset="0"/>
              </a:rPr>
              <a:t>3M</a:t>
            </a:r>
            <a:r>
              <a:rPr lang="en-US" altLang="zh-CN" sz="1000" baseline="30000" dirty="0">
                <a:solidFill>
                  <a:prstClr val="black"/>
                </a:solidFill>
                <a:cs typeface="3M Circular TT Light" panose="020B0404020101020102" pitchFamily="34" charset="0"/>
              </a:rPr>
              <a:t>™</a:t>
            </a:r>
            <a:r>
              <a:rPr lang="en-US" altLang="zh-CN" sz="1000" dirty="0">
                <a:solidFill>
                  <a:prstClr val="black"/>
                </a:solidFill>
                <a:cs typeface="3M Circular TT Light" panose="020B0404020101020102" pitchFamily="34" charset="0"/>
              </a:rPr>
              <a:t> </a:t>
            </a:r>
            <a:r>
              <a:rPr lang="en-US" altLang="zh-CN" sz="1000" dirty="0" err="1">
                <a:solidFill>
                  <a:prstClr val="black"/>
                </a:solidFill>
                <a:cs typeface="3M Circular TT Light" panose="020B0404020101020102" pitchFamily="34" charset="0"/>
              </a:rPr>
              <a:t>Elipar</a:t>
            </a:r>
            <a:r>
              <a:rPr lang="en-US" altLang="zh-CN" sz="1000" baseline="30000" dirty="0">
                <a:solidFill>
                  <a:prstClr val="black"/>
                </a:solidFill>
                <a:cs typeface="3M Circular TT Light" panose="020B0404020101020102" pitchFamily="34" charset="0"/>
              </a:rPr>
              <a:t>™</a:t>
            </a:r>
            <a:r>
              <a:rPr lang="en-US" altLang="zh-CN" sz="1000" dirty="0">
                <a:solidFill>
                  <a:prstClr val="black"/>
                </a:solidFill>
                <a:cs typeface="3M Circular TT Light" panose="020B0404020101020102" pitchFamily="34" charset="0"/>
              </a:rPr>
              <a:t> S10</a:t>
            </a:r>
          </a:p>
          <a:p>
            <a:pPr>
              <a:defRPr/>
            </a:pPr>
            <a:r>
              <a:rPr lang="zh-CN" altLang="en-US" sz="1000" dirty="0">
                <a:solidFill>
                  <a:prstClr val="black"/>
                </a:solidFill>
                <a:cs typeface="3M Circular TT Light" panose="020B0404020101020102" pitchFamily="34" charset="0"/>
              </a:rPr>
              <a:t>光固化灯</a:t>
            </a:r>
            <a:endParaRPr lang="en-US" altLang="zh-CN" sz="1000" dirty="0">
              <a:solidFill>
                <a:prstClr val="black"/>
              </a:solidFill>
              <a:cs typeface="3M Circular TT Light" panose="020B0404020101020102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4087" y="4874020"/>
            <a:ext cx="1914345" cy="137851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153529" y="5198326"/>
            <a:ext cx="228429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>
                <a:latin typeface="3M Circular TT" charset="0"/>
                <a:ea typeface="3M Circular TT" charset="0"/>
                <a:cs typeface="3M Circular TT" charset="0"/>
              </a:defRPr>
            </a:lvl1pPr>
          </a:lstStyle>
          <a:p>
            <a:pPr>
              <a:defRPr/>
            </a:pPr>
            <a:r>
              <a:rPr lang="en-US" altLang="zh-CN" sz="1000" dirty="0">
                <a:solidFill>
                  <a:prstClr val="black"/>
                </a:solidFill>
                <a:cs typeface="3M Circular TT Light" panose="020B0404020101020102" pitchFamily="34" charset="0"/>
              </a:rPr>
              <a:t>3M</a:t>
            </a:r>
            <a:r>
              <a:rPr lang="en-US" altLang="zh-CN" sz="1000" baseline="30000" dirty="0">
                <a:solidFill>
                  <a:prstClr val="black"/>
                </a:solidFill>
                <a:cs typeface="3M Circular TT Light" panose="020B0404020101020102" pitchFamily="34" charset="0"/>
              </a:rPr>
              <a:t>™</a:t>
            </a:r>
            <a:r>
              <a:rPr lang="en-US" altLang="zh-CN" sz="1000" dirty="0">
                <a:solidFill>
                  <a:prstClr val="black"/>
                </a:solidFill>
                <a:cs typeface="3M Circular TT Light" panose="020B0404020101020102" pitchFamily="34" charset="0"/>
              </a:rPr>
              <a:t> </a:t>
            </a:r>
            <a:r>
              <a:rPr lang="en-US" altLang="zh-CN" sz="1000" dirty="0" err="1">
                <a:solidFill>
                  <a:prstClr val="black"/>
                </a:solidFill>
                <a:cs typeface="3M Circular TT Light" panose="020B0404020101020102" pitchFamily="34" charset="0"/>
              </a:rPr>
              <a:t>Filtek</a:t>
            </a:r>
            <a:r>
              <a:rPr lang="en-US" altLang="zh-CN" sz="1000" baseline="30000" dirty="0">
                <a:solidFill>
                  <a:prstClr val="black"/>
                </a:solidFill>
                <a:cs typeface="3M Circular TT Light" panose="020B0404020101020102" pitchFamily="34" charset="0"/>
              </a:rPr>
              <a:t>™</a:t>
            </a:r>
            <a:r>
              <a:rPr lang="en-US" altLang="zh-CN" sz="1000" dirty="0">
                <a:solidFill>
                  <a:prstClr val="black"/>
                </a:solidFill>
                <a:cs typeface="3M Circular TT Light" panose="020B0404020101020102" pitchFamily="34" charset="0"/>
              </a:rPr>
              <a:t> Z350XT</a:t>
            </a:r>
          </a:p>
          <a:p>
            <a:pPr>
              <a:defRPr/>
            </a:pPr>
            <a:r>
              <a:rPr lang="zh-CN" altLang="en-US" sz="1000" dirty="0">
                <a:solidFill>
                  <a:prstClr val="black"/>
                </a:solidFill>
                <a:cs typeface="3M Circular TT Light" panose="020B0404020101020102" pitchFamily="34" charset="0"/>
              </a:rPr>
              <a:t>通用纳米树脂</a:t>
            </a:r>
            <a:endParaRPr lang="en-US" altLang="zh-CN" sz="1000" dirty="0">
              <a:solidFill>
                <a:prstClr val="black"/>
              </a:solidFill>
              <a:cs typeface="3M Circular TT Light" panose="020B0404020101020102" pitchFamily="34" charset="0"/>
            </a:endParaRPr>
          </a:p>
        </p:txBody>
      </p:sp>
      <p:pic>
        <p:nvPicPr>
          <p:cNvPr id="40" name="Picture 39"/>
          <p:cNvPicPr>
            <a:picLocks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583" y="2162548"/>
            <a:ext cx="3085200" cy="21600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6816" y="2144077"/>
            <a:ext cx="3135544" cy="219575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8" cstate="screen">
            <a:lum brigh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6329" y="2170644"/>
            <a:ext cx="3084480" cy="216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048404" y="6531429"/>
            <a:ext cx="2812670" cy="32657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zh-CN" altLang="en-US" sz="2000" dirty="0" err="1" smtClean="0"/>
          </a:p>
        </p:txBody>
      </p:sp>
      <p:sp>
        <p:nvSpPr>
          <p:cNvPr id="31" name="Content Placeholder 3"/>
          <p:cNvSpPr txBox="1">
            <a:spLocks/>
          </p:cNvSpPr>
          <p:nvPr/>
        </p:nvSpPr>
        <p:spPr bwMode="auto">
          <a:xfrm>
            <a:off x="1090512" y="952531"/>
            <a:ext cx="11430000" cy="55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8000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smtClean="0">
                <a:latin typeface="+mj-lt"/>
              </a:rPr>
              <a:t>“经典</a:t>
            </a:r>
            <a:r>
              <a:rPr lang="en-US" altLang="zh-CN" sz="2400" smtClean="0">
                <a:latin typeface="+mj-lt"/>
              </a:rPr>
              <a:t>·</a:t>
            </a:r>
            <a:r>
              <a:rPr lang="zh-CN" altLang="en-US" sz="2400" smtClean="0">
                <a:latin typeface="+mj-lt"/>
              </a:rPr>
              <a:t>通用”纳米通用树脂</a:t>
            </a:r>
            <a:r>
              <a:rPr lang="en-US" altLang="zh-CN" sz="2400" smtClean="0">
                <a:latin typeface="+mj-lt"/>
              </a:rPr>
              <a:t>--</a:t>
            </a:r>
            <a:r>
              <a:rPr lang="zh-CN" altLang="en-US" sz="2400" smtClean="0">
                <a:latin typeface="+mj-lt"/>
              </a:rPr>
              <a:t>简单充填</a:t>
            </a:r>
            <a:endParaRPr lang="zh-CN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6499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4341968" y="1622852"/>
            <a:ext cx="2882955" cy="432792"/>
            <a:chOff x="306290" y="2144467"/>
            <a:chExt cx="2882955" cy="432792"/>
          </a:xfrm>
        </p:grpSpPr>
        <p:sp>
          <p:nvSpPr>
            <p:cNvPr id="43" name="Text Placeholder 12"/>
            <p:cNvSpPr txBox="1">
              <a:spLocks/>
            </p:cNvSpPr>
            <p:nvPr/>
          </p:nvSpPr>
          <p:spPr>
            <a:xfrm>
              <a:off x="858852" y="2249177"/>
              <a:ext cx="2330393" cy="276999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  <a:lvl2pPr marL="182563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7188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9750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GB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zh-CN" altLang="en-US" dirty="0">
                  <a:solidFill>
                    <a:prstClr val="black"/>
                  </a:solidFill>
                  <a:latin typeface="3M Circular TT Bold"/>
                </a:rPr>
                <a:t>终极抛光</a:t>
              </a:r>
              <a:endParaRPr dirty="0">
                <a:solidFill>
                  <a:prstClr val="black"/>
                </a:solidFill>
                <a:latin typeface="3M Circular TT Bold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06290" y="2144467"/>
              <a:ext cx="457200" cy="43279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altLang="zh-CN" sz="2000" dirty="0" smtClean="0">
                  <a:solidFill>
                    <a:prstClr val="black"/>
                  </a:solidFill>
                  <a:latin typeface="3M Circular TT Bold"/>
                </a:rPr>
                <a:t>10</a:t>
              </a:r>
              <a:endParaRPr lang="en-US" sz="2000" dirty="0">
                <a:solidFill>
                  <a:prstClr val="black"/>
                </a:solidFill>
                <a:latin typeface="3M Circular TT Bold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16577" y="4389038"/>
            <a:ext cx="305121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</a:rPr>
              <a:t>金刚砂车针修形后，</a:t>
            </a:r>
            <a:r>
              <a:rPr lang="en-US" altLang="zh-CN" sz="1200" dirty="0" err="1" smtClean="0">
                <a:solidFill>
                  <a:prstClr val="black"/>
                </a:solidFill>
              </a:rPr>
              <a:t>Sof-lex</a:t>
            </a:r>
            <a:r>
              <a:rPr lang="en-US" altLang="zh-CN" sz="1200" baseline="30000" dirty="0" err="1" smtClean="0">
                <a:solidFill>
                  <a:prstClr val="black"/>
                </a:solidFill>
              </a:rPr>
              <a:t>TM</a:t>
            </a:r>
            <a:r>
              <a:rPr lang="zh-CN" altLang="en-US" sz="1200" dirty="0" smtClean="0">
                <a:solidFill>
                  <a:prstClr val="black"/>
                </a:solidFill>
              </a:rPr>
              <a:t>米色预抛光轮进行初</a:t>
            </a:r>
            <a:r>
              <a:rPr lang="zh-CN" altLang="en-US" sz="1200" dirty="0" smtClean="0">
                <a:solidFill>
                  <a:prstClr val="black"/>
                </a:solidFill>
              </a:rPr>
              <a:t>抛光，建议湿抛光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61113" y="4392513"/>
            <a:ext cx="269500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200" dirty="0" err="1" smtClean="0">
                <a:solidFill>
                  <a:prstClr val="black"/>
                </a:solidFill>
              </a:rPr>
              <a:t>Sof-lex</a:t>
            </a:r>
            <a:r>
              <a:rPr lang="en-US" altLang="zh-CN" sz="1200" baseline="30000" dirty="0" err="1" smtClean="0">
                <a:solidFill>
                  <a:prstClr val="black"/>
                </a:solidFill>
              </a:rPr>
              <a:t>TM</a:t>
            </a:r>
            <a:r>
              <a:rPr lang="zh-CN" altLang="en-US" sz="1200" dirty="0">
                <a:solidFill>
                  <a:prstClr val="black"/>
                </a:solidFill>
              </a:rPr>
              <a:t>粉色</a:t>
            </a:r>
            <a:r>
              <a:rPr lang="zh-CN" altLang="en-US" sz="1200" dirty="0" smtClean="0">
                <a:solidFill>
                  <a:prstClr val="black"/>
                </a:solidFill>
              </a:rPr>
              <a:t>抛光轮进行终极</a:t>
            </a:r>
            <a:r>
              <a:rPr lang="zh-CN" altLang="en-US" sz="1200" dirty="0" smtClean="0">
                <a:solidFill>
                  <a:prstClr val="black"/>
                </a:solidFill>
              </a:rPr>
              <a:t>抛光，建议湿抛光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869006" y="195086"/>
            <a:ext cx="4322994" cy="485605"/>
          </a:xfrm>
          <a:prstGeom prst="rect">
            <a:avLst/>
          </a:prstGeom>
          <a:solidFill>
            <a:srgbClr val="003CE6"/>
          </a:solidFill>
          <a:ln w="12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 anchorCtr="0"/>
          <a:lstStyle/>
          <a:p>
            <a:r>
              <a:rPr lang="zh-CN" altLang="en-US" sz="2400" b="1" dirty="0" smtClean="0">
                <a:solidFill>
                  <a:srgbClr val="FFFFFF"/>
                </a:solidFill>
              </a:rPr>
              <a:t>操作步骤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3" y="366350"/>
            <a:ext cx="413565" cy="594819"/>
          </a:xfrm>
          <a:prstGeom prst="rect">
            <a:avLst/>
          </a:prstGeom>
        </p:spPr>
      </p:pic>
      <p:sp>
        <p:nvSpPr>
          <p:cNvPr id="33" name="Titel 16"/>
          <p:cNvSpPr txBox="1">
            <a:spLocks/>
          </p:cNvSpPr>
          <p:nvPr/>
        </p:nvSpPr>
        <p:spPr>
          <a:xfrm>
            <a:off x="1141465" y="357979"/>
            <a:ext cx="11425237" cy="457200"/>
          </a:xfrm>
          <a:prstGeom prst="rect">
            <a:avLst/>
          </a:prstGeom>
        </p:spPr>
        <p:txBody>
          <a:bodyPr lIns="0" tIns="0" rIns="0" bIns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Direct </a:t>
            </a:r>
            <a:r>
              <a:rPr lang="en-US" dirty="0">
                <a:solidFill>
                  <a:prstClr val="black"/>
                </a:solidFill>
              </a:rPr>
              <a:t>Restoration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936583" y="245533"/>
            <a:ext cx="0" cy="795867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993686" y="733037"/>
            <a:ext cx="4015369" cy="707886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algn="r"/>
            <a:r>
              <a:rPr lang="zh-CN" altLang="en-US" sz="2000" dirty="0" smtClean="0">
                <a:solidFill>
                  <a:prstClr val="black"/>
                </a:solidFill>
                <a:latin typeface="3M Circular Light" panose="020B0404020101020102" pitchFamily="34" charset="0"/>
                <a:cs typeface="3M Circular Light" panose="020B0404020101020102" pitchFamily="34" charset="0"/>
              </a:rPr>
              <a:t>病例及照片提供</a:t>
            </a:r>
            <a:r>
              <a:rPr lang="en-US" sz="2000" dirty="0" smtClean="0">
                <a:solidFill>
                  <a:prstClr val="black"/>
                </a:solidFill>
                <a:latin typeface="3M Circular Light" panose="020B0404020101020102" pitchFamily="34" charset="0"/>
                <a:cs typeface="3M Circular Light" panose="020B0404020101020102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3M Circular Light" panose="020B0404020101020102" pitchFamily="34" charset="0"/>
                <a:cs typeface="3M Circular Light" panose="020B0404020101020102" pitchFamily="34" charset="0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3M Circular Light" panose="020B0404020101020102" pitchFamily="34" charset="0"/>
                <a:cs typeface="3M Circular Light" panose="020B0404020101020102" pitchFamily="34" charset="0"/>
              </a:rPr>
            </a:br>
            <a:r>
              <a:rPr lang="en-US" altLang="zh-CN" sz="2000" dirty="0">
                <a:solidFill>
                  <a:prstClr val="black"/>
                </a:solidFill>
                <a:latin typeface="3M Circular Light" panose="020B0404020101020102" pitchFamily="34" charset="0"/>
                <a:cs typeface="3M Circular Light" panose="020B0404020101020102" pitchFamily="34" charset="0"/>
              </a:rPr>
              <a:t>Dr. Gunnar Reich 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15972" y="4423706"/>
            <a:ext cx="30844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</a:rPr>
              <a:t>治疗后</a:t>
            </a:r>
            <a:endParaRPr lang="en-US" sz="1200" dirty="0">
              <a:solidFill>
                <a:prstClr val="black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7696329" y="1627271"/>
            <a:ext cx="2882955" cy="432792"/>
            <a:chOff x="306290" y="2144467"/>
            <a:chExt cx="2882955" cy="432792"/>
          </a:xfrm>
        </p:grpSpPr>
        <p:sp>
          <p:nvSpPr>
            <p:cNvPr id="58" name="Text Placeholder 12"/>
            <p:cNvSpPr txBox="1">
              <a:spLocks/>
            </p:cNvSpPr>
            <p:nvPr/>
          </p:nvSpPr>
          <p:spPr>
            <a:xfrm>
              <a:off x="858852" y="2249177"/>
              <a:ext cx="2330393" cy="276999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  <a:lvl2pPr marL="182563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7188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9750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GB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zh-CN" altLang="en-US" dirty="0">
                  <a:solidFill>
                    <a:prstClr val="black"/>
                  </a:solidFill>
                  <a:latin typeface="3M Circular TT Bold"/>
                </a:rPr>
                <a:t>完成</a:t>
              </a:r>
              <a:endParaRPr dirty="0">
                <a:solidFill>
                  <a:prstClr val="black"/>
                </a:solidFill>
                <a:latin typeface="3M Circular TT Bold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06290" y="2144467"/>
              <a:ext cx="457200" cy="43279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altLang="zh-CN" sz="2000" dirty="0" smtClean="0">
                  <a:solidFill>
                    <a:prstClr val="black"/>
                  </a:solidFill>
                  <a:latin typeface="3M Circular TT Bold"/>
                </a:rPr>
                <a:t>11</a:t>
              </a:r>
              <a:endParaRPr lang="en-US" sz="2000" dirty="0">
                <a:solidFill>
                  <a:prstClr val="black"/>
                </a:solidFill>
                <a:latin typeface="3M Circular TT Bold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16577" y="1636159"/>
            <a:ext cx="2251381" cy="432792"/>
            <a:chOff x="306290" y="2144467"/>
            <a:chExt cx="2251381" cy="432792"/>
          </a:xfrm>
        </p:grpSpPr>
        <p:sp>
          <p:nvSpPr>
            <p:cNvPr id="26" name="Text Placeholder 12"/>
            <p:cNvSpPr txBox="1">
              <a:spLocks/>
            </p:cNvSpPr>
            <p:nvPr/>
          </p:nvSpPr>
          <p:spPr>
            <a:xfrm>
              <a:off x="858852" y="2209999"/>
              <a:ext cx="1698819" cy="316177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  <a:lvl2pPr marL="182563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7188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9750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GB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>
                  <a:solidFill>
                    <a:prstClr val="black"/>
                  </a:solidFill>
                  <a:latin typeface="3M Circular TT Bold"/>
                </a:rPr>
                <a:t>预抛光</a:t>
              </a:r>
              <a:endParaRPr dirty="0">
                <a:solidFill>
                  <a:prstClr val="black"/>
                </a:solidFill>
                <a:latin typeface="3M Circular TT Bold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6290" y="2144467"/>
              <a:ext cx="457200" cy="43279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altLang="zh-CN" sz="2000" dirty="0" smtClean="0">
                  <a:solidFill>
                    <a:prstClr val="black"/>
                  </a:solidFill>
                  <a:latin typeface="3M Circular TT Bold"/>
                </a:rPr>
                <a:t>9</a:t>
              </a:r>
              <a:endParaRPr lang="en-US" sz="2000" dirty="0">
                <a:solidFill>
                  <a:prstClr val="black"/>
                </a:solidFill>
                <a:latin typeface="3M Circular TT Bold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screen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583" y="2148788"/>
            <a:ext cx="3084480" cy="2160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 cstate="screen">
            <a:lum bright="9000" contras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6456" y="2151070"/>
            <a:ext cx="3084480" cy="2160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 cstate="screen">
            <a:lum brigh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6329" y="2165562"/>
            <a:ext cx="3084480" cy="2160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241" y="4977034"/>
            <a:ext cx="2638007" cy="175904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983665" y="5198325"/>
            <a:ext cx="228429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>
                <a:latin typeface="3M Circular TT" charset="0"/>
                <a:ea typeface="3M Circular TT" charset="0"/>
                <a:cs typeface="3M Circular TT" charset="0"/>
              </a:defRPr>
            </a:lvl1pPr>
          </a:lstStyle>
          <a:p>
            <a:pPr lvl="0">
              <a:defRPr/>
            </a:pPr>
            <a:r>
              <a:rPr lang="en-US" altLang="zh-CN" sz="1000" dirty="0">
                <a:solidFill>
                  <a:prstClr val="black"/>
                </a:solidFill>
                <a:cs typeface="3M Circular TT Light" panose="020B0404020101020102" pitchFamily="34" charset="0"/>
              </a:rPr>
              <a:t>3M</a:t>
            </a:r>
            <a:r>
              <a:rPr lang="en-US" altLang="zh-CN" sz="1000" baseline="30000" dirty="0">
                <a:solidFill>
                  <a:prstClr val="black"/>
                </a:solidFill>
                <a:cs typeface="3M Circular TT Light" panose="020B0404020101020102" pitchFamily="34" charset="0"/>
              </a:rPr>
              <a:t>™</a:t>
            </a:r>
            <a:r>
              <a:rPr lang="en-US" altLang="zh-CN" sz="1000" dirty="0">
                <a:solidFill>
                  <a:prstClr val="black"/>
                </a:solidFill>
                <a:cs typeface="3M Circular TT Light" panose="020B0404020101020102" pitchFamily="34" charset="0"/>
              </a:rPr>
              <a:t> </a:t>
            </a:r>
            <a:r>
              <a:rPr lang="en-US" altLang="zh-CN" sz="1000" dirty="0" err="1">
                <a:solidFill>
                  <a:prstClr val="black"/>
                </a:solidFill>
                <a:cs typeface="3M Circular TT Light" panose="020B0404020101020102" pitchFamily="34" charset="0"/>
              </a:rPr>
              <a:t>Sof-lex</a:t>
            </a:r>
            <a:r>
              <a:rPr lang="en-US" altLang="zh-CN" sz="1000" baseline="30000" dirty="0">
                <a:solidFill>
                  <a:prstClr val="black"/>
                </a:solidFill>
                <a:cs typeface="3M Circular TT Light" panose="020B0404020101020102" pitchFamily="34" charset="0"/>
              </a:rPr>
              <a:t>™</a:t>
            </a:r>
            <a:r>
              <a:rPr lang="en-US" altLang="zh-CN" sz="1000" dirty="0">
                <a:solidFill>
                  <a:prstClr val="black"/>
                </a:solidFill>
                <a:cs typeface="3M Circular TT Light" panose="020B0404020101020102" pitchFamily="34" charset="0"/>
              </a:rPr>
              <a:t> </a:t>
            </a:r>
            <a:r>
              <a:rPr lang="en-US" altLang="zh-CN" sz="1000" dirty="0" smtClean="0">
                <a:solidFill>
                  <a:prstClr val="black"/>
                </a:solidFill>
                <a:cs typeface="3M Circular TT Light" panose="020B0404020101020102" pitchFamily="34" charset="0"/>
              </a:rPr>
              <a:t>Diamond</a:t>
            </a:r>
          </a:p>
          <a:p>
            <a:pPr lvl="0">
              <a:defRPr/>
            </a:pPr>
            <a:r>
              <a:rPr lang="zh-CN" altLang="en-US" sz="1000" dirty="0" smtClean="0">
                <a:solidFill>
                  <a:prstClr val="black"/>
                </a:solidFill>
                <a:cs typeface="3M Circular TT Light" panose="020B0404020101020102" pitchFamily="34" charset="0"/>
              </a:rPr>
              <a:t>钻石抛光系统</a:t>
            </a:r>
            <a:endParaRPr lang="en-US" altLang="zh-CN" sz="1000" dirty="0">
              <a:solidFill>
                <a:prstClr val="black"/>
              </a:solidFill>
              <a:cs typeface="3M Circular TT Light" panose="020B0404020101020102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048404" y="6531429"/>
            <a:ext cx="2812670" cy="32657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zh-CN" altLang="en-US" sz="2000" dirty="0" err="1" smtClean="0"/>
          </a:p>
        </p:txBody>
      </p:sp>
      <p:sp>
        <p:nvSpPr>
          <p:cNvPr id="37" name="Content Placeholder 3"/>
          <p:cNvSpPr txBox="1">
            <a:spLocks/>
          </p:cNvSpPr>
          <p:nvPr/>
        </p:nvSpPr>
        <p:spPr bwMode="auto">
          <a:xfrm>
            <a:off x="1090512" y="952531"/>
            <a:ext cx="11430000" cy="55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8000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smtClean="0">
                <a:latin typeface="+mj-lt"/>
              </a:rPr>
              <a:t>“经典</a:t>
            </a:r>
            <a:r>
              <a:rPr lang="en-US" altLang="zh-CN" sz="2400" smtClean="0">
                <a:latin typeface="+mj-lt"/>
              </a:rPr>
              <a:t>·</a:t>
            </a:r>
            <a:r>
              <a:rPr lang="zh-CN" altLang="en-US" sz="2400" smtClean="0">
                <a:latin typeface="+mj-lt"/>
              </a:rPr>
              <a:t>通用”纳米通用树脂</a:t>
            </a:r>
            <a:r>
              <a:rPr lang="en-US" altLang="zh-CN" sz="2400" smtClean="0">
                <a:latin typeface="+mj-lt"/>
              </a:rPr>
              <a:t>--</a:t>
            </a:r>
            <a:r>
              <a:rPr lang="zh-CN" altLang="en-US" sz="2400" smtClean="0">
                <a:latin typeface="+mj-lt"/>
              </a:rPr>
              <a:t>简单充填</a:t>
            </a:r>
            <a:endParaRPr lang="zh-CN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71008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774" y="2365466"/>
            <a:ext cx="9521825" cy="4127499"/>
          </a:xfrm>
        </p:spPr>
        <p:txBody>
          <a:bodyPr/>
          <a:lstStyle/>
          <a:p>
            <a:r>
              <a:rPr lang="en-US" sz="6000" dirty="0" smtClean="0"/>
              <a:t>Thanks!</a:t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>            </a:t>
            </a:r>
            <a:r>
              <a:rPr lang="en-US" sz="3200" dirty="0" smtClean="0"/>
              <a:t>Sara Wang</a:t>
            </a:r>
            <a:br>
              <a:rPr lang="en-US" sz="3200" dirty="0" smtClean="0"/>
            </a:br>
            <a:r>
              <a:rPr lang="en-US" sz="3200" dirty="0" smtClean="0"/>
              <a:t>            </a:t>
            </a:r>
            <a:r>
              <a:rPr lang="zh-CN" altLang="en-US" sz="3200" dirty="0" smtClean="0"/>
              <a:t>手机：</a:t>
            </a:r>
            <a:r>
              <a:rPr lang="en-US" altLang="zh-CN" sz="3200" dirty="0" smtClean="0"/>
              <a:t>18565109696</a:t>
            </a:r>
            <a:br>
              <a:rPr lang="en-US" altLang="zh-CN" sz="3200" dirty="0" smtClean="0"/>
            </a:br>
            <a:r>
              <a:rPr lang="en-US" altLang="zh-CN" sz="3200" dirty="0" smtClean="0"/>
              <a:t>            </a:t>
            </a:r>
            <a:r>
              <a:rPr lang="zh-CN" altLang="en-US" sz="3200" dirty="0" smtClean="0"/>
              <a:t>邮箱：</a:t>
            </a:r>
            <a:r>
              <a:rPr lang="en-US" altLang="zh-CN" sz="3200" dirty="0" smtClean="0"/>
              <a:t>swang31@mmm.com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78860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268086" y="1201853"/>
            <a:ext cx="11592988" cy="569987"/>
          </a:xfrm>
          <a:prstGeom prst="rect">
            <a:avLst/>
          </a:prstGeom>
          <a:solidFill>
            <a:srgbClr val="003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t"/>
          <a:lstStyle/>
          <a:p>
            <a:r>
              <a:rPr lang="en-US" sz="2400" dirty="0">
                <a:solidFill>
                  <a:srgbClr val="FFFFFF"/>
                </a:solidFill>
                <a:ea typeface="3M Circular TT" charset="0"/>
                <a:cs typeface="3M Circular TT" charset="0"/>
              </a:rPr>
              <a:t>     </a:t>
            </a:r>
            <a:r>
              <a:rPr lang="en-US" altLang="zh-CN" sz="2400" dirty="0" smtClean="0">
                <a:solidFill>
                  <a:srgbClr val="FFFFFF"/>
                </a:solidFill>
                <a:ea typeface="3M Circular TT" charset="0"/>
                <a:cs typeface="3M Circular TT" charset="0"/>
              </a:rPr>
              <a:t>Direct Procedure</a:t>
            </a:r>
            <a:r>
              <a:rPr lang="en-US" sz="2400" dirty="0" smtClean="0">
                <a:solidFill>
                  <a:srgbClr val="FFFFFF"/>
                </a:solidFill>
                <a:ea typeface="3M Circular TT" charset="0"/>
                <a:cs typeface="3M Circular TT" charset="0"/>
              </a:rPr>
              <a:t>  </a:t>
            </a:r>
            <a:r>
              <a:rPr lang="en-US" sz="2400" dirty="0">
                <a:solidFill>
                  <a:srgbClr val="FFFFFF"/>
                </a:solidFill>
                <a:ea typeface="3M Circular TT" charset="0"/>
                <a:cs typeface="3M Circular TT" charset="0"/>
              </a:rPr>
              <a:t>I  </a:t>
            </a:r>
            <a:r>
              <a:rPr lang="zh-CN" altLang="en-US" sz="2400" dirty="0" smtClean="0">
                <a:solidFill>
                  <a:srgbClr val="FFFFFF"/>
                </a:solidFill>
                <a:ea typeface="3M Circular TT" charset="0"/>
                <a:cs typeface="3M Circular TT" charset="0"/>
              </a:rPr>
              <a:t>让树脂充填更微创，更高效，更美观</a:t>
            </a:r>
            <a:endParaRPr lang="en-US" sz="2400" dirty="0">
              <a:solidFill>
                <a:srgbClr val="FFFFFF"/>
              </a:solidFill>
              <a:ea typeface="3M Circular TT" charset="0"/>
              <a:cs typeface="3M Circular TT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31438" y="1241824"/>
            <a:ext cx="474408" cy="474406"/>
            <a:chOff x="759801" y="1769085"/>
            <a:chExt cx="595109" cy="595106"/>
          </a:xfrm>
        </p:grpSpPr>
        <p:sp>
          <p:nvSpPr>
            <p:cNvPr id="53" name="Ovaal 16539"/>
            <p:cNvSpPr/>
            <p:nvPr/>
          </p:nvSpPr>
          <p:spPr>
            <a:xfrm>
              <a:off x="759801" y="1769085"/>
              <a:ext cx="595109" cy="595106"/>
            </a:xfrm>
            <a:prstGeom prst="ellipse">
              <a:avLst/>
            </a:prstGeom>
            <a:solidFill>
              <a:srgbClr val="003CE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45" name="Group 60"/>
            <p:cNvGrpSpPr>
              <a:grpSpLocks noChangeAspect="1"/>
            </p:cNvGrpSpPr>
            <p:nvPr/>
          </p:nvGrpSpPr>
          <p:grpSpPr bwMode="auto">
            <a:xfrm>
              <a:off x="854201" y="1892785"/>
              <a:ext cx="406308" cy="347706"/>
              <a:chOff x="3318" y="1585"/>
              <a:chExt cx="624" cy="534"/>
            </a:xfrm>
          </p:grpSpPr>
          <p:sp>
            <p:nvSpPr>
              <p:cNvPr id="46" name="AutoShape 59"/>
              <p:cNvSpPr>
                <a:spLocks noChangeAspect="1" noChangeArrowheads="1" noTextEdit="1"/>
              </p:cNvSpPr>
              <p:nvPr/>
            </p:nvSpPr>
            <p:spPr bwMode="auto">
              <a:xfrm>
                <a:off x="3318" y="1585"/>
                <a:ext cx="624" cy="53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" name="Rectangle 61"/>
              <p:cNvSpPr>
                <a:spLocks noChangeArrowheads="1"/>
              </p:cNvSpPr>
              <p:nvPr/>
            </p:nvSpPr>
            <p:spPr bwMode="auto">
              <a:xfrm>
                <a:off x="3318" y="1585"/>
                <a:ext cx="624" cy="534"/>
              </a:xfrm>
              <a:prstGeom prst="rect">
                <a:avLst/>
              </a:prstGeom>
              <a:noFill/>
              <a:ln w="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" name="Freeform 62"/>
              <p:cNvSpPr>
                <a:spLocks/>
              </p:cNvSpPr>
              <p:nvPr/>
            </p:nvSpPr>
            <p:spPr bwMode="auto">
              <a:xfrm>
                <a:off x="3318" y="1818"/>
                <a:ext cx="618" cy="301"/>
              </a:xfrm>
              <a:custGeom>
                <a:avLst/>
                <a:gdLst>
                  <a:gd name="T0" fmla="*/ 147 w 3709"/>
                  <a:gd name="T1" fmla="*/ 2 h 1806"/>
                  <a:gd name="T2" fmla="*/ 191 w 3709"/>
                  <a:gd name="T3" fmla="*/ 16 h 1806"/>
                  <a:gd name="T4" fmla="*/ 885 w 3709"/>
                  <a:gd name="T5" fmla="*/ 447 h 1806"/>
                  <a:gd name="T6" fmla="*/ 1583 w 3709"/>
                  <a:gd name="T7" fmla="*/ 882 h 1806"/>
                  <a:gd name="T8" fmla="*/ 1641 w 3709"/>
                  <a:gd name="T9" fmla="*/ 902 h 1806"/>
                  <a:gd name="T10" fmla="*/ 1702 w 3709"/>
                  <a:gd name="T11" fmla="*/ 902 h 1806"/>
                  <a:gd name="T12" fmla="*/ 2157 w 3709"/>
                  <a:gd name="T13" fmla="*/ 796 h 1806"/>
                  <a:gd name="T14" fmla="*/ 2604 w 3709"/>
                  <a:gd name="T15" fmla="*/ 697 h 1806"/>
                  <a:gd name="T16" fmla="*/ 2653 w 3709"/>
                  <a:gd name="T17" fmla="*/ 699 h 1806"/>
                  <a:gd name="T18" fmla="*/ 3157 w 3709"/>
                  <a:gd name="T19" fmla="*/ 856 h 1806"/>
                  <a:gd name="T20" fmla="*/ 3662 w 3709"/>
                  <a:gd name="T21" fmla="*/ 1018 h 1806"/>
                  <a:gd name="T22" fmla="*/ 3693 w 3709"/>
                  <a:gd name="T23" fmla="*/ 1037 h 1806"/>
                  <a:gd name="T24" fmla="*/ 3707 w 3709"/>
                  <a:gd name="T25" fmla="*/ 1062 h 1806"/>
                  <a:gd name="T26" fmla="*/ 3707 w 3709"/>
                  <a:gd name="T27" fmla="*/ 1098 h 1806"/>
                  <a:gd name="T28" fmla="*/ 3690 w 3709"/>
                  <a:gd name="T29" fmla="*/ 1160 h 1806"/>
                  <a:gd name="T30" fmla="*/ 3669 w 3709"/>
                  <a:gd name="T31" fmla="*/ 1220 h 1806"/>
                  <a:gd name="T32" fmla="*/ 3650 w 3709"/>
                  <a:gd name="T33" fmla="*/ 1259 h 1806"/>
                  <a:gd name="T34" fmla="*/ 3629 w 3709"/>
                  <a:gd name="T35" fmla="*/ 1279 h 1806"/>
                  <a:gd name="T36" fmla="*/ 3604 w 3709"/>
                  <a:gd name="T37" fmla="*/ 1285 h 1806"/>
                  <a:gd name="T38" fmla="*/ 3574 w 3709"/>
                  <a:gd name="T39" fmla="*/ 1279 h 1806"/>
                  <a:gd name="T40" fmla="*/ 3533 w 3709"/>
                  <a:gd name="T41" fmla="*/ 1266 h 1806"/>
                  <a:gd name="T42" fmla="*/ 3481 w 3709"/>
                  <a:gd name="T43" fmla="*/ 1248 h 1806"/>
                  <a:gd name="T44" fmla="*/ 2665 w 3709"/>
                  <a:gd name="T45" fmla="*/ 989 h 1806"/>
                  <a:gd name="T46" fmla="*/ 2615 w 3709"/>
                  <a:gd name="T47" fmla="*/ 981 h 1806"/>
                  <a:gd name="T48" fmla="*/ 2564 w 3709"/>
                  <a:gd name="T49" fmla="*/ 985 h 1806"/>
                  <a:gd name="T50" fmla="*/ 2178 w 3709"/>
                  <a:gd name="T51" fmla="*/ 1075 h 1806"/>
                  <a:gd name="T52" fmla="*/ 2152 w 3709"/>
                  <a:gd name="T53" fmla="*/ 1081 h 1806"/>
                  <a:gd name="T54" fmla="*/ 2132 w 3709"/>
                  <a:gd name="T55" fmla="*/ 1094 h 1806"/>
                  <a:gd name="T56" fmla="*/ 1957 w 3709"/>
                  <a:gd name="T57" fmla="*/ 1268 h 1806"/>
                  <a:gd name="T58" fmla="*/ 2033 w 3709"/>
                  <a:gd name="T59" fmla="*/ 1470 h 1806"/>
                  <a:gd name="T60" fmla="*/ 2367 w 3709"/>
                  <a:gd name="T61" fmla="*/ 1693 h 1806"/>
                  <a:gd name="T62" fmla="*/ 832 w 3709"/>
                  <a:gd name="T63" fmla="*/ 1806 h 1806"/>
                  <a:gd name="T64" fmla="*/ 1149 w 3709"/>
                  <a:gd name="T65" fmla="*/ 1582 h 1806"/>
                  <a:gd name="T66" fmla="*/ 1465 w 3709"/>
                  <a:gd name="T67" fmla="*/ 1359 h 1806"/>
                  <a:gd name="T68" fmla="*/ 1423 w 3709"/>
                  <a:gd name="T69" fmla="*/ 1326 h 1806"/>
                  <a:gd name="T70" fmla="*/ 41 w 3709"/>
                  <a:gd name="T71" fmla="*/ 246 h 1806"/>
                  <a:gd name="T72" fmla="*/ 9 w 3709"/>
                  <a:gd name="T73" fmla="*/ 209 h 1806"/>
                  <a:gd name="T74" fmla="*/ 0 w 3709"/>
                  <a:gd name="T75" fmla="*/ 167 h 1806"/>
                  <a:gd name="T76" fmla="*/ 16 w 3709"/>
                  <a:gd name="T77" fmla="*/ 119 h 1806"/>
                  <a:gd name="T78" fmla="*/ 45 w 3709"/>
                  <a:gd name="T79" fmla="*/ 69 h 1806"/>
                  <a:gd name="T80" fmla="*/ 78 w 3709"/>
                  <a:gd name="T81" fmla="*/ 28 h 1806"/>
                  <a:gd name="T82" fmla="*/ 111 w 3709"/>
                  <a:gd name="T83" fmla="*/ 4 h 1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09" h="1806">
                    <a:moveTo>
                      <a:pt x="128" y="0"/>
                    </a:moveTo>
                    <a:lnTo>
                      <a:pt x="147" y="2"/>
                    </a:lnTo>
                    <a:lnTo>
                      <a:pt x="168" y="6"/>
                    </a:lnTo>
                    <a:lnTo>
                      <a:pt x="191" y="16"/>
                    </a:lnTo>
                    <a:lnTo>
                      <a:pt x="217" y="31"/>
                    </a:lnTo>
                    <a:lnTo>
                      <a:pt x="885" y="447"/>
                    </a:lnTo>
                    <a:lnTo>
                      <a:pt x="1553" y="865"/>
                    </a:lnTo>
                    <a:lnTo>
                      <a:pt x="1583" y="882"/>
                    </a:lnTo>
                    <a:lnTo>
                      <a:pt x="1611" y="894"/>
                    </a:lnTo>
                    <a:lnTo>
                      <a:pt x="1641" y="902"/>
                    </a:lnTo>
                    <a:lnTo>
                      <a:pt x="1670" y="904"/>
                    </a:lnTo>
                    <a:lnTo>
                      <a:pt x="1702" y="902"/>
                    </a:lnTo>
                    <a:lnTo>
                      <a:pt x="1735" y="896"/>
                    </a:lnTo>
                    <a:lnTo>
                      <a:pt x="2157" y="796"/>
                    </a:lnTo>
                    <a:lnTo>
                      <a:pt x="2581" y="700"/>
                    </a:lnTo>
                    <a:lnTo>
                      <a:pt x="2604" y="697"/>
                    </a:lnTo>
                    <a:lnTo>
                      <a:pt x="2629" y="697"/>
                    </a:lnTo>
                    <a:lnTo>
                      <a:pt x="2653" y="699"/>
                    </a:lnTo>
                    <a:lnTo>
                      <a:pt x="2675" y="705"/>
                    </a:lnTo>
                    <a:lnTo>
                      <a:pt x="3157" y="856"/>
                    </a:lnTo>
                    <a:lnTo>
                      <a:pt x="3640" y="1010"/>
                    </a:lnTo>
                    <a:lnTo>
                      <a:pt x="3662" y="1018"/>
                    </a:lnTo>
                    <a:lnTo>
                      <a:pt x="3679" y="1027"/>
                    </a:lnTo>
                    <a:lnTo>
                      <a:pt x="3693" y="1037"/>
                    </a:lnTo>
                    <a:lnTo>
                      <a:pt x="3702" y="1049"/>
                    </a:lnTo>
                    <a:lnTo>
                      <a:pt x="3707" y="1062"/>
                    </a:lnTo>
                    <a:lnTo>
                      <a:pt x="3709" y="1079"/>
                    </a:lnTo>
                    <a:lnTo>
                      <a:pt x="3707" y="1098"/>
                    </a:lnTo>
                    <a:lnTo>
                      <a:pt x="3701" y="1121"/>
                    </a:lnTo>
                    <a:lnTo>
                      <a:pt x="3690" y="1160"/>
                    </a:lnTo>
                    <a:lnTo>
                      <a:pt x="3678" y="1193"/>
                    </a:lnTo>
                    <a:lnTo>
                      <a:pt x="3669" y="1220"/>
                    </a:lnTo>
                    <a:lnTo>
                      <a:pt x="3659" y="1242"/>
                    </a:lnTo>
                    <a:lnTo>
                      <a:pt x="3650" y="1259"/>
                    </a:lnTo>
                    <a:lnTo>
                      <a:pt x="3640" y="1271"/>
                    </a:lnTo>
                    <a:lnTo>
                      <a:pt x="3629" y="1279"/>
                    </a:lnTo>
                    <a:lnTo>
                      <a:pt x="3618" y="1284"/>
                    </a:lnTo>
                    <a:lnTo>
                      <a:pt x="3604" y="1285"/>
                    </a:lnTo>
                    <a:lnTo>
                      <a:pt x="3590" y="1283"/>
                    </a:lnTo>
                    <a:lnTo>
                      <a:pt x="3574" y="1279"/>
                    </a:lnTo>
                    <a:lnTo>
                      <a:pt x="3555" y="1272"/>
                    </a:lnTo>
                    <a:lnTo>
                      <a:pt x="3533" y="1266"/>
                    </a:lnTo>
                    <a:lnTo>
                      <a:pt x="3509" y="1257"/>
                    </a:lnTo>
                    <a:lnTo>
                      <a:pt x="3481" y="1248"/>
                    </a:lnTo>
                    <a:lnTo>
                      <a:pt x="3073" y="1117"/>
                    </a:lnTo>
                    <a:lnTo>
                      <a:pt x="2665" y="989"/>
                    </a:lnTo>
                    <a:lnTo>
                      <a:pt x="2640" y="984"/>
                    </a:lnTo>
                    <a:lnTo>
                      <a:pt x="2615" y="981"/>
                    </a:lnTo>
                    <a:lnTo>
                      <a:pt x="2589" y="982"/>
                    </a:lnTo>
                    <a:lnTo>
                      <a:pt x="2564" y="985"/>
                    </a:lnTo>
                    <a:lnTo>
                      <a:pt x="2371" y="1028"/>
                    </a:lnTo>
                    <a:lnTo>
                      <a:pt x="2178" y="1075"/>
                    </a:lnTo>
                    <a:lnTo>
                      <a:pt x="2166" y="1077"/>
                    </a:lnTo>
                    <a:lnTo>
                      <a:pt x="2152" y="1081"/>
                    </a:lnTo>
                    <a:lnTo>
                      <a:pt x="2141" y="1086"/>
                    </a:lnTo>
                    <a:lnTo>
                      <a:pt x="2132" y="1094"/>
                    </a:lnTo>
                    <a:lnTo>
                      <a:pt x="2044" y="1180"/>
                    </a:lnTo>
                    <a:lnTo>
                      <a:pt x="1957" y="1268"/>
                    </a:lnTo>
                    <a:lnTo>
                      <a:pt x="1866" y="1358"/>
                    </a:lnTo>
                    <a:lnTo>
                      <a:pt x="2033" y="1470"/>
                    </a:lnTo>
                    <a:lnTo>
                      <a:pt x="2199" y="1581"/>
                    </a:lnTo>
                    <a:lnTo>
                      <a:pt x="2367" y="1693"/>
                    </a:lnTo>
                    <a:lnTo>
                      <a:pt x="2537" y="1806"/>
                    </a:lnTo>
                    <a:lnTo>
                      <a:pt x="832" y="1806"/>
                    </a:lnTo>
                    <a:lnTo>
                      <a:pt x="992" y="1694"/>
                    </a:lnTo>
                    <a:lnTo>
                      <a:pt x="1149" y="1582"/>
                    </a:lnTo>
                    <a:lnTo>
                      <a:pt x="1306" y="1471"/>
                    </a:lnTo>
                    <a:lnTo>
                      <a:pt x="1465" y="1359"/>
                    </a:lnTo>
                    <a:lnTo>
                      <a:pt x="1443" y="1342"/>
                    </a:lnTo>
                    <a:lnTo>
                      <a:pt x="1423" y="1326"/>
                    </a:lnTo>
                    <a:lnTo>
                      <a:pt x="1405" y="1311"/>
                    </a:lnTo>
                    <a:lnTo>
                      <a:pt x="41" y="246"/>
                    </a:lnTo>
                    <a:lnTo>
                      <a:pt x="22" y="228"/>
                    </a:lnTo>
                    <a:lnTo>
                      <a:pt x="9" y="209"/>
                    </a:lnTo>
                    <a:lnTo>
                      <a:pt x="1" y="188"/>
                    </a:lnTo>
                    <a:lnTo>
                      <a:pt x="0" y="167"/>
                    </a:lnTo>
                    <a:lnTo>
                      <a:pt x="5" y="143"/>
                    </a:lnTo>
                    <a:lnTo>
                      <a:pt x="16" y="119"/>
                    </a:lnTo>
                    <a:lnTo>
                      <a:pt x="31" y="94"/>
                    </a:lnTo>
                    <a:lnTo>
                      <a:pt x="45" y="69"/>
                    </a:lnTo>
                    <a:lnTo>
                      <a:pt x="62" y="46"/>
                    </a:lnTo>
                    <a:lnTo>
                      <a:pt x="78" y="28"/>
                    </a:lnTo>
                    <a:lnTo>
                      <a:pt x="94" y="13"/>
                    </a:lnTo>
                    <a:lnTo>
                      <a:pt x="111" y="4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" name="Freeform 63"/>
              <p:cNvSpPr>
                <a:spLocks/>
              </p:cNvSpPr>
              <p:nvPr/>
            </p:nvSpPr>
            <p:spPr bwMode="auto">
              <a:xfrm>
                <a:off x="3439" y="1809"/>
                <a:ext cx="464" cy="138"/>
              </a:xfrm>
              <a:custGeom>
                <a:avLst/>
                <a:gdLst>
                  <a:gd name="T0" fmla="*/ 159 w 2789"/>
                  <a:gd name="T1" fmla="*/ 4 h 827"/>
                  <a:gd name="T2" fmla="*/ 207 w 2789"/>
                  <a:gd name="T3" fmla="*/ 25 h 827"/>
                  <a:gd name="T4" fmla="*/ 269 w 2789"/>
                  <a:gd name="T5" fmla="*/ 61 h 827"/>
                  <a:gd name="T6" fmla="*/ 851 w 2789"/>
                  <a:gd name="T7" fmla="*/ 422 h 827"/>
                  <a:gd name="T8" fmla="*/ 892 w 2789"/>
                  <a:gd name="T9" fmla="*/ 437 h 827"/>
                  <a:gd name="T10" fmla="*/ 935 w 2789"/>
                  <a:gd name="T11" fmla="*/ 437 h 827"/>
                  <a:gd name="T12" fmla="*/ 1432 w 2789"/>
                  <a:gd name="T13" fmla="*/ 322 h 827"/>
                  <a:gd name="T14" fmla="*/ 1715 w 2789"/>
                  <a:gd name="T15" fmla="*/ 263 h 827"/>
                  <a:gd name="T16" fmla="*/ 1787 w 2789"/>
                  <a:gd name="T17" fmla="*/ 265 h 827"/>
                  <a:gd name="T18" fmla="*/ 2262 w 2789"/>
                  <a:gd name="T19" fmla="*/ 411 h 827"/>
                  <a:gd name="T20" fmla="*/ 2717 w 2789"/>
                  <a:gd name="T21" fmla="*/ 555 h 827"/>
                  <a:gd name="T22" fmla="*/ 2745 w 2789"/>
                  <a:gd name="T23" fmla="*/ 566 h 827"/>
                  <a:gd name="T24" fmla="*/ 2770 w 2789"/>
                  <a:gd name="T25" fmla="*/ 581 h 827"/>
                  <a:gd name="T26" fmla="*/ 2785 w 2789"/>
                  <a:gd name="T27" fmla="*/ 608 h 827"/>
                  <a:gd name="T28" fmla="*/ 2769 w 2789"/>
                  <a:gd name="T29" fmla="*/ 684 h 827"/>
                  <a:gd name="T30" fmla="*/ 2727 w 2789"/>
                  <a:gd name="T31" fmla="*/ 794 h 827"/>
                  <a:gd name="T32" fmla="*/ 2706 w 2789"/>
                  <a:gd name="T33" fmla="*/ 820 h 827"/>
                  <a:gd name="T34" fmla="*/ 2676 w 2789"/>
                  <a:gd name="T35" fmla="*/ 827 h 827"/>
                  <a:gd name="T36" fmla="*/ 2640 w 2789"/>
                  <a:gd name="T37" fmla="*/ 820 h 827"/>
                  <a:gd name="T38" fmla="*/ 1796 w 2789"/>
                  <a:gd name="T39" fmla="*/ 553 h 827"/>
                  <a:gd name="T40" fmla="*/ 1740 w 2789"/>
                  <a:gd name="T41" fmla="*/ 543 h 827"/>
                  <a:gd name="T42" fmla="*/ 1685 w 2789"/>
                  <a:gd name="T43" fmla="*/ 547 h 827"/>
                  <a:gd name="T44" fmla="*/ 884 w 2789"/>
                  <a:gd name="T45" fmla="*/ 729 h 827"/>
                  <a:gd name="T46" fmla="*/ 843 w 2789"/>
                  <a:gd name="T47" fmla="*/ 731 h 827"/>
                  <a:gd name="T48" fmla="*/ 804 w 2789"/>
                  <a:gd name="T49" fmla="*/ 717 h 827"/>
                  <a:gd name="T50" fmla="*/ 42 w 2789"/>
                  <a:gd name="T51" fmla="*/ 246 h 827"/>
                  <a:gd name="T52" fmla="*/ 8 w 2789"/>
                  <a:gd name="T53" fmla="*/ 214 h 827"/>
                  <a:gd name="T54" fmla="*/ 0 w 2789"/>
                  <a:gd name="T55" fmla="*/ 180 h 827"/>
                  <a:gd name="T56" fmla="*/ 12 w 2789"/>
                  <a:gd name="T57" fmla="*/ 139 h 827"/>
                  <a:gd name="T58" fmla="*/ 45 w 2789"/>
                  <a:gd name="T59" fmla="*/ 74 h 827"/>
                  <a:gd name="T60" fmla="*/ 75 w 2789"/>
                  <a:gd name="T61" fmla="*/ 30 h 827"/>
                  <a:gd name="T62" fmla="*/ 105 w 2789"/>
                  <a:gd name="T63" fmla="*/ 5 h 827"/>
                  <a:gd name="T64" fmla="*/ 139 w 2789"/>
                  <a:gd name="T65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89" h="827">
                    <a:moveTo>
                      <a:pt x="139" y="0"/>
                    </a:moveTo>
                    <a:lnTo>
                      <a:pt x="159" y="4"/>
                    </a:lnTo>
                    <a:lnTo>
                      <a:pt x="181" y="13"/>
                    </a:lnTo>
                    <a:lnTo>
                      <a:pt x="207" y="25"/>
                    </a:lnTo>
                    <a:lnTo>
                      <a:pt x="236" y="41"/>
                    </a:lnTo>
                    <a:lnTo>
                      <a:pt x="269" y="61"/>
                    </a:lnTo>
                    <a:lnTo>
                      <a:pt x="559" y="242"/>
                    </a:lnTo>
                    <a:lnTo>
                      <a:pt x="851" y="422"/>
                    </a:lnTo>
                    <a:lnTo>
                      <a:pt x="870" y="431"/>
                    </a:lnTo>
                    <a:lnTo>
                      <a:pt x="892" y="437"/>
                    </a:lnTo>
                    <a:lnTo>
                      <a:pt x="914" y="439"/>
                    </a:lnTo>
                    <a:lnTo>
                      <a:pt x="935" y="437"/>
                    </a:lnTo>
                    <a:lnTo>
                      <a:pt x="1183" y="380"/>
                    </a:lnTo>
                    <a:lnTo>
                      <a:pt x="1432" y="322"/>
                    </a:lnTo>
                    <a:lnTo>
                      <a:pt x="1681" y="267"/>
                    </a:lnTo>
                    <a:lnTo>
                      <a:pt x="1715" y="263"/>
                    </a:lnTo>
                    <a:lnTo>
                      <a:pt x="1750" y="261"/>
                    </a:lnTo>
                    <a:lnTo>
                      <a:pt x="1787" y="265"/>
                    </a:lnTo>
                    <a:lnTo>
                      <a:pt x="1820" y="273"/>
                    </a:lnTo>
                    <a:lnTo>
                      <a:pt x="2262" y="411"/>
                    </a:lnTo>
                    <a:lnTo>
                      <a:pt x="2703" y="551"/>
                    </a:lnTo>
                    <a:lnTo>
                      <a:pt x="2717" y="555"/>
                    </a:lnTo>
                    <a:lnTo>
                      <a:pt x="2732" y="560"/>
                    </a:lnTo>
                    <a:lnTo>
                      <a:pt x="2745" y="566"/>
                    </a:lnTo>
                    <a:lnTo>
                      <a:pt x="2759" y="572"/>
                    </a:lnTo>
                    <a:lnTo>
                      <a:pt x="2770" y="581"/>
                    </a:lnTo>
                    <a:lnTo>
                      <a:pt x="2779" y="593"/>
                    </a:lnTo>
                    <a:lnTo>
                      <a:pt x="2785" y="608"/>
                    </a:lnTo>
                    <a:lnTo>
                      <a:pt x="2789" y="629"/>
                    </a:lnTo>
                    <a:lnTo>
                      <a:pt x="2769" y="684"/>
                    </a:lnTo>
                    <a:lnTo>
                      <a:pt x="2750" y="740"/>
                    </a:lnTo>
                    <a:lnTo>
                      <a:pt x="2727" y="794"/>
                    </a:lnTo>
                    <a:lnTo>
                      <a:pt x="2718" y="810"/>
                    </a:lnTo>
                    <a:lnTo>
                      <a:pt x="2706" y="820"/>
                    </a:lnTo>
                    <a:lnTo>
                      <a:pt x="2692" y="826"/>
                    </a:lnTo>
                    <a:lnTo>
                      <a:pt x="2676" y="827"/>
                    </a:lnTo>
                    <a:lnTo>
                      <a:pt x="2659" y="824"/>
                    </a:lnTo>
                    <a:lnTo>
                      <a:pt x="2640" y="820"/>
                    </a:lnTo>
                    <a:lnTo>
                      <a:pt x="2218" y="685"/>
                    </a:lnTo>
                    <a:lnTo>
                      <a:pt x="1796" y="553"/>
                    </a:lnTo>
                    <a:lnTo>
                      <a:pt x="1769" y="546"/>
                    </a:lnTo>
                    <a:lnTo>
                      <a:pt x="1740" y="543"/>
                    </a:lnTo>
                    <a:lnTo>
                      <a:pt x="1712" y="544"/>
                    </a:lnTo>
                    <a:lnTo>
                      <a:pt x="1685" y="547"/>
                    </a:lnTo>
                    <a:lnTo>
                      <a:pt x="1284" y="638"/>
                    </a:lnTo>
                    <a:lnTo>
                      <a:pt x="884" y="729"/>
                    </a:lnTo>
                    <a:lnTo>
                      <a:pt x="863" y="732"/>
                    </a:lnTo>
                    <a:lnTo>
                      <a:pt x="843" y="731"/>
                    </a:lnTo>
                    <a:lnTo>
                      <a:pt x="822" y="725"/>
                    </a:lnTo>
                    <a:lnTo>
                      <a:pt x="804" y="717"/>
                    </a:lnTo>
                    <a:lnTo>
                      <a:pt x="423" y="482"/>
                    </a:lnTo>
                    <a:lnTo>
                      <a:pt x="42" y="246"/>
                    </a:lnTo>
                    <a:lnTo>
                      <a:pt x="21" y="231"/>
                    </a:lnTo>
                    <a:lnTo>
                      <a:pt x="8" y="214"/>
                    </a:lnTo>
                    <a:lnTo>
                      <a:pt x="1" y="198"/>
                    </a:lnTo>
                    <a:lnTo>
                      <a:pt x="0" y="180"/>
                    </a:lnTo>
                    <a:lnTo>
                      <a:pt x="4" y="160"/>
                    </a:lnTo>
                    <a:lnTo>
                      <a:pt x="12" y="139"/>
                    </a:lnTo>
                    <a:lnTo>
                      <a:pt x="29" y="103"/>
                    </a:lnTo>
                    <a:lnTo>
                      <a:pt x="45" y="74"/>
                    </a:lnTo>
                    <a:lnTo>
                      <a:pt x="60" y="49"/>
                    </a:lnTo>
                    <a:lnTo>
                      <a:pt x="75" y="30"/>
                    </a:lnTo>
                    <a:lnTo>
                      <a:pt x="89" y="15"/>
                    </a:lnTo>
                    <a:lnTo>
                      <a:pt x="105" y="5"/>
                    </a:lnTo>
                    <a:lnTo>
                      <a:pt x="121" y="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" name="Freeform 64"/>
              <p:cNvSpPr>
                <a:spLocks/>
              </p:cNvSpPr>
              <p:nvPr/>
            </p:nvSpPr>
            <p:spPr bwMode="auto">
              <a:xfrm>
                <a:off x="3505" y="1589"/>
                <a:ext cx="199" cy="153"/>
              </a:xfrm>
              <a:custGeom>
                <a:avLst/>
                <a:gdLst>
                  <a:gd name="T0" fmla="*/ 1097 w 1193"/>
                  <a:gd name="T1" fmla="*/ 0 h 923"/>
                  <a:gd name="T2" fmla="*/ 1129 w 1193"/>
                  <a:gd name="T3" fmla="*/ 308 h 923"/>
                  <a:gd name="T4" fmla="*/ 1162 w 1193"/>
                  <a:gd name="T5" fmla="*/ 614 h 923"/>
                  <a:gd name="T6" fmla="*/ 1193 w 1193"/>
                  <a:gd name="T7" fmla="*/ 923 h 923"/>
                  <a:gd name="T8" fmla="*/ 1026 w 1193"/>
                  <a:gd name="T9" fmla="*/ 923 h 923"/>
                  <a:gd name="T10" fmla="*/ 1026 w 1193"/>
                  <a:gd name="T11" fmla="*/ 181 h 923"/>
                  <a:gd name="T12" fmla="*/ 1006 w 1193"/>
                  <a:gd name="T13" fmla="*/ 189 h 923"/>
                  <a:gd name="T14" fmla="*/ 990 w 1193"/>
                  <a:gd name="T15" fmla="*/ 196 h 923"/>
                  <a:gd name="T16" fmla="*/ 978 w 1193"/>
                  <a:gd name="T17" fmla="*/ 203 h 923"/>
                  <a:gd name="T18" fmla="*/ 709 w 1193"/>
                  <a:gd name="T19" fmla="*/ 369 h 923"/>
                  <a:gd name="T20" fmla="*/ 440 w 1193"/>
                  <a:gd name="T21" fmla="*/ 534 h 923"/>
                  <a:gd name="T22" fmla="*/ 424 w 1193"/>
                  <a:gd name="T23" fmla="*/ 545 h 923"/>
                  <a:gd name="T24" fmla="*/ 415 w 1193"/>
                  <a:gd name="T25" fmla="*/ 558 h 923"/>
                  <a:gd name="T26" fmla="*/ 410 w 1193"/>
                  <a:gd name="T27" fmla="*/ 570 h 923"/>
                  <a:gd name="T28" fmla="*/ 410 w 1193"/>
                  <a:gd name="T29" fmla="*/ 585 h 923"/>
                  <a:gd name="T30" fmla="*/ 413 w 1193"/>
                  <a:gd name="T31" fmla="*/ 604 h 923"/>
                  <a:gd name="T32" fmla="*/ 421 w 1193"/>
                  <a:gd name="T33" fmla="*/ 646 h 923"/>
                  <a:gd name="T34" fmla="*/ 422 w 1193"/>
                  <a:gd name="T35" fmla="*/ 687 h 923"/>
                  <a:gd name="T36" fmla="*/ 417 w 1193"/>
                  <a:gd name="T37" fmla="*/ 725 h 923"/>
                  <a:gd name="T38" fmla="*/ 408 w 1193"/>
                  <a:gd name="T39" fmla="*/ 762 h 923"/>
                  <a:gd name="T40" fmla="*/ 392 w 1193"/>
                  <a:gd name="T41" fmla="*/ 798 h 923"/>
                  <a:gd name="T42" fmla="*/ 370 w 1193"/>
                  <a:gd name="T43" fmla="*/ 831 h 923"/>
                  <a:gd name="T44" fmla="*/ 343 w 1193"/>
                  <a:gd name="T45" fmla="*/ 863 h 923"/>
                  <a:gd name="T46" fmla="*/ 309 w 1193"/>
                  <a:gd name="T47" fmla="*/ 895 h 923"/>
                  <a:gd name="T48" fmla="*/ 206 w 1193"/>
                  <a:gd name="T49" fmla="*/ 748 h 923"/>
                  <a:gd name="T50" fmla="*/ 103 w 1193"/>
                  <a:gd name="T51" fmla="*/ 602 h 923"/>
                  <a:gd name="T52" fmla="*/ 0 w 1193"/>
                  <a:gd name="T53" fmla="*/ 454 h 923"/>
                  <a:gd name="T54" fmla="*/ 45 w 1193"/>
                  <a:gd name="T55" fmla="*/ 430 h 923"/>
                  <a:gd name="T56" fmla="*/ 91 w 1193"/>
                  <a:gd name="T57" fmla="*/ 413 h 923"/>
                  <a:gd name="T58" fmla="*/ 136 w 1193"/>
                  <a:gd name="T59" fmla="*/ 405 h 923"/>
                  <a:gd name="T60" fmla="*/ 181 w 1193"/>
                  <a:gd name="T61" fmla="*/ 406 h 923"/>
                  <a:gd name="T62" fmla="*/ 226 w 1193"/>
                  <a:gd name="T63" fmla="*/ 415 h 923"/>
                  <a:gd name="T64" fmla="*/ 271 w 1193"/>
                  <a:gd name="T65" fmla="*/ 433 h 923"/>
                  <a:gd name="T66" fmla="*/ 293 w 1193"/>
                  <a:gd name="T67" fmla="*/ 443 h 923"/>
                  <a:gd name="T68" fmla="*/ 312 w 1193"/>
                  <a:gd name="T69" fmla="*/ 446 h 923"/>
                  <a:gd name="T70" fmla="*/ 330 w 1193"/>
                  <a:gd name="T71" fmla="*/ 445 h 923"/>
                  <a:gd name="T72" fmla="*/ 349 w 1193"/>
                  <a:gd name="T73" fmla="*/ 438 h 923"/>
                  <a:gd name="T74" fmla="*/ 369 w 1193"/>
                  <a:gd name="T75" fmla="*/ 428 h 923"/>
                  <a:gd name="T76" fmla="*/ 708 w 1193"/>
                  <a:gd name="T77" fmla="*/ 227 h 923"/>
                  <a:gd name="T78" fmla="*/ 1046 w 1193"/>
                  <a:gd name="T79" fmla="*/ 26 h 923"/>
                  <a:gd name="T80" fmla="*/ 1061 w 1193"/>
                  <a:gd name="T81" fmla="*/ 19 h 923"/>
                  <a:gd name="T82" fmla="*/ 1078 w 1193"/>
                  <a:gd name="T83" fmla="*/ 11 h 923"/>
                  <a:gd name="T84" fmla="*/ 1097 w 1193"/>
                  <a:gd name="T85" fmla="*/ 0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93" h="923">
                    <a:moveTo>
                      <a:pt x="1097" y="0"/>
                    </a:moveTo>
                    <a:lnTo>
                      <a:pt x="1129" y="308"/>
                    </a:lnTo>
                    <a:lnTo>
                      <a:pt x="1162" y="614"/>
                    </a:lnTo>
                    <a:lnTo>
                      <a:pt x="1193" y="923"/>
                    </a:lnTo>
                    <a:lnTo>
                      <a:pt x="1026" y="923"/>
                    </a:lnTo>
                    <a:lnTo>
                      <a:pt x="1026" y="181"/>
                    </a:lnTo>
                    <a:lnTo>
                      <a:pt x="1006" y="189"/>
                    </a:lnTo>
                    <a:lnTo>
                      <a:pt x="990" y="196"/>
                    </a:lnTo>
                    <a:lnTo>
                      <a:pt x="978" y="203"/>
                    </a:lnTo>
                    <a:lnTo>
                      <a:pt x="709" y="369"/>
                    </a:lnTo>
                    <a:lnTo>
                      <a:pt x="440" y="534"/>
                    </a:lnTo>
                    <a:lnTo>
                      <a:pt x="424" y="545"/>
                    </a:lnTo>
                    <a:lnTo>
                      <a:pt x="415" y="558"/>
                    </a:lnTo>
                    <a:lnTo>
                      <a:pt x="410" y="570"/>
                    </a:lnTo>
                    <a:lnTo>
                      <a:pt x="410" y="585"/>
                    </a:lnTo>
                    <a:lnTo>
                      <a:pt x="413" y="604"/>
                    </a:lnTo>
                    <a:lnTo>
                      <a:pt x="421" y="646"/>
                    </a:lnTo>
                    <a:lnTo>
                      <a:pt x="422" y="687"/>
                    </a:lnTo>
                    <a:lnTo>
                      <a:pt x="417" y="725"/>
                    </a:lnTo>
                    <a:lnTo>
                      <a:pt x="408" y="762"/>
                    </a:lnTo>
                    <a:lnTo>
                      <a:pt x="392" y="798"/>
                    </a:lnTo>
                    <a:lnTo>
                      <a:pt x="370" y="831"/>
                    </a:lnTo>
                    <a:lnTo>
                      <a:pt x="343" y="863"/>
                    </a:lnTo>
                    <a:lnTo>
                      <a:pt x="309" y="895"/>
                    </a:lnTo>
                    <a:lnTo>
                      <a:pt x="206" y="748"/>
                    </a:lnTo>
                    <a:lnTo>
                      <a:pt x="103" y="602"/>
                    </a:lnTo>
                    <a:lnTo>
                      <a:pt x="0" y="454"/>
                    </a:lnTo>
                    <a:lnTo>
                      <a:pt x="45" y="430"/>
                    </a:lnTo>
                    <a:lnTo>
                      <a:pt x="91" y="413"/>
                    </a:lnTo>
                    <a:lnTo>
                      <a:pt x="136" y="405"/>
                    </a:lnTo>
                    <a:lnTo>
                      <a:pt x="181" y="406"/>
                    </a:lnTo>
                    <a:lnTo>
                      <a:pt x="226" y="415"/>
                    </a:lnTo>
                    <a:lnTo>
                      <a:pt x="271" y="433"/>
                    </a:lnTo>
                    <a:lnTo>
                      <a:pt x="293" y="443"/>
                    </a:lnTo>
                    <a:lnTo>
                      <a:pt x="312" y="446"/>
                    </a:lnTo>
                    <a:lnTo>
                      <a:pt x="330" y="445"/>
                    </a:lnTo>
                    <a:lnTo>
                      <a:pt x="349" y="438"/>
                    </a:lnTo>
                    <a:lnTo>
                      <a:pt x="369" y="428"/>
                    </a:lnTo>
                    <a:lnTo>
                      <a:pt x="708" y="227"/>
                    </a:lnTo>
                    <a:lnTo>
                      <a:pt x="1046" y="26"/>
                    </a:lnTo>
                    <a:lnTo>
                      <a:pt x="1061" y="19"/>
                    </a:lnTo>
                    <a:lnTo>
                      <a:pt x="1078" y="11"/>
                    </a:lnTo>
                    <a:lnTo>
                      <a:pt x="109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" name="Freeform 65"/>
              <p:cNvSpPr>
                <a:spLocks/>
              </p:cNvSpPr>
              <p:nvPr/>
            </p:nvSpPr>
            <p:spPr bwMode="auto">
              <a:xfrm>
                <a:off x="3347" y="1744"/>
                <a:ext cx="100" cy="89"/>
              </a:xfrm>
              <a:custGeom>
                <a:avLst/>
                <a:gdLst>
                  <a:gd name="T0" fmla="*/ 274 w 605"/>
                  <a:gd name="T1" fmla="*/ 0 h 533"/>
                  <a:gd name="T2" fmla="*/ 317 w 605"/>
                  <a:gd name="T3" fmla="*/ 3 h 533"/>
                  <a:gd name="T4" fmla="*/ 359 w 605"/>
                  <a:gd name="T5" fmla="*/ 11 h 533"/>
                  <a:gd name="T6" fmla="*/ 399 w 605"/>
                  <a:gd name="T7" fmla="*/ 24 h 533"/>
                  <a:gd name="T8" fmla="*/ 436 w 605"/>
                  <a:gd name="T9" fmla="*/ 42 h 533"/>
                  <a:gd name="T10" fmla="*/ 471 w 605"/>
                  <a:gd name="T11" fmla="*/ 65 h 533"/>
                  <a:gd name="T12" fmla="*/ 504 w 605"/>
                  <a:gd name="T13" fmla="*/ 93 h 533"/>
                  <a:gd name="T14" fmla="*/ 534 w 605"/>
                  <a:gd name="T15" fmla="*/ 126 h 533"/>
                  <a:gd name="T16" fmla="*/ 561 w 605"/>
                  <a:gd name="T17" fmla="*/ 163 h 533"/>
                  <a:gd name="T18" fmla="*/ 580 w 605"/>
                  <a:gd name="T19" fmla="*/ 196 h 533"/>
                  <a:gd name="T20" fmla="*/ 594 w 605"/>
                  <a:gd name="T21" fmla="*/ 231 h 533"/>
                  <a:gd name="T22" fmla="*/ 602 w 605"/>
                  <a:gd name="T23" fmla="*/ 265 h 533"/>
                  <a:gd name="T24" fmla="*/ 605 w 605"/>
                  <a:gd name="T25" fmla="*/ 301 h 533"/>
                  <a:gd name="T26" fmla="*/ 602 w 605"/>
                  <a:gd name="T27" fmla="*/ 336 h 533"/>
                  <a:gd name="T28" fmla="*/ 591 w 605"/>
                  <a:gd name="T29" fmla="*/ 372 h 533"/>
                  <a:gd name="T30" fmla="*/ 576 w 605"/>
                  <a:gd name="T31" fmla="*/ 407 h 533"/>
                  <a:gd name="T32" fmla="*/ 557 w 605"/>
                  <a:gd name="T33" fmla="*/ 436 h 533"/>
                  <a:gd name="T34" fmla="*/ 537 w 605"/>
                  <a:gd name="T35" fmla="*/ 460 h 533"/>
                  <a:gd name="T36" fmla="*/ 513 w 605"/>
                  <a:gd name="T37" fmla="*/ 481 h 533"/>
                  <a:gd name="T38" fmla="*/ 488 w 605"/>
                  <a:gd name="T39" fmla="*/ 496 h 533"/>
                  <a:gd name="T40" fmla="*/ 461 w 605"/>
                  <a:gd name="T41" fmla="*/ 509 h 533"/>
                  <a:gd name="T42" fmla="*/ 433 w 605"/>
                  <a:gd name="T43" fmla="*/ 519 h 533"/>
                  <a:gd name="T44" fmla="*/ 402 w 605"/>
                  <a:gd name="T45" fmla="*/ 526 h 533"/>
                  <a:gd name="T46" fmla="*/ 370 w 605"/>
                  <a:gd name="T47" fmla="*/ 530 h 533"/>
                  <a:gd name="T48" fmla="*/ 337 w 605"/>
                  <a:gd name="T49" fmla="*/ 533 h 533"/>
                  <a:gd name="T50" fmla="*/ 294 w 605"/>
                  <a:gd name="T51" fmla="*/ 528 h 533"/>
                  <a:gd name="T52" fmla="*/ 252 w 605"/>
                  <a:gd name="T53" fmla="*/ 520 h 533"/>
                  <a:gd name="T54" fmla="*/ 212 w 605"/>
                  <a:gd name="T55" fmla="*/ 508 h 533"/>
                  <a:gd name="T56" fmla="*/ 175 w 605"/>
                  <a:gd name="T57" fmla="*/ 491 h 533"/>
                  <a:gd name="T58" fmla="*/ 140 w 605"/>
                  <a:gd name="T59" fmla="*/ 470 h 533"/>
                  <a:gd name="T60" fmla="*/ 107 w 605"/>
                  <a:gd name="T61" fmla="*/ 445 h 533"/>
                  <a:gd name="T62" fmla="*/ 77 w 605"/>
                  <a:gd name="T63" fmla="*/ 415 h 533"/>
                  <a:gd name="T64" fmla="*/ 50 w 605"/>
                  <a:gd name="T65" fmla="*/ 380 h 533"/>
                  <a:gd name="T66" fmla="*/ 29 w 605"/>
                  <a:gd name="T67" fmla="*/ 345 h 533"/>
                  <a:gd name="T68" fmla="*/ 13 w 605"/>
                  <a:gd name="T69" fmla="*/ 308 h 533"/>
                  <a:gd name="T70" fmla="*/ 4 w 605"/>
                  <a:gd name="T71" fmla="*/ 271 h 533"/>
                  <a:gd name="T72" fmla="*/ 0 w 605"/>
                  <a:gd name="T73" fmla="*/ 236 h 533"/>
                  <a:gd name="T74" fmla="*/ 1 w 605"/>
                  <a:gd name="T75" fmla="*/ 201 h 533"/>
                  <a:gd name="T76" fmla="*/ 8 w 605"/>
                  <a:gd name="T77" fmla="*/ 167 h 533"/>
                  <a:gd name="T78" fmla="*/ 20 w 605"/>
                  <a:gd name="T79" fmla="*/ 136 h 533"/>
                  <a:gd name="T80" fmla="*/ 37 w 605"/>
                  <a:gd name="T81" fmla="*/ 106 h 533"/>
                  <a:gd name="T82" fmla="*/ 58 w 605"/>
                  <a:gd name="T83" fmla="*/ 79 h 533"/>
                  <a:gd name="T84" fmla="*/ 84 w 605"/>
                  <a:gd name="T85" fmla="*/ 55 h 533"/>
                  <a:gd name="T86" fmla="*/ 114 w 605"/>
                  <a:gd name="T87" fmla="*/ 35 h 533"/>
                  <a:gd name="T88" fmla="*/ 148 w 605"/>
                  <a:gd name="T89" fmla="*/ 19 h 533"/>
                  <a:gd name="T90" fmla="*/ 186 w 605"/>
                  <a:gd name="T91" fmla="*/ 8 h 533"/>
                  <a:gd name="T92" fmla="*/ 227 w 605"/>
                  <a:gd name="T93" fmla="*/ 1 h 533"/>
                  <a:gd name="T94" fmla="*/ 274 w 605"/>
                  <a:gd name="T9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05" h="533">
                    <a:moveTo>
                      <a:pt x="274" y="0"/>
                    </a:moveTo>
                    <a:lnTo>
                      <a:pt x="317" y="3"/>
                    </a:lnTo>
                    <a:lnTo>
                      <a:pt x="359" y="11"/>
                    </a:lnTo>
                    <a:lnTo>
                      <a:pt x="399" y="24"/>
                    </a:lnTo>
                    <a:lnTo>
                      <a:pt x="436" y="42"/>
                    </a:lnTo>
                    <a:lnTo>
                      <a:pt x="471" y="65"/>
                    </a:lnTo>
                    <a:lnTo>
                      <a:pt x="504" y="93"/>
                    </a:lnTo>
                    <a:lnTo>
                      <a:pt x="534" y="126"/>
                    </a:lnTo>
                    <a:lnTo>
                      <a:pt x="561" y="163"/>
                    </a:lnTo>
                    <a:lnTo>
                      <a:pt x="580" y="196"/>
                    </a:lnTo>
                    <a:lnTo>
                      <a:pt x="594" y="231"/>
                    </a:lnTo>
                    <a:lnTo>
                      <a:pt x="602" y="265"/>
                    </a:lnTo>
                    <a:lnTo>
                      <a:pt x="605" y="301"/>
                    </a:lnTo>
                    <a:lnTo>
                      <a:pt x="602" y="336"/>
                    </a:lnTo>
                    <a:lnTo>
                      <a:pt x="591" y="372"/>
                    </a:lnTo>
                    <a:lnTo>
                      <a:pt x="576" y="407"/>
                    </a:lnTo>
                    <a:lnTo>
                      <a:pt x="557" y="436"/>
                    </a:lnTo>
                    <a:lnTo>
                      <a:pt x="537" y="460"/>
                    </a:lnTo>
                    <a:lnTo>
                      <a:pt x="513" y="481"/>
                    </a:lnTo>
                    <a:lnTo>
                      <a:pt x="488" y="496"/>
                    </a:lnTo>
                    <a:lnTo>
                      <a:pt x="461" y="509"/>
                    </a:lnTo>
                    <a:lnTo>
                      <a:pt x="433" y="519"/>
                    </a:lnTo>
                    <a:lnTo>
                      <a:pt x="402" y="526"/>
                    </a:lnTo>
                    <a:lnTo>
                      <a:pt x="370" y="530"/>
                    </a:lnTo>
                    <a:lnTo>
                      <a:pt x="337" y="533"/>
                    </a:lnTo>
                    <a:lnTo>
                      <a:pt x="294" y="528"/>
                    </a:lnTo>
                    <a:lnTo>
                      <a:pt x="252" y="520"/>
                    </a:lnTo>
                    <a:lnTo>
                      <a:pt x="212" y="508"/>
                    </a:lnTo>
                    <a:lnTo>
                      <a:pt x="175" y="491"/>
                    </a:lnTo>
                    <a:lnTo>
                      <a:pt x="140" y="470"/>
                    </a:lnTo>
                    <a:lnTo>
                      <a:pt x="107" y="445"/>
                    </a:lnTo>
                    <a:lnTo>
                      <a:pt x="77" y="415"/>
                    </a:lnTo>
                    <a:lnTo>
                      <a:pt x="50" y="380"/>
                    </a:lnTo>
                    <a:lnTo>
                      <a:pt x="29" y="345"/>
                    </a:lnTo>
                    <a:lnTo>
                      <a:pt x="13" y="308"/>
                    </a:lnTo>
                    <a:lnTo>
                      <a:pt x="4" y="271"/>
                    </a:lnTo>
                    <a:lnTo>
                      <a:pt x="0" y="236"/>
                    </a:lnTo>
                    <a:lnTo>
                      <a:pt x="1" y="201"/>
                    </a:lnTo>
                    <a:lnTo>
                      <a:pt x="8" y="167"/>
                    </a:lnTo>
                    <a:lnTo>
                      <a:pt x="20" y="136"/>
                    </a:lnTo>
                    <a:lnTo>
                      <a:pt x="37" y="106"/>
                    </a:lnTo>
                    <a:lnTo>
                      <a:pt x="58" y="79"/>
                    </a:lnTo>
                    <a:lnTo>
                      <a:pt x="84" y="55"/>
                    </a:lnTo>
                    <a:lnTo>
                      <a:pt x="114" y="35"/>
                    </a:lnTo>
                    <a:lnTo>
                      <a:pt x="148" y="19"/>
                    </a:lnTo>
                    <a:lnTo>
                      <a:pt x="186" y="8"/>
                    </a:lnTo>
                    <a:lnTo>
                      <a:pt x="227" y="1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59" name="TextBox 58"/>
          <p:cNvSpPr txBox="1"/>
          <p:nvPr/>
        </p:nvSpPr>
        <p:spPr>
          <a:xfrm>
            <a:off x="567085" y="5520453"/>
            <a:ext cx="2946819" cy="738664"/>
          </a:xfrm>
          <a:prstGeom prst="rect">
            <a:avLst/>
          </a:prstGeom>
          <a:noFill/>
        </p:spPr>
        <p:txBody>
          <a:bodyPr wrap="square" lIns="137160" tIns="0" rIns="0" bIns="0" rtlCol="0">
            <a:spAutoFit/>
          </a:bodyPr>
          <a:lstStyle>
            <a:defPPr>
              <a:defRPr lang="en-US"/>
            </a:defPPr>
            <a:lvl1pPr>
              <a:defRPr sz="1600">
                <a:latin typeface="+mj-lt"/>
                <a:ea typeface="3M Circular TT" charset="0"/>
                <a:cs typeface="3M Circular TT" charset="0"/>
              </a:defRPr>
            </a:lvl1pPr>
          </a:lstStyle>
          <a:p>
            <a:r>
              <a:rPr lang="en-US" dirty="0"/>
              <a:t>3M</a:t>
            </a:r>
            <a:r>
              <a:rPr lang="en-US" baseline="30000" dirty="0"/>
              <a:t>™</a:t>
            </a:r>
            <a:r>
              <a:rPr lang="en-US" dirty="0"/>
              <a:t> </a:t>
            </a:r>
            <a:r>
              <a:rPr lang="en-US" altLang="zh-CN" dirty="0" err="1" smtClean="0"/>
              <a:t>Filtek</a:t>
            </a:r>
            <a:r>
              <a:rPr lang="en-US" baseline="30000" dirty="0" smtClean="0"/>
              <a:t>™</a:t>
            </a:r>
            <a:r>
              <a:rPr lang="en-US" dirty="0" smtClean="0"/>
              <a:t> Z350XT</a:t>
            </a:r>
          </a:p>
          <a:p>
            <a:endParaRPr lang="en-US" dirty="0"/>
          </a:p>
          <a:p>
            <a:r>
              <a:rPr lang="zh-CN" altLang="en-US" dirty="0" smtClean="0"/>
              <a:t>纳米通用树脂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3229396" y="2807655"/>
            <a:ext cx="0" cy="347472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6258816" y="2807655"/>
            <a:ext cx="4987" cy="347472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279627" y="5500897"/>
            <a:ext cx="2768777" cy="738664"/>
          </a:xfrm>
          <a:prstGeom prst="rect">
            <a:avLst/>
          </a:prstGeom>
          <a:noFill/>
        </p:spPr>
        <p:txBody>
          <a:bodyPr wrap="square" lIns="137160" tIns="0" rIns="0" bIns="0" rtlCol="0">
            <a:spAutoFit/>
          </a:bodyPr>
          <a:lstStyle/>
          <a:p>
            <a:r>
              <a:rPr lang="en-US" sz="1600" dirty="0">
                <a:latin typeface="+mj-lt"/>
                <a:ea typeface="3M Circular TT" charset="0"/>
                <a:cs typeface="3M Circular TT" charset="0"/>
              </a:rPr>
              <a:t>3M</a:t>
            </a:r>
            <a:r>
              <a:rPr lang="en-US" sz="1600" baseline="30000" dirty="0">
                <a:latin typeface="+mj-lt"/>
                <a:ea typeface="3M Circular TT" charset="0"/>
                <a:cs typeface="3M Circular TT" charset="0"/>
              </a:rPr>
              <a:t>™</a:t>
            </a:r>
            <a:r>
              <a:rPr lang="en-US" sz="1600" dirty="0">
                <a:latin typeface="+mj-lt"/>
                <a:ea typeface="3M Circular TT" charset="0"/>
                <a:cs typeface="3M Circular TT" charset="0"/>
              </a:rPr>
              <a:t> </a:t>
            </a:r>
            <a:r>
              <a:rPr lang="en-US" sz="1600" dirty="0" err="1" smtClean="0">
                <a:latin typeface="+mj-lt"/>
                <a:ea typeface="3M Circular TT" charset="0"/>
                <a:cs typeface="3M Circular TT" charset="0"/>
              </a:rPr>
              <a:t>Elipar</a:t>
            </a:r>
            <a:r>
              <a:rPr lang="en-US" sz="1600" baseline="30000" dirty="0" smtClean="0">
                <a:latin typeface="+mj-lt"/>
                <a:ea typeface="3M Circular TT" charset="0"/>
                <a:cs typeface="3M Circular TT" charset="0"/>
              </a:rPr>
              <a:t>™</a:t>
            </a:r>
            <a:r>
              <a:rPr lang="en-US" sz="1600" dirty="0" smtClean="0">
                <a:latin typeface="+mj-lt"/>
                <a:ea typeface="3M Circular TT" charset="0"/>
                <a:cs typeface="3M Circular TT" charset="0"/>
              </a:rPr>
              <a:t> S10</a:t>
            </a:r>
          </a:p>
          <a:p>
            <a:endParaRPr lang="en-US" sz="1600" dirty="0">
              <a:latin typeface="+mj-lt"/>
              <a:ea typeface="3M Circular TT" charset="0"/>
              <a:cs typeface="3M Circular TT" charset="0"/>
            </a:endParaRPr>
          </a:p>
          <a:p>
            <a:r>
              <a:rPr lang="zh-CN" altLang="en-US" sz="1600" dirty="0">
                <a:latin typeface="+mj-lt"/>
                <a:ea typeface="3M Circular TT" charset="0"/>
                <a:cs typeface="3M Circular TT" charset="0"/>
              </a:rPr>
              <a:t>光</a:t>
            </a:r>
            <a:r>
              <a:rPr lang="zh-CN" altLang="en-US" sz="1600" dirty="0" smtClean="0">
                <a:latin typeface="+mj-lt"/>
                <a:ea typeface="3M Circular TT" charset="0"/>
                <a:cs typeface="3M Circular TT" charset="0"/>
              </a:rPr>
              <a:t>固化灯</a:t>
            </a:r>
            <a:endParaRPr lang="en-US" sz="1600" dirty="0">
              <a:latin typeface="+mj-lt"/>
              <a:ea typeface="3M Circular TT" charset="0"/>
              <a:cs typeface="3M Circular TT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15618" y="2178869"/>
            <a:ext cx="2688093" cy="457200"/>
            <a:chOff x="306290" y="2132263"/>
            <a:chExt cx="2688093" cy="457200"/>
          </a:xfrm>
        </p:grpSpPr>
        <p:sp>
          <p:nvSpPr>
            <p:cNvPr id="58" name="Text Placeholder 12"/>
            <p:cNvSpPr txBox="1">
              <a:spLocks/>
            </p:cNvSpPr>
            <p:nvPr/>
          </p:nvSpPr>
          <p:spPr>
            <a:xfrm>
              <a:off x="882480" y="2201665"/>
              <a:ext cx="2111903" cy="387798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  <a:lvl2pPr marL="182563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7188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9750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GB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zh-CN" altLang="en-US" sz="2800" dirty="0" smtClean="0">
                  <a:latin typeface="3M Circular TT Bold"/>
                </a:rPr>
                <a:t>充填材料</a:t>
              </a:r>
              <a:endParaRPr lang="en-US" sz="2800" dirty="0">
                <a:latin typeface="3M Circular TT Bold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06290" y="2132263"/>
              <a:ext cx="457200" cy="457200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2800" dirty="0">
                  <a:latin typeface="+mj-lt"/>
                </a:rPr>
                <a:t>1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482961" y="2178868"/>
            <a:ext cx="3582603" cy="457200"/>
            <a:chOff x="306290" y="1997712"/>
            <a:chExt cx="3582603" cy="457200"/>
          </a:xfrm>
        </p:grpSpPr>
        <p:sp>
          <p:nvSpPr>
            <p:cNvPr id="81" name="Text Placeholder 12"/>
            <p:cNvSpPr txBox="1">
              <a:spLocks/>
            </p:cNvSpPr>
            <p:nvPr/>
          </p:nvSpPr>
          <p:spPr>
            <a:xfrm>
              <a:off x="858853" y="2027833"/>
              <a:ext cx="3030040" cy="387798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  <a:lvl2pPr marL="182563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7188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9750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GB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zh-CN" altLang="en-US" sz="2800" dirty="0">
                  <a:latin typeface="3M Circular TT Bold"/>
                </a:rPr>
                <a:t>粘接</a:t>
              </a:r>
              <a:endParaRPr lang="en-US" sz="2800" dirty="0">
                <a:latin typeface="3M Circular TT Bold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06290" y="1997712"/>
              <a:ext cx="457200" cy="457200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2800" dirty="0">
                  <a:latin typeface="+mj-lt"/>
                </a:rPr>
                <a:t>2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510059" y="2181316"/>
            <a:ext cx="3085919" cy="457200"/>
            <a:chOff x="306290" y="2062377"/>
            <a:chExt cx="3085919" cy="457200"/>
          </a:xfrm>
        </p:grpSpPr>
        <p:sp>
          <p:nvSpPr>
            <p:cNvPr id="84" name="Text Placeholder 12"/>
            <p:cNvSpPr txBox="1">
              <a:spLocks/>
            </p:cNvSpPr>
            <p:nvPr/>
          </p:nvSpPr>
          <p:spPr>
            <a:xfrm>
              <a:off x="858853" y="2104315"/>
              <a:ext cx="2533356" cy="387798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  <a:lvl2pPr marL="182563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7188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9750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GB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zh-CN" altLang="en-US" sz="2800" dirty="0">
                  <a:latin typeface="3M Circular TT Bold"/>
                </a:rPr>
                <a:t>固化</a:t>
              </a:r>
              <a:endParaRPr lang="en-US" sz="2800" dirty="0">
                <a:latin typeface="3M Circular TT Bold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06290" y="2062377"/>
              <a:ext cx="457200" cy="457200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2800" dirty="0">
                  <a:latin typeface="+mj-lt"/>
                </a:rPr>
                <a:t>3</a:t>
              </a: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3" y="366350"/>
            <a:ext cx="413565" cy="594819"/>
          </a:xfrm>
          <a:prstGeom prst="rect">
            <a:avLst/>
          </a:prstGeom>
        </p:spPr>
      </p:pic>
      <p:sp>
        <p:nvSpPr>
          <p:cNvPr id="37" name="Titel 16"/>
          <p:cNvSpPr txBox="1">
            <a:spLocks/>
          </p:cNvSpPr>
          <p:nvPr/>
        </p:nvSpPr>
        <p:spPr>
          <a:xfrm>
            <a:off x="1141465" y="374021"/>
            <a:ext cx="11425237" cy="457200"/>
          </a:xfrm>
          <a:prstGeom prst="rect">
            <a:avLst/>
          </a:prstGeom>
        </p:spPr>
        <p:txBody>
          <a:bodyPr lIns="0" tIns="0" rIns="0" bIns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9pPr>
          </a:lstStyle>
          <a:p>
            <a:r>
              <a:rPr lang="zh-CN" altLang="en-US" dirty="0" smtClean="0"/>
              <a:t>“经典</a:t>
            </a:r>
            <a:r>
              <a:rPr lang="en-US" altLang="zh-CN" dirty="0" smtClean="0"/>
              <a:t>·</a:t>
            </a:r>
            <a:r>
              <a:rPr lang="zh-CN" altLang="en-US" dirty="0"/>
              <a:t>通用</a:t>
            </a:r>
            <a:r>
              <a:rPr lang="zh-CN" altLang="en-US" dirty="0" smtClean="0"/>
              <a:t>”美学树脂充填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936583" y="245533"/>
            <a:ext cx="0" cy="795867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60" y="3198432"/>
            <a:ext cx="2738672" cy="1972109"/>
          </a:xfrm>
          <a:prstGeom prst="rect">
            <a:avLst/>
          </a:prstGeom>
        </p:spPr>
      </p:pic>
      <p:cxnSp>
        <p:nvCxnSpPr>
          <p:cNvPr id="54" name="Straight Connector 53"/>
          <p:cNvCxnSpPr/>
          <p:nvPr/>
        </p:nvCxnSpPr>
        <p:spPr>
          <a:xfrm flipH="1">
            <a:off x="9074621" y="2810019"/>
            <a:ext cx="4987" cy="347472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9355643" y="2178869"/>
            <a:ext cx="3343169" cy="457200"/>
            <a:chOff x="306289" y="1921068"/>
            <a:chExt cx="3707228" cy="605909"/>
          </a:xfrm>
        </p:grpSpPr>
        <p:sp>
          <p:nvSpPr>
            <p:cNvPr id="60" name="Text Placeholder 12"/>
            <p:cNvSpPr txBox="1">
              <a:spLocks/>
            </p:cNvSpPr>
            <p:nvPr/>
          </p:nvSpPr>
          <p:spPr>
            <a:xfrm>
              <a:off x="983477" y="2013042"/>
              <a:ext cx="3030040" cy="513933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  <a:lvl2pPr marL="182563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7188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9750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GB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zh-CN" altLang="en-US" sz="2800" dirty="0">
                  <a:latin typeface="3M Circular TT Bold"/>
                </a:rPr>
                <a:t>抛光</a:t>
              </a:r>
              <a:endParaRPr lang="en-US" sz="2800" dirty="0">
                <a:latin typeface="3M Circular TT Bold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06289" y="1921068"/>
              <a:ext cx="533014" cy="605909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altLang="zh-CN" sz="2800" dirty="0">
                  <a:latin typeface="+mj-lt"/>
                </a:rPr>
                <a:t>4</a:t>
              </a:r>
              <a:endParaRPr lang="en-US" sz="2800" dirty="0">
                <a:latin typeface="+mj-lt"/>
              </a:endParaRPr>
            </a:p>
          </p:txBody>
        </p:sp>
      </p:grpSp>
      <p:pic>
        <p:nvPicPr>
          <p:cNvPr id="6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5" t="20049" r="16490" b="12236"/>
          <a:stretch>
            <a:fillRect/>
          </a:stretch>
        </p:blipFill>
        <p:spPr bwMode="auto">
          <a:xfrm>
            <a:off x="6345957" y="3264507"/>
            <a:ext cx="2428063" cy="185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942" y="3357154"/>
            <a:ext cx="2398975" cy="1599658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9105825" y="5500897"/>
            <a:ext cx="2768777" cy="738664"/>
          </a:xfrm>
          <a:prstGeom prst="rect">
            <a:avLst/>
          </a:prstGeom>
          <a:noFill/>
        </p:spPr>
        <p:txBody>
          <a:bodyPr wrap="square" lIns="137160" tIns="0" rIns="0" bIns="0" rtlCol="0">
            <a:spAutoFit/>
          </a:bodyPr>
          <a:lstStyle/>
          <a:p>
            <a:r>
              <a:rPr lang="en-US" sz="1600" dirty="0">
                <a:latin typeface="+mj-lt"/>
                <a:ea typeface="3M Circular TT" charset="0"/>
                <a:cs typeface="3M Circular TT" charset="0"/>
              </a:rPr>
              <a:t>3M</a:t>
            </a:r>
            <a:r>
              <a:rPr lang="en-US" sz="1600" baseline="30000" dirty="0">
                <a:latin typeface="+mj-lt"/>
                <a:ea typeface="3M Circular TT" charset="0"/>
                <a:cs typeface="3M Circular TT" charset="0"/>
              </a:rPr>
              <a:t>™</a:t>
            </a:r>
            <a:r>
              <a:rPr lang="en-US" sz="1600" dirty="0">
                <a:latin typeface="+mj-lt"/>
                <a:ea typeface="3M Circular TT" charset="0"/>
                <a:cs typeface="3M Circular TT" charset="0"/>
              </a:rPr>
              <a:t> </a:t>
            </a:r>
            <a:r>
              <a:rPr lang="en-US" altLang="zh-CN" sz="1600" dirty="0" err="1" smtClean="0">
                <a:latin typeface="+mj-lt"/>
                <a:ea typeface="3M Circular TT" charset="0"/>
                <a:cs typeface="3M Circular TT" charset="0"/>
              </a:rPr>
              <a:t>Sof-lex</a:t>
            </a:r>
            <a:r>
              <a:rPr lang="en-US" sz="1600" baseline="30000" dirty="0" smtClean="0">
                <a:latin typeface="+mj-lt"/>
                <a:ea typeface="3M Circular TT" charset="0"/>
                <a:cs typeface="3M Circular TT" charset="0"/>
              </a:rPr>
              <a:t>™</a:t>
            </a:r>
            <a:r>
              <a:rPr lang="en-US" sz="1600" dirty="0" smtClean="0">
                <a:latin typeface="+mj-lt"/>
                <a:ea typeface="3M Circular TT" charset="0"/>
                <a:cs typeface="3M Circular TT" charset="0"/>
              </a:rPr>
              <a:t> </a:t>
            </a:r>
            <a:r>
              <a:rPr lang="en-US" altLang="zh-CN" sz="1600" dirty="0" smtClean="0">
                <a:latin typeface="+mj-lt"/>
                <a:ea typeface="3M Circular TT" charset="0"/>
                <a:cs typeface="3M Circular TT" charset="0"/>
              </a:rPr>
              <a:t>Diamond</a:t>
            </a:r>
          </a:p>
          <a:p>
            <a:endParaRPr lang="en-US" altLang="zh-CN" sz="1600" dirty="0">
              <a:latin typeface="+mj-lt"/>
              <a:ea typeface="3M Circular TT" charset="0"/>
              <a:cs typeface="3M Circular TT" charset="0"/>
            </a:endParaRPr>
          </a:p>
          <a:p>
            <a:r>
              <a:rPr lang="zh-CN" altLang="en-US" sz="1600" dirty="0" smtClean="0">
                <a:latin typeface="+mj-lt"/>
                <a:ea typeface="3M Circular TT" charset="0"/>
                <a:cs typeface="3M Circular TT" charset="0"/>
              </a:rPr>
              <a:t>钻石抛光系统</a:t>
            </a:r>
            <a:endParaRPr lang="en-US" sz="1600" dirty="0">
              <a:latin typeface="+mj-lt"/>
              <a:ea typeface="3M Circular TT" charset="0"/>
              <a:cs typeface="3M Circular TT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270515" y="5532082"/>
            <a:ext cx="2768777" cy="738664"/>
          </a:xfrm>
          <a:prstGeom prst="rect">
            <a:avLst/>
          </a:prstGeom>
          <a:noFill/>
        </p:spPr>
        <p:txBody>
          <a:bodyPr wrap="square" lIns="137160" tIns="0" rIns="0" bIns="0" rtlCol="0">
            <a:spAutoFit/>
          </a:bodyPr>
          <a:lstStyle/>
          <a:p>
            <a:r>
              <a:rPr lang="en-US" sz="1600" dirty="0">
                <a:latin typeface="+mj-lt"/>
                <a:ea typeface="3M Circular TT" charset="0"/>
                <a:cs typeface="3M Circular TT" charset="0"/>
              </a:rPr>
              <a:t>3M</a:t>
            </a:r>
            <a:r>
              <a:rPr lang="en-US" sz="1600" baseline="30000" dirty="0">
                <a:latin typeface="+mj-lt"/>
                <a:ea typeface="3M Circular TT" charset="0"/>
                <a:cs typeface="3M Circular TT" charset="0"/>
              </a:rPr>
              <a:t>™</a:t>
            </a:r>
            <a:r>
              <a:rPr lang="en-US" sz="1600" dirty="0">
                <a:latin typeface="+mj-lt"/>
                <a:ea typeface="3M Circular TT" charset="0"/>
                <a:cs typeface="3M Circular TT" charset="0"/>
              </a:rPr>
              <a:t> </a:t>
            </a:r>
            <a:r>
              <a:rPr lang="en-US" sz="1600" dirty="0" smtClean="0">
                <a:latin typeface="+mj-lt"/>
                <a:ea typeface="3M Circular TT" charset="0"/>
                <a:cs typeface="3M Circular TT" charset="0"/>
              </a:rPr>
              <a:t>S</a:t>
            </a:r>
            <a:r>
              <a:rPr lang="en-US" altLang="zh-CN" sz="1600" dirty="0" smtClean="0">
                <a:latin typeface="+mj-lt"/>
                <a:ea typeface="3M Circular TT" charset="0"/>
                <a:cs typeface="3M Circular TT" charset="0"/>
              </a:rPr>
              <a:t>ingle Bond Universal</a:t>
            </a:r>
            <a:endParaRPr lang="en-US" sz="1600" dirty="0" smtClean="0">
              <a:latin typeface="+mj-lt"/>
              <a:ea typeface="3M Circular TT" charset="0"/>
              <a:cs typeface="3M Circular TT" charset="0"/>
            </a:endParaRPr>
          </a:p>
          <a:p>
            <a:endParaRPr lang="en-US" altLang="zh-CN" sz="1600" dirty="0" smtClean="0">
              <a:latin typeface="+mj-lt"/>
              <a:ea typeface="3M Circular TT" charset="0"/>
              <a:cs typeface="3M Circular TT" charset="0"/>
            </a:endParaRPr>
          </a:p>
          <a:p>
            <a:r>
              <a:rPr lang="zh-CN" altLang="en-US" sz="1600" dirty="0" smtClean="0">
                <a:latin typeface="+mj-lt"/>
                <a:ea typeface="3M Circular TT" charset="0"/>
                <a:cs typeface="3M Circular TT" charset="0"/>
              </a:rPr>
              <a:t>通用粘接剂</a:t>
            </a:r>
            <a:endParaRPr lang="en-US" sz="1600" dirty="0">
              <a:latin typeface="+mj-lt"/>
              <a:ea typeface="3M Circular TT" charset="0"/>
              <a:cs typeface="3M Circular T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48404" y="6531429"/>
            <a:ext cx="2812670" cy="32657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zh-CN" altLang="en-US" sz="2000" dirty="0" err="1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8745" y="3073124"/>
            <a:ext cx="1743607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153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379412" y="381000"/>
            <a:ext cx="11425237" cy="838200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Direct Procedure:  </a:t>
            </a:r>
            <a:r>
              <a:rPr lang="en-US" sz="2800" dirty="0" smtClean="0">
                <a:solidFill>
                  <a:prstClr val="black"/>
                </a:solidFill>
                <a:latin typeface="3M Circular Light" panose="020B0404020101020102" pitchFamily="34" charset="0"/>
              </a:rPr>
              <a:t>“</a:t>
            </a:r>
            <a:r>
              <a:rPr lang="zh-CN" altLang="en-US" sz="2800" dirty="0">
                <a:solidFill>
                  <a:prstClr val="black"/>
                </a:solidFill>
                <a:latin typeface="3M Circular Light" panose="020B0404020101020102" pitchFamily="34" charset="0"/>
              </a:rPr>
              <a:t>经典</a:t>
            </a:r>
            <a:r>
              <a:rPr lang="en-US" altLang="zh-CN" sz="2800" dirty="0" smtClean="0">
                <a:solidFill>
                  <a:prstClr val="black"/>
                </a:solidFill>
                <a:latin typeface="3M Circular Light" panose="020B0404020101020102" pitchFamily="34" charset="0"/>
              </a:rPr>
              <a:t>·</a:t>
            </a:r>
            <a:r>
              <a:rPr lang="zh-CN" altLang="en-US" sz="2800" dirty="0">
                <a:solidFill>
                  <a:prstClr val="black"/>
                </a:solidFill>
                <a:latin typeface="3M Circular Light" panose="020B0404020101020102" pitchFamily="34" charset="0"/>
              </a:rPr>
              <a:t>通用</a:t>
            </a:r>
            <a:r>
              <a:rPr lang="en-US" sz="2800" dirty="0" smtClean="0">
                <a:solidFill>
                  <a:prstClr val="black"/>
                </a:solidFill>
                <a:latin typeface="3M Circular Light" panose="020B0404020101020102" pitchFamily="34" charset="0"/>
              </a:rPr>
              <a:t>”</a:t>
            </a:r>
            <a:r>
              <a:rPr lang="zh-CN" altLang="en-US" sz="2800" dirty="0" smtClean="0">
                <a:solidFill>
                  <a:prstClr val="black"/>
                </a:solidFill>
                <a:latin typeface="3M Circular Light" panose="020B0404020101020102" pitchFamily="34" charset="0"/>
              </a:rPr>
              <a:t>美学树脂充填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8116756"/>
              </p:ext>
            </p:extLst>
          </p:nvPr>
        </p:nvGraphicFramePr>
        <p:xfrm>
          <a:off x="428299" y="961680"/>
          <a:ext cx="11455928" cy="54766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692316">
                  <a:extLst>
                    <a:ext uri="{9D8B030D-6E8A-4147-A177-3AD203B41FA5}">
                      <a16:colId xmlns="" xmlns:a16="http://schemas.microsoft.com/office/drawing/2014/main" val="2153260755"/>
                    </a:ext>
                  </a:extLst>
                </a:gridCol>
                <a:gridCol w="1603247">
                  <a:extLst>
                    <a:ext uri="{9D8B030D-6E8A-4147-A177-3AD203B41FA5}">
                      <a16:colId xmlns="" xmlns:a16="http://schemas.microsoft.com/office/drawing/2014/main" val="705871537"/>
                    </a:ext>
                  </a:extLst>
                </a:gridCol>
                <a:gridCol w="2709891">
                  <a:extLst>
                    <a:ext uri="{9D8B030D-6E8A-4147-A177-3AD203B41FA5}">
                      <a16:colId xmlns="" xmlns:a16="http://schemas.microsoft.com/office/drawing/2014/main" val="769670938"/>
                    </a:ext>
                  </a:extLst>
                </a:gridCol>
                <a:gridCol w="2826731">
                  <a:extLst>
                    <a:ext uri="{9D8B030D-6E8A-4147-A177-3AD203B41FA5}">
                      <a16:colId xmlns="" xmlns:a16="http://schemas.microsoft.com/office/drawing/2014/main" val="987009075"/>
                    </a:ext>
                  </a:extLst>
                </a:gridCol>
                <a:gridCol w="2623743"/>
              </a:tblGrid>
              <a:tr h="671180">
                <a:tc gridSpan="2">
                  <a:txBody>
                    <a:bodyPr/>
                    <a:lstStyle/>
                    <a:p>
                      <a:r>
                        <a:rPr lang="zh-CN" altLang="en-US" sz="2400" b="0" dirty="0" smtClean="0">
                          <a:solidFill>
                            <a:srgbClr val="0070C0"/>
                          </a:solidFill>
                          <a:latin typeface="3M Circular Light" panose="020B0404020101020102" pitchFamily="34" charset="0"/>
                          <a:cs typeface="3M Circular Light" panose="020B0404020101020102" pitchFamily="34" charset="0"/>
                        </a:rPr>
                        <a:t>经典，通用，美观</a:t>
                      </a:r>
                      <a:endParaRPr lang="en-US" sz="2400" b="0" dirty="0">
                        <a:solidFill>
                          <a:srgbClr val="0070C0"/>
                        </a:solidFill>
                        <a:latin typeface="3M Circular Light" panose="020B0404020101020102" pitchFamily="34" charset="0"/>
                        <a:cs typeface="3M Circular Light" panose="020B0404020101020102" pitchFamily="34" charset="0"/>
                      </a:endParaRPr>
                    </a:p>
                  </a:txBody>
                  <a:tcPr marL="64008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产品优势</a:t>
                      </a:r>
                      <a:endParaRPr lang="en-US" sz="24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临床高效性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0" dirty="0" smtClean="0">
                          <a:latin typeface="+mj-lt"/>
                        </a:rPr>
                        <a:t>患者视角</a:t>
                      </a:r>
                      <a:endParaRPr lang="en-US" sz="2400" b="0" dirty="0" smtClean="0">
                        <a:latin typeface="+mj-lt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102502"/>
                  </a:ext>
                </a:extLst>
              </a:tr>
              <a:tr h="418009">
                <a:tc gridSpan="5"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3M Circular TT Bold" panose="020B0804020101010102" pitchFamily="34" charset="0"/>
                          <a:cs typeface="3M Circular TT Bold" panose="020B0804020101010102" pitchFamily="34" charset="0"/>
                        </a:rPr>
                        <a:t>整体效果                                                   创新的专利技术，美观性更好   操作步骤少，美学效果好           就诊更舒适，忠诚度更高</a:t>
                      </a:r>
                      <a:endParaRPr lang="en-US" sz="1600" dirty="0">
                        <a:solidFill>
                          <a:schemeClr val="bg1"/>
                        </a:solidFill>
                        <a:latin typeface="3M Circular TT Bold" panose="020B0804020101010102" pitchFamily="34" charset="0"/>
                        <a:cs typeface="3M Circular TT Bold" panose="020B0804020101010102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117475" indent="-117475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E6">
                        <a:alpha val="1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7475" indent="-117475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E6">
                        <a:alpha val="1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1776050"/>
                  </a:ext>
                </a:extLst>
              </a:tr>
              <a:tr h="112250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dirty="0" smtClean="0">
                          <a:latin typeface="+mj-lt"/>
                          <a:cs typeface="3M Circular TT Bold" panose="020B0804020101010102" pitchFamily="34" charset="0"/>
                        </a:rPr>
                        <a:t>充填材料</a:t>
                      </a:r>
                      <a:endParaRPr lang="en-US" altLang="zh-CN" sz="1800" b="0" dirty="0" smtClean="0">
                        <a:latin typeface="+mj-lt"/>
                        <a:cs typeface="3M Circular TT Bold" panose="020B0804020101010102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latin typeface="+mn-lt"/>
                          <a:cs typeface="3M Circular TT Bold" panose="020B0804020101010102" pitchFamily="34" charset="0"/>
                        </a:rPr>
                        <a:t/>
                      </a:r>
                      <a:br>
                        <a:rPr lang="en-US" sz="1000" b="0" dirty="0">
                          <a:latin typeface="+mn-lt"/>
                          <a:cs typeface="3M Circular TT Bold" panose="020B0804020101010102" pitchFamily="34" charset="0"/>
                        </a:rPr>
                      </a:br>
                      <a:r>
                        <a:rPr lang="en-US" altLang="zh-CN" sz="1000" b="0" kern="1200" dirty="0" smtClean="0">
                          <a:solidFill>
                            <a:prstClr val="black"/>
                          </a:solidFill>
                          <a:latin typeface="+mn-lt"/>
                          <a:ea typeface="3M Circular TT" charset="0"/>
                          <a:cs typeface="3M Circular TT Light" panose="020B0404020101020102" pitchFamily="34" charset="0"/>
                        </a:rPr>
                        <a:t>3M</a:t>
                      </a:r>
                      <a:r>
                        <a:rPr lang="en-US" altLang="zh-CN" sz="1000" b="0" kern="1200" baseline="30000" dirty="0" smtClean="0">
                          <a:solidFill>
                            <a:prstClr val="black"/>
                          </a:solidFill>
                          <a:latin typeface="+mn-lt"/>
                          <a:ea typeface="3M Circular TT" charset="0"/>
                          <a:cs typeface="3M Circular TT Light" panose="020B0404020101020102" pitchFamily="34" charset="0"/>
                        </a:rPr>
                        <a:t>™</a:t>
                      </a:r>
                      <a:r>
                        <a:rPr lang="en-US" altLang="zh-CN" sz="1000" b="0" kern="1200" dirty="0" smtClean="0">
                          <a:solidFill>
                            <a:prstClr val="black"/>
                          </a:solidFill>
                          <a:latin typeface="+mn-lt"/>
                          <a:ea typeface="3M Circular TT" charset="0"/>
                          <a:cs typeface="3M Circular TT Light" panose="020B0404020101020102" pitchFamily="34" charset="0"/>
                        </a:rPr>
                        <a:t> </a:t>
                      </a:r>
                      <a:r>
                        <a:rPr lang="en-US" altLang="zh-CN" sz="1000" b="0" kern="1200" dirty="0" err="1" smtClean="0">
                          <a:solidFill>
                            <a:prstClr val="black"/>
                          </a:solidFill>
                          <a:latin typeface="+mn-lt"/>
                          <a:ea typeface="3M Circular TT" charset="0"/>
                          <a:cs typeface="3M Circular TT Light" panose="020B0404020101020102" pitchFamily="34" charset="0"/>
                        </a:rPr>
                        <a:t>Filtek</a:t>
                      </a:r>
                      <a:r>
                        <a:rPr lang="en-US" altLang="zh-CN" sz="1000" b="0" kern="1200" baseline="30000" dirty="0" smtClean="0">
                          <a:solidFill>
                            <a:prstClr val="black"/>
                          </a:solidFill>
                          <a:latin typeface="+mn-lt"/>
                          <a:ea typeface="3M Circular TT" charset="0"/>
                          <a:cs typeface="3M Circular TT Light" panose="020B0404020101020102" pitchFamily="34" charset="0"/>
                        </a:rPr>
                        <a:t>™</a:t>
                      </a:r>
                      <a:r>
                        <a:rPr lang="en-US" altLang="zh-CN" sz="1000" b="0" kern="1200" dirty="0" smtClean="0">
                          <a:solidFill>
                            <a:prstClr val="black"/>
                          </a:solidFill>
                          <a:latin typeface="+mn-lt"/>
                          <a:ea typeface="3M Circular TT" charset="0"/>
                          <a:cs typeface="3M Circular TT Light" panose="020B0404020101020102" pitchFamily="34" charset="0"/>
                        </a:rPr>
                        <a:t> Z350XT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kern="1200" dirty="0" smtClean="0">
                          <a:solidFill>
                            <a:prstClr val="black"/>
                          </a:solidFill>
                          <a:latin typeface="+mn-lt"/>
                          <a:ea typeface="3M Circular TT" charset="0"/>
                          <a:cs typeface="3M Circular TT Light" panose="020B0404020101020102" pitchFamily="34" charset="0"/>
                        </a:rPr>
                        <a:t>通用纳米树脂</a:t>
                      </a:r>
                      <a:endParaRPr lang="en-US" altLang="zh-CN" sz="1000" b="0" kern="1200" dirty="0" smtClean="0">
                        <a:solidFill>
                          <a:prstClr val="black"/>
                        </a:solidFill>
                        <a:latin typeface="+mn-lt"/>
                        <a:ea typeface="3M Circular TT" charset="0"/>
                        <a:cs typeface="3M Circular TT Light" panose="020B0404020101020102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prstClr val="black"/>
                        </a:solidFill>
                        <a:latin typeface="+mn-lt"/>
                        <a:ea typeface="3M Circular TT" charset="0"/>
                        <a:cs typeface="3M Circular TT Light" panose="020B0404020101020102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latin typeface="+mj-lt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7475" indent="-117475" algn="l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baseline="0" dirty="0" smtClean="0"/>
                        <a:t>填料为纳米颗粒，纳米集团组成</a:t>
                      </a:r>
                      <a:endParaRPr lang="en-US" sz="1200" baseline="0" dirty="0"/>
                    </a:p>
                    <a:p>
                      <a:pPr marL="117475" indent="-117475" algn="l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baseline="0" dirty="0" smtClean="0"/>
                        <a:t>和天然牙相似的荧光效果</a:t>
                      </a:r>
                      <a:endParaRPr lang="en-US" sz="1200" baseline="0" dirty="0"/>
                    </a:p>
                    <a:p>
                      <a:pPr marL="117475" indent="-117475" algn="l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baseline="0" dirty="0" smtClean="0"/>
                        <a:t>包装上有颜色指示和指示标签</a:t>
                      </a:r>
                      <a:endParaRPr lang="en-US" sz="1200" baseline="0" dirty="0"/>
                    </a:p>
                    <a:p>
                      <a:pPr marL="117475" indent="-117475" algn="l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两种包装，有胶囊装</a:t>
                      </a:r>
                      <a:endParaRPr lang="en-US" altLang="zh-CN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7475" indent="-117475" algn="l" defTabSz="914400" rtl="0" eaLnBrk="1" latinLnBrk="0" hangingPunct="1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修复后抛光更简便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7475" indent="-117475" algn="l" defTabSz="914400" rtl="0" eaLnBrk="1" latinLnBrk="0" hangingPunct="1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对于爱美患者，可以使用</a:t>
                      </a:r>
                      <a:endParaRPr lang="en-US" altLang="zh-CN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7475" indent="-117475" algn="l" defTabSz="914400" rtl="0" eaLnBrk="1" latinLnBrk="0" hangingPunct="1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操作手感更好，不黏器械，节省时间</a:t>
                      </a:r>
                      <a:endParaRPr lang="en-US" altLang="zh-CN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7475" indent="-117475" algn="l" defTabSz="914400" rtl="0" eaLnBrk="1" latinLnBrk="0" hangingPunct="1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临床选色时间更快</a:t>
                      </a:r>
                      <a:endParaRPr lang="en-US" altLang="zh-CN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7475" indent="-117475" algn="l" defTabSz="914400" rtl="0" eaLnBrk="1" latinLnBrk="0" hangingPunct="1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胶囊装更卫生，满足高端用户需求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7475" indent="-117475" algn="l" defTabSz="914400" rtl="0" eaLnBrk="1" latinLnBrk="0" hangingPunct="1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修复牙齿更有光泽，美观性好</a:t>
                      </a: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7475" indent="-117475" algn="l" defTabSz="914400" rtl="0" eaLnBrk="1" latinLnBrk="0" hangingPunct="1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冷光条件下，修复牙很逼真</a:t>
                      </a: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7475" indent="-117475" algn="l" defTabSz="914400" rtl="0" eaLnBrk="1" latinLnBrk="0" hangingPunct="1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就诊时间更短</a:t>
                      </a: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7475" indent="-117475" algn="l" defTabSz="914400" rtl="0" eaLnBrk="1" latinLnBrk="0" hangingPunct="1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就诊材料单独包装，使用更放心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7475" indent="-117475" algn="l" defTabSz="914400" rtl="0" eaLnBrk="1" latinLnBrk="0" hangingPunct="1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8657016"/>
                  </a:ext>
                </a:extLst>
              </a:tr>
              <a:tr h="111879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latin typeface="3M Circular TT Bold" panose="020B0804020101010102" pitchFamily="34" charset="0"/>
                          <a:cs typeface="3M Circular TT Bold" panose="020B0804020101010102" pitchFamily="34" charset="0"/>
                        </a:rPr>
                        <a:t>粘接</a:t>
                      </a:r>
                      <a:endParaRPr lang="en-US" sz="1800" dirty="0" smtClean="0">
                        <a:latin typeface="3M Circular TT Bold" panose="020B0804020101010102" pitchFamily="34" charset="0"/>
                        <a:cs typeface="3M Circular TT Bold" panose="020B0804020101010102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800" b="0" kern="1200" dirty="0" smtClean="0">
                        <a:solidFill>
                          <a:prstClr val="black"/>
                        </a:solidFill>
                        <a:latin typeface="3M Circular TT Bold" panose="020B0804020101010102" pitchFamily="34" charset="0"/>
                        <a:ea typeface="3M Circular TT" charset="0"/>
                        <a:cs typeface="3M Circular TT Bold" panose="020B0804020101010102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 smtClean="0">
                          <a:solidFill>
                            <a:prstClr val="black"/>
                          </a:solidFill>
                          <a:latin typeface="+mn-lt"/>
                          <a:ea typeface="3M Circular TT" charset="0"/>
                          <a:cs typeface="3M Circular TT Light" panose="020B0404020101020102" pitchFamily="34" charset="0"/>
                        </a:rPr>
                        <a:t>3M</a:t>
                      </a:r>
                      <a:r>
                        <a:rPr lang="en-US" altLang="zh-CN" sz="1000" b="0" kern="1200" baseline="30000" dirty="0" smtClean="0">
                          <a:solidFill>
                            <a:prstClr val="black"/>
                          </a:solidFill>
                          <a:latin typeface="+mn-lt"/>
                          <a:ea typeface="3M Circular TT" charset="0"/>
                          <a:cs typeface="3M Circular TT Light" panose="020B0404020101020102" pitchFamily="34" charset="0"/>
                        </a:rPr>
                        <a:t>™</a:t>
                      </a:r>
                      <a:r>
                        <a:rPr lang="en-US" altLang="zh-CN" sz="1000" b="0" kern="1200" dirty="0" smtClean="0">
                          <a:solidFill>
                            <a:prstClr val="black"/>
                          </a:solidFill>
                          <a:latin typeface="+mn-lt"/>
                          <a:ea typeface="3M Circular TT" charset="0"/>
                          <a:cs typeface="3M Circular TT Light" panose="020B0404020101020102" pitchFamily="34" charset="0"/>
                        </a:rPr>
                        <a:t>  Single Bond Universal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kern="1200" dirty="0" smtClean="0">
                          <a:solidFill>
                            <a:prstClr val="black"/>
                          </a:solidFill>
                          <a:latin typeface="+mn-lt"/>
                          <a:ea typeface="3M Circular TT" charset="0"/>
                          <a:cs typeface="3M Circular TT Light" panose="020B0404020101020102" pitchFamily="34" charset="0"/>
                        </a:rPr>
                        <a:t>通用粘接剂</a:t>
                      </a:r>
                      <a:endParaRPr lang="en-US" altLang="zh-CN" sz="1200" b="0" kern="1200" dirty="0" smtClean="0">
                        <a:solidFill>
                          <a:prstClr val="black"/>
                        </a:solidFill>
                        <a:latin typeface="+mn-lt"/>
                        <a:ea typeface="3M Circular TT" charset="0"/>
                        <a:cs typeface="3M Circular TT Light" panose="020B0404020101020102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prstClr val="black"/>
                        </a:solidFill>
                        <a:latin typeface="+mn-lt"/>
                        <a:ea typeface="3M Circular TT" charset="0"/>
                        <a:cs typeface="3M Circular TT Light" panose="020B0404020101020102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17475" indent="-117475" algn="l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baseline="0" dirty="0" smtClean="0"/>
                        <a:t>更高的粘接强度</a:t>
                      </a:r>
                      <a:endParaRPr lang="en-US" sz="1200" baseline="0" dirty="0"/>
                    </a:p>
                    <a:p>
                      <a:pPr marL="117475" indent="-117475" algn="l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baseline="0" dirty="0" smtClean="0"/>
                        <a:t>“零”术后敏感</a:t>
                      </a:r>
                      <a:endParaRPr lang="en-US" sz="1200" baseline="0" dirty="0"/>
                    </a:p>
                    <a:p>
                      <a:pPr marL="117475" indent="-117475" algn="l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baseline="0" dirty="0" smtClean="0"/>
                        <a:t>含有硅烷偶联剂，氧化锆处理剂</a:t>
                      </a:r>
                      <a:endParaRPr lang="en-US" sz="1200" baseline="0" dirty="0"/>
                    </a:p>
                    <a:p>
                      <a:pPr marL="117475" indent="-117475" algn="l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各种粘接技术，一瓶统粘</a:t>
                      </a:r>
                      <a:endParaRPr lang="en-US" altLang="zh-CN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7475" indent="-117475" algn="l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全新瓶盖和瓶口设计</a:t>
                      </a:r>
                      <a:endParaRPr lang="en-US" sz="12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indent="-117475" algn="l" defTabSz="914400" rtl="0" eaLnBrk="1" latinLnBrk="0" hangingPunct="1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减少临床医生处理剂备货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7475" indent="-117475" algn="l" defTabSz="914400" rtl="0" eaLnBrk="1" latinLnBrk="0" hangingPunct="1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临床适应症广泛，使用更灵活</a:t>
                      </a:r>
                      <a:endParaRPr lang="en-US" altLang="zh-CN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7475" indent="-117475" algn="l" defTabSz="914400" rtl="0" eaLnBrk="1" latinLnBrk="0" hangingPunct="1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无需冷藏，常温保存</a:t>
                      </a:r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endParaRPr lang="en-US" altLang="zh-CN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7475" indent="-117475" algn="l" defTabSz="914400" rtl="0" eaLnBrk="1" latinLnBrk="0" hangingPunct="1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使用时临床便于操作</a:t>
                      </a:r>
                      <a:endParaRPr lang="en-US" altLang="zh-CN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7475" indent="-117475" algn="l" defTabSz="914400" rtl="0" eaLnBrk="1" latinLnBrk="0" hangingPunct="1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无漏液，更节省材料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indent="-117475" algn="l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 smtClean="0"/>
                        <a:t>充填体保持时间更长久</a:t>
                      </a:r>
                      <a:endParaRPr lang="en-US" altLang="zh-CN" sz="1200" dirty="0" smtClean="0"/>
                    </a:p>
                    <a:p>
                      <a:pPr marL="117475" indent="-117475" algn="l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baseline="0" dirty="0" smtClean="0"/>
                        <a:t>就诊时无牙齿敏感，更舒适</a:t>
                      </a:r>
                      <a:endParaRPr lang="en-US" sz="1200" baseline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517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latin typeface="3M Circular TT Bold" panose="020B0804020101010102" pitchFamily="34" charset="0"/>
                          <a:cs typeface="3M Circular TT Bold" panose="020B0804020101010102" pitchFamily="34" charset="0"/>
                        </a:rPr>
                        <a:t>固化</a:t>
                      </a:r>
                      <a:endParaRPr lang="de-DE" sz="1800" dirty="0">
                        <a:latin typeface="3M Circular TT Bold" panose="020B0804020101010102" pitchFamily="34" charset="0"/>
                        <a:cs typeface="3M Circular TT Bold" panose="020B0804020101010102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prstClr val="black"/>
                          </a:solidFill>
                          <a:latin typeface="+mn-lt"/>
                          <a:ea typeface="3M Circular TT" charset="0"/>
                          <a:cs typeface="3M Circular TT Light" panose="020B0404020101020102" pitchFamily="34" charset="0"/>
                        </a:rPr>
                        <a:t/>
                      </a:r>
                      <a:br>
                        <a:rPr lang="en-US" sz="1000" b="0" kern="1200" dirty="0">
                          <a:solidFill>
                            <a:prstClr val="black"/>
                          </a:solidFill>
                          <a:latin typeface="+mn-lt"/>
                          <a:ea typeface="3M Circular TT" charset="0"/>
                          <a:cs typeface="3M Circular TT Light" panose="020B0404020101020102" pitchFamily="34" charset="0"/>
                        </a:rPr>
                      </a:br>
                      <a:r>
                        <a:rPr lang="en-US" altLang="zh-CN" sz="1000" b="0" kern="1200" dirty="0" smtClean="0">
                          <a:solidFill>
                            <a:prstClr val="black"/>
                          </a:solidFill>
                          <a:latin typeface="+mn-lt"/>
                          <a:ea typeface="3M Circular TT" charset="0"/>
                          <a:cs typeface="3M Circular TT Light" panose="020B0404020101020102" pitchFamily="34" charset="0"/>
                        </a:rPr>
                        <a:t>3M</a:t>
                      </a:r>
                      <a:r>
                        <a:rPr lang="en-US" altLang="zh-CN" sz="1000" b="0" kern="1200" baseline="30000" dirty="0" smtClean="0">
                          <a:solidFill>
                            <a:prstClr val="black"/>
                          </a:solidFill>
                          <a:latin typeface="+mn-lt"/>
                          <a:ea typeface="3M Circular TT" charset="0"/>
                          <a:cs typeface="3M Circular TT Light" panose="020B0404020101020102" pitchFamily="34" charset="0"/>
                        </a:rPr>
                        <a:t>™</a:t>
                      </a:r>
                      <a:r>
                        <a:rPr lang="en-US" altLang="zh-CN" sz="1000" b="0" kern="1200" dirty="0" smtClean="0">
                          <a:solidFill>
                            <a:prstClr val="black"/>
                          </a:solidFill>
                          <a:latin typeface="+mn-lt"/>
                          <a:ea typeface="3M Circular TT" charset="0"/>
                          <a:cs typeface="3M Circular TT Light" panose="020B0404020101020102" pitchFamily="34" charset="0"/>
                        </a:rPr>
                        <a:t> </a:t>
                      </a:r>
                      <a:r>
                        <a:rPr lang="en-US" altLang="zh-CN" sz="1000" b="0" kern="1200" dirty="0" err="1" smtClean="0">
                          <a:solidFill>
                            <a:prstClr val="black"/>
                          </a:solidFill>
                          <a:latin typeface="+mn-lt"/>
                          <a:ea typeface="3M Circular TT" charset="0"/>
                          <a:cs typeface="3M Circular TT Light" panose="020B0404020101020102" pitchFamily="34" charset="0"/>
                        </a:rPr>
                        <a:t>Elipar</a:t>
                      </a:r>
                      <a:r>
                        <a:rPr lang="en-US" altLang="zh-CN" sz="1000" b="0" kern="1200" baseline="30000" dirty="0" smtClean="0">
                          <a:solidFill>
                            <a:prstClr val="black"/>
                          </a:solidFill>
                          <a:latin typeface="+mn-lt"/>
                          <a:ea typeface="3M Circular TT" charset="0"/>
                          <a:cs typeface="3M Circular TT Light" panose="020B0404020101020102" pitchFamily="34" charset="0"/>
                        </a:rPr>
                        <a:t>™</a:t>
                      </a:r>
                      <a:r>
                        <a:rPr lang="en-US" altLang="zh-CN" sz="1000" b="0" kern="1200" dirty="0" smtClean="0">
                          <a:solidFill>
                            <a:prstClr val="black"/>
                          </a:solidFill>
                          <a:latin typeface="+mn-lt"/>
                          <a:ea typeface="3M Circular TT" charset="0"/>
                          <a:cs typeface="3M Circular TT Light" panose="020B0404020101020102" pitchFamily="34" charset="0"/>
                        </a:rPr>
                        <a:t> S10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kern="1200" dirty="0" smtClean="0">
                          <a:solidFill>
                            <a:prstClr val="black"/>
                          </a:solidFill>
                          <a:latin typeface="+mn-lt"/>
                          <a:ea typeface="3M Circular TT" charset="0"/>
                          <a:cs typeface="3M Circular TT Light" panose="020B0404020101020102" pitchFamily="34" charset="0"/>
                        </a:rPr>
                        <a:t>光固化灯</a:t>
                      </a:r>
                      <a:endParaRPr lang="en-US" sz="1000" b="0" kern="1200" dirty="0">
                        <a:solidFill>
                          <a:prstClr val="black"/>
                        </a:solidFill>
                        <a:latin typeface="+mn-lt"/>
                        <a:ea typeface="3M Circular TT" charset="0"/>
                        <a:cs typeface="3M Circular TT Light" panose="020B0404020101020102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7475" indent="-117475" algn="l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baseline="0" dirty="0" smtClean="0"/>
                        <a:t>独特</a:t>
                      </a:r>
                      <a:r>
                        <a:rPr lang="en-US" altLang="zh-CN" sz="1200" baseline="0" dirty="0" smtClean="0"/>
                        <a:t>V</a:t>
                      </a:r>
                      <a:r>
                        <a:rPr lang="zh-CN" altLang="en-US" sz="1200" baseline="0" dirty="0" smtClean="0"/>
                        <a:t>型人体工学设计</a:t>
                      </a:r>
                      <a:endParaRPr lang="en-US" altLang="zh-CN" sz="1200" baseline="0" dirty="0" smtClean="0"/>
                    </a:p>
                    <a:p>
                      <a:pPr marL="117475" indent="-117475" algn="l" defTabSz="914400" rtl="0" eaLnBrk="1" latinLnBrk="0" hangingPunct="1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baseline="0" dirty="0" smtClean="0"/>
                        <a:t>光强</a:t>
                      </a:r>
                      <a:r>
                        <a:rPr lang="en-US" altLang="zh-CN" sz="1200" baseline="0" dirty="0" smtClean="0"/>
                        <a:t>1200MW/CM</a:t>
                      </a:r>
                      <a:r>
                        <a:rPr lang="en-US" altLang="zh-CN" sz="1200" baseline="30000" dirty="0" smtClean="0"/>
                        <a:t>2</a:t>
                      </a:r>
                      <a:r>
                        <a:rPr lang="zh-CN" altLang="en-US" sz="1200" baseline="0" dirty="0" smtClean="0"/>
                        <a:t>，输出稳定</a:t>
                      </a:r>
                      <a:endParaRPr lang="en-US" altLang="zh-CN" sz="1200" baseline="0" dirty="0" smtClean="0"/>
                    </a:p>
                    <a:p>
                      <a:pPr marL="117475" indent="-117475" algn="l" defTabSz="914400" rtl="0" eaLnBrk="1" latinLnBrk="0" hangingPunct="1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baseline="0" dirty="0" smtClean="0"/>
                        <a:t>几乎无产热</a:t>
                      </a:r>
                      <a:endParaRPr lang="en-US" sz="1200" baseline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握持手感更舒适</a:t>
                      </a:r>
                      <a:endParaRPr kumimoji="0" lang="en-US" altLang="zh-CN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7475" marR="0" lvl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固化时间更快</a:t>
                      </a:r>
                      <a:endParaRPr kumimoji="0" lang="en-US" altLang="zh-CN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7475" marR="0" lvl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对牙髓无刺激</a:t>
                      </a:r>
                      <a:endParaRPr kumimoji="0" lang="en-US" altLang="zh-CN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indent="-117475" algn="l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 smtClean="0"/>
                        <a:t>就诊时间更短</a:t>
                      </a:r>
                      <a:endParaRPr lang="en-US" altLang="zh-CN" sz="1200" dirty="0" smtClean="0"/>
                    </a:p>
                    <a:p>
                      <a:pPr marL="117475" indent="-117475" algn="l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baseline="0" dirty="0" smtClean="0"/>
                        <a:t>操作过程舒适，无敏感</a:t>
                      </a:r>
                      <a:endParaRPr lang="en-US" sz="1200" baseline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31411">
                <a:tc gridSpan="2">
                  <a:txBody>
                    <a:bodyPr/>
                    <a:lstStyle/>
                    <a:p>
                      <a:pPr algn="l"/>
                      <a:r>
                        <a:rPr lang="zh-CN" altLang="en-US" sz="1800" dirty="0" smtClean="0">
                          <a:latin typeface="+mj-lt"/>
                        </a:rPr>
                        <a:t>抛光</a:t>
                      </a:r>
                      <a:endParaRPr lang="en-US" altLang="zh-CN" sz="1800" dirty="0" smtClean="0">
                        <a:latin typeface="+mj-lt"/>
                      </a:endParaRPr>
                    </a:p>
                    <a:p>
                      <a:pPr algn="l"/>
                      <a:endParaRPr lang="en-US" altLang="zh-CN" sz="1800" dirty="0" smtClean="0"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3M Circular TT" charset="0"/>
                          <a:cs typeface="3M Circular TT Light" panose="020B0404020101020102" pitchFamily="34" charset="0"/>
                        </a:rPr>
                        <a:t>3M</a:t>
                      </a:r>
                      <a:r>
                        <a:rPr kumimoji="0" lang="en-US" altLang="zh-CN" sz="1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3M Circular TT" charset="0"/>
                          <a:cs typeface="3M Circular TT Light" panose="020B0404020101020102" pitchFamily="34" charset="0"/>
                        </a:rPr>
                        <a:t>™</a:t>
                      </a:r>
                      <a:r>
                        <a:rPr kumimoji="0" lang="en-US" altLang="zh-CN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3M Circular TT" charset="0"/>
                          <a:cs typeface="3M Circular TT Light" panose="020B0404020101020102" pitchFamily="34" charset="0"/>
                        </a:rPr>
                        <a:t> </a:t>
                      </a:r>
                      <a:r>
                        <a:rPr kumimoji="0" lang="en-US" altLang="zh-CN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3M Circular TT" charset="0"/>
                          <a:cs typeface="3M Circular TT Light" panose="020B0404020101020102" pitchFamily="34" charset="0"/>
                        </a:rPr>
                        <a:t>Sof-lex</a:t>
                      </a:r>
                      <a:r>
                        <a:rPr kumimoji="0" lang="en-US" altLang="zh-CN" sz="1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3M Circular TT" charset="0"/>
                          <a:cs typeface="3M Circular TT Light" panose="020B0404020101020102" pitchFamily="34" charset="0"/>
                        </a:rPr>
                        <a:t>™</a:t>
                      </a:r>
                      <a:r>
                        <a:rPr kumimoji="0" lang="en-US" altLang="zh-CN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3M Circular TT" charset="0"/>
                          <a:cs typeface="3M Circular TT Light" panose="020B0404020101020102" pitchFamily="34" charset="0"/>
                        </a:rPr>
                        <a:t> Diamond</a:t>
                      </a:r>
                      <a:endParaRPr kumimoji="0" lang="en-US" altLang="zh-CN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3M Circular TT 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6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3M Circular TT" charset="0"/>
                        <a:cs typeface="3M Circular TT Light" panose="020B0404020101020102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3M Circular TT" charset="0"/>
                          <a:cs typeface="3M Circular TT Light" panose="020B0404020101020102" pitchFamily="34" charset="0"/>
                        </a:rPr>
                        <a:t>钻石抛光系统</a:t>
                      </a:r>
                      <a:endParaRPr kumimoji="0" lang="en-US" altLang="zh-CN" sz="16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3M Circular TT" charset="0"/>
                        <a:cs typeface="3M Circular TT Light" panose="020B0404020101020102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-117475" algn="l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aseline="0" dirty="0" smtClean="0"/>
                        <a:t>适合所有牙面抛光</a:t>
                      </a:r>
                      <a:endParaRPr lang="en-US" altLang="zh-CN" sz="1400" baseline="0" dirty="0" smtClean="0"/>
                    </a:p>
                    <a:p>
                      <a:pPr marL="117475" indent="-117475" algn="l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aseline="0" dirty="0" smtClean="0"/>
                        <a:t>无需抛光膏</a:t>
                      </a:r>
                      <a:endParaRPr lang="en-US" altLang="zh-CN" sz="1400" baseline="0" dirty="0" smtClean="0"/>
                    </a:p>
                    <a:p>
                      <a:pPr marL="117475" indent="-117475" algn="l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aseline="0" dirty="0" smtClean="0"/>
                        <a:t>仅需两个抛光轮</a:t>
                      </a:r>
                      <a:endParaRPr lang="en-US" altLang="zh-CN" sz="1400" baseline="0" dirty="0" smtClean="0"/>
                    </a:p>
                    <a:p>
                      <a:pPr marL="0" indent="0" algn="l"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</a:pPr>
                      <a:endParaRPr lang="en-US" altLang="zh-CN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7475" indent="-117475" algn="l" defTabSz="914400" rtl="0" eaLnBrk="1" latinLnBrk="0" hangingPunct="1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临床使用更灵活，节省时间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7475" indent="-117475" algn="l" defTabSz="914400" rtl="0" eaLnBrk="1" latinLnBrk="0" hangingPunct="1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操作步骤简单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7475" indent="-117475" algn="l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 smtClean="0"/>
                        <a:t>修复后光泽优异</a:t>
                      </a:r>
                      <a:endParaRPr lang="en-US" altLang="zh-CN" sz="1200" dirty="0" smtClean="0"/>
                    </a:p>
                    <a:p>
                      <a:pPr marL="117475" indent="-117475" algn="l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baseline="0" dirty="0" smtClean="0"/>
                        <a:t>就诊时间缩短</a:t>
                      </a:r>
                      <a:endParaRPr lang="en-US" sz="1200" baseline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1314930"/>
                  </a:ext>
                </a:extLst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23" y="1002021"/>
            <a:ext cx="365591" cy="5258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165" y="1102513"/>
            <a:ext cx="639108" cy="4245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09" y="1092564"/>
            <a:ext cx="393654" cy="4444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030" y="1084349"/>
            <a:ext cx="555470" cy="4608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2492" y="2182045"/>
            <a:ext cx="1459598" cy="10510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897" y="5432195"/>
            <a:ext cx="1586787" cy="1058084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5" t="20049" r="16490" b="12236"/>
          <a:stretch>
            <a:fillRect/>
          </a:stretch>
        </p:blipFill>
        <p:spPr bwMode="auto">
          <a:xfrm>
            <a:off x="2302889" y="4576570"/>
            <a:ext cx="1118807" cy="8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36003" y="3357798"/>
            <a:ext cx="785693" cy="106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749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1528354" y="952530"/>
            <a:ext cx="9287692" cy="5265389"/>
          </a:xfrm>
        </p:spPr>
        <p:txBody>
          <a:bodyPr/>
          <a:lstStyle/>
          <a:p>
            <a:r>
              <a:rPr lang="en-US" altLang="zh-CN" sz="2400" dirty="0" err="1" smtClean="0">
                <a:latin typeface="+mj-lt"/>
              </a:rPr>
              <a:t>Filtek</a:t>
            </a:r>
            <a:r>
              <a:rPr lang="en-US" altLang="zh-CN" sz="2400" baseline="30000" dirty="0" err="1" smtClean="0">
                <a:latin typeface="+mj-lt"/>
              </a:rPr>
              <a:t>TM</a:t>
            </a:r>
            <a:r>
              <a:rPr lang="en-US" altLang="zh-CN" sz="2400" dirty="0" smtClean="0">
                <a:latin typeface="+mj-lt"/>
              </a:rPr>
              <a:t> Z350XT</a:t>
            </a:r>
            <a:r>
              <a:rPr lang="zh-CN" altLang="en-US" sz="2400" dirty="0" smtClean="0">
                <a:latin typeface="+mj-lt"/>
              </a:rPr>
              <a:t>通用纳米树脂</a:t>
            </a:r>
            <a:endParaRPr lang="en-US" altLang="zh-CN" sz="2400" dirty="0" smtClean="0"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70C0"/>
                </a:solidFill>
              </a:rPr>
              <a:t>美观性能改善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zh-CN" altLang="en-US" sz="1900" dirty="0" smtClean="0">
                <a:ea typeface="+mj-ea"/>
                <a:cs typeface="+mj-cs"/>
              </a:rPr>
              <a:t>      </a:t>
            </a:r>
            <a:r>
              <a:rPr lang="zh-CN" altLang="en-US" sz="1600" dirty="0">
                <a:ea typeface="+mj-ea"/>
                <a:cs typeface="+mj-cs"/>
              </a:rPr>
              <a:t>具有天然牙的荧光</a:t>
            </a:r>
            <a:r>
              <a:rPr lang="zh-CN" altLang="en-US" sz="1600" dirty="0" smtClean="0">
                <a:ea typeface="+mj-ea"/>
                <a:cs typeface="+mj-cs"/>
              </a:rPr>
              <a:t>性</a:t>
            </a:r>
            <a:endParaRPr lang="en-US" altLang="zh-CN" sz="1600" dirty="0" smtClean="0">
              <a:ea typeface="+mj-ea"/>
              <a:cs typeface="+mj-cs"/>
            </a:endParaRPr>
          </a:p>
          <a:p>
            <a:pPr marL="0" lvl="1" indent="0">
              <a:lnSpc>
                <a:spcPct val="150000"/>
              </a:lnSpc>
              <a:buNone/>
            </a:pPr>
            <a:r>
              <a:rPr lang="en-US" altLang="zh-CN" sz="1600" dirty="0">
                <a:ea typeface="+mj-ea"/>
                <a:cs typeface="+mj-cs"/>
              </a:rPr>
              <a:t> </a:t>
            </a:r>
            <a:r>
              <a:rPr lang="en-US" altLang="zh-CN" sz="1600" dirty="0" smtClean="0">
                <a:ea typeface="+mj-ea"/>
                <a:cs typeface="+mj-cs"/>
              </a:rPr>
              <a:t>     </a:t>
            </a:r>
            <a:r>
              <a:rPr lang="zh-CN" altLang="en-US" sz="1600" dirty="0" smtClean="0">
                <a:ea typeface="+mj-ea"/>
                <a:cs typeface="+mj-cs"/>
              </a:rPr>
              <a:t>容易</a:t>
            </a:r>
            <a:r>
              <a:rPr lang="zh-CN" altLang="en-US" sz="1600" dirty="0">
                <a:ea typeface="+mj-ea"/>
                <a:cs typeface="+mj-cs"/>
              </a:rPr>
              <a:t>抛光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zh-CN" altLang="en-US" sz="1600" dirty="0" smtClean="0">
                <a:ea typeface="+mj-ea"/>
                <a:cs typeface="+mj-cs"/>
              </a:rPr>
              <a:t>      抛光持久性好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rgbClr val="0070C0"/>
                </a:solidFill>
              </a:rPr>
              <a:t>操作</a:t>
            </a:r>
            <a:r>
              <a:rPr lang="zh-CN" altLang="en-US" b="1" dirty="0">
                <a:solidFill>
                  <a:srgbClr val="0070C0"/>
                </a:solidFill>
              </a:rPr>
              <a:t>便利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zh-CN" altLang="en-US" sz="1600" dirty="0">
                <a:ea typeface="+mj-ea"/>
                <a:cs typeface="+mj-cs"/>
              </a:rPr>
              <a:t> </a:t>
            </a:r>
            <a:r>
              <a:rPr lang="zh-CN" altLang="en-US" sz="1600" dirty="0" smtClean="0">
                <a:ea typeface="+mj-ea"/>
                <a:cs typeface="+mj-cs"/>
              </a:rPr>
              <a:t>     不会</a:t>
            </a:r>
            <a:r>
              <a:rPr lang="zh-CN" altLang="en-US" sz="1600" dirty="0">
                <a:ea typeface="+mj-ea"/>
                <a:cs typeface="+mj-cs"/>
              </a:rPr>
              <a:t>粘器械</a:t>
            </a:r>
          </a:p>
          <a:p>
            <a:pPr marL="0" lvl="2" indent="0">
              <a:lnSpc>
                <a:spcPct val="150000"/>
              </a:lnSpc>
              <a:buNone/>
            </a:pPr>
            <a:r>
              <a:rPr lang="zh-CN" altLang="en-US" sz="1600" dirty="0" smtClean="0">
                <a:ea typeface="+mj-ea"/>
                <a:cs typeface="+mj-cs"/>
              </a:rPr>
              <a:t>      有</a:t>
            </a:r>
            <a:r>
              <a:rPr lang="zh-CN" altLang="en-US" sz="1600" dirty="0">
                <a:ea typeface="+mj-ea"/>
                <a:cs typeface="+mj-cs"/>
              </a:rPr>
              <a:t>胶囊包装</a:t>
            </a:r>
          </a:p>
          <a:p>
            <a:pPr marL="0" lvl="2" indent="0">
              <a:lnSpc>
                <a:spcPct val="150000"/>
              </a:lnSpc>
              <a:buNone/>
            </a:pPr>
            <a:r>
              <a:rPr lang="zh-CN" altLang="en-US" sz="1600" dirty="0" smtClean="0">
                <a:ea typeface="+mj-ea"/>
                <a:cs typeface="+mj-cs"/>
              </a:rPr>
              <a:t>      有</a:t>
            </a:r>
            <a:r>
              <a:rPr lang="en-US" altLang="zh-CN" sz="1600" dirty="0">
                <a:ea typeface="+mj-ea"/>
                <a:cs typeface="+mj-cs"/>
              </a:rPr>
              <a:t>X</a:t>
            </a:r>
            <a:r>
              <a:rPr lang="zh-CN" altLang="en-US" sz="1600" dirty="0">
                <a:ea typeface="+mj-ea"/>
                <a:cs typeface="+mj-cs"/>
              </a:rPr>
              <a:t>线阻射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70C0"/>
                </a:solidFill>
                <a:ea typeface="+mj-ea"/>
                <a:cs typeface="+mj-cs"/>
              </a:rPr>
              <a:t>包装更易识别</a:t>
            </a:r>
          </a:p>
          <a:p>
            <a:pPr marL="0" lvl="2" indent="0">
              <a:lnSpc>
                <a:spcPct val="150000"/>
              </a:lnSpc>
              <a:buNone/>
            </a:pPr>
            <a:r>
              <a:rPr lang="zh-CN" altLang="en-US" sz="1600" dirty="0" smtClean="0">
                <a:ea typeface="+mj-ea"/>
                <a:cs typeface="+mj-cs"/>
              </a:rPr>
              <a:t>      颜色</a:t>
            </a:r>
            <a:r>
              <a:rPr lang="zh-CN" altLang="en-US" sz="1600" dirty="0">
                <a:ea typeface="+mj-ea"/>
                <a:cs typeface="+mj-cs"/>
              </a:rPr>
              <a:t>指示</a:t>
            </a:r>
          </a:p>
          <a:p>
            <a:pPr marL="0" lvl="2" indent="0">
              <a:lnSpc>
                <a:spcPct val="150000"/>
              </a:lnSpc>
              <a:buNone/>
            </a:pPr>
            <a:r>
              <a:rPr lang="zh-CN" altLang="en-US" sz="1600" dirty="0" smtClean="0">
                <a:ea typeface="+mj-ea"/>
                <a:cs typeface="+mj-cs"/>
              </a:rPr>
              <a:t>      更</a:t>
            </a:r>
            <a:r>
              <a:rPr lang="zh-CN" altLang="en-US" sz="1600" dirty="0">
                <a:ea typeface="+mj-ea"/>
                <a:cs typeface="+mj-cs"/>
              </a:rPr>
              <a:t>直观的指示标签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900" dirty="0"/>
          </a:p>
          <a:p>
            <a:endParaRPr lang="en-US" sz="2400" dirty="0"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869006" y="195086"/>
            <a:ext cx="4322994" cy="485605"/>
          </a:xfrm>
          <a:prstGeom prst="rect">
            <a:avLst/>
          </a:prstGeom>
          <a:solidFill>
            <a:srgbClr val="003CE6"/>
          </a:solidFill>
          <a:ln w="12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 anchorCtr="0"/>
          <a:lstStyle/>
          <a:p>
            <a:r>
              <a:rPr lang="zh-CN" altLang="en-US" sz="2400" b="1" dirty="0" smtClean="0">
                <a:solidFill>
                  <a:srgbClr val="FFFFFF"/>
                </a:solidFill>
              </a:rPr>
              <a:t>产品介绍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3" y="366350"/>
            <a:ext cx="413565" cy="594819"/>
          </a:xfrm>
          <a:prstGeom prst="rect">
            <a:avLst/>
          </a:prstGeom>
        </p:spPr>
      </p:pic>
      <p:sp>
        <p:nvSpPr>
          <p:cNvPr id="33" name="Titel 16"/>
          <p:cNvSpPr txBox="1">
            <a:spLocks/>
          </p:cNvSpPr>
          <p:nvPr/>
        </p:nvSpPr>
        <p:spPr>
          <a:xfrm>
            <a:off x="1141465" y="357979"/>
            <a:ext cx="11425237" cy="457200"/>
          </a:xfrm>
          <a:prstGeom prst="rect">
            <a:avLst/>
          </a:prstGeom>
        </p:spPr>
        <p:txBody>
          <a:bodyPr lIns="0" tIns="0" rIns="0" bIns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Direct </a:t>
            </a:r>
            <a:r>
              <a:rPr lang="en-US" dirty="0">
                <a:solidFill>
                  <a:prstClr val="black"/>
                </a:solidFill>
              </a:rPr>
              <a:t>Restoration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936583" y="245533"/>
            <a:ext cx="0" cy="795867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048404" y="6531429"/>
            <a:ext cx="2812670" cy="32657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zh-CN" altLang="en-US" sz="2000" dirty="0" err="1" smtClean="0"/>
          </a:p>
        </p:txBody>
      </p:sp>
      <p:pic>
        <p:nvPicPr>
          <p:cNvPr id="11" name="Picture 5" descr="Z350XT_CapSyrgGr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064" y="1374087"/>
            <a:ext cx="4844138" cy="379872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0496" y="4389121"/>
            <a:ext cx="3098917" cy="230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747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5695406" y="952530"/>
            <a:ext cx="6165668" cy="5265389"/>
          </a:xfrm>
        </p:spPr>
        <p:txBody>
          <a:bodyPr/>
          <a:lstStyle/>
          <a:p>
            <a:r>
              <a:rPr lang="en-US" altLang="zh-CN" sz="2400" dirty="0" err="1" smtClean="0">
                <a:latin typeface="+mj-lt"/>
              </a:rPr>
              <a:t>Filtek</a:t>
            </a:r>
            <a:r>
              <a:rPr lang="en-US" altLang="zh-CN" sz="2400" baseline="30000" dirty="0" err="1" smtClean="0">
                <a:latin typeface="+mj-lt"/>
              </a:rPr>
              <a:t>TM</a:t>
            </a:r>
            <a:r>
              <a:rPr lang="en-US" altLang="zh-CN" sz="2400" dirty="0" smtClean="0">
                <a:latin typeface="+mj-lt"/>
              </a:rPr>
              <a:t> Z350XT</a:t>
            </a:r>
            <a:r>
              <a:rPr lang="zh-CN" altLang="en-US" sz="2400" dirty="0" smtClean="0">
                <a:latin typeface="+mj-lt"/>
              </a:rPr>
              <a:t>通用纳米树脂四种透明度</a:t>
            </a:r>
            <a:endParaRPr lang="en-US" altLang="zh-CN" sz="2400" dirty="0" smtClean="0">
              <a:latin typeface="+mj-lt"/>
            </a:endParaRPr>
          </a:p>
          <a:p>
            <a:endParaRPr lang="en-US" altLang="zh-CN" sz="2400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400" b="1" dirty="0">
                <a:solidFill>
                  <a:srgbClr val="0070C0"/>
                </a:solidFill>
                <a:latin typeface="Bradley Hand ITC" pitchFamily="66" charset="0"/>
                <a:ea typeface="迷你简启体" pitchFamily="65" charset="-122"/>
              </a:rPr>
              <a:t>Translucent shades </a:t>
            </a:r>
            <a:r>
              <a:rPr lang="zh-CN" altLang="en-US" sz="2400" b="1" dirty="0">
                <a:solidFill>
                  <a:srgbClr val="0070C0"/>
                </a:solidFill>
                <a:latin typeface="Bradley Hand ITC" pitchFamily="66" charset="0"/>
                <a:ea typeface="迷你简启体" pitchFamily="65" charset="-122"/>
              </a:rPr>
              <a:t>透明色</a:t>
            </a:r>
            <a:endParaRPr lang="en-US" altLang="zh-CN" sz="2400" b="1" dirty="0">
              <a:solidFill>
                <a:srgbClr val="0070C0"/>
              </a:solidFill>
              <a:latin typeface="Bradley Hand ITC" pitchFamily="66" charset="0"/>
              <a:ea typeface="迷你简启体" pitchFamily="65" charset="-122"/>
            </a:endParaRPr>
          </a:p>
          <a:p>
            <a:pPr>
              <a:defRPr/>
            </a:pPr>
            <a:r>
              <a:rPr lang="zh-CN" altLang="en-US" sz="2400" b="1" dirty="0" smtClean="0">
                <a:latin typeface="Bradley Hand ITC" pitchFamily="66" charset="0"/>
                <a:ea typeface="迷你简启体" pitchFamily="65" charset="-122"/>
              </a:rPr>
              <a:t>几乎</a:t>
            </a:r>
            <a:r>
              <a:rPr lang="zh-CN" altLang="en-US" sz="2400" b="1" dirty="0">
                <a:latin typeface="Bradley Hand ITC" pitchFamily="66" charset="0"/>
                <a:ea typeface="迷你简启体" pitchFamily="65" charset="-122"/>
              </a:rPr>
              <a:t>透明，用来模拟切端的透明效果</a:t>
            </a:r>
            <a:r>
              <a:rPr lang="zh-CN" altLang="en-US" sz="2400" b="1" dirty="0" smtClean="0">
                <a:latin typeface="Bradley Hand ITC" pitchFamily="66" charset="0"/>
                <a:ea typeface="迷你简启体" pitchFamily="65" charset="-122"/>
              </a:rPr>
              <a:t>。</a:t>
            </a:r>
            <a:endParaRPr lang="en-US" altLang="zh-CN" sz="2400" b="1" dirty="0">
              <a:solidFill>
                <a:srgbClr val="0070C0"/>
              </a:solidFill>
              <a:latin typeface="Bradley Hand ITC" pitchFamily="66" charset="0"/>
              <a:ea typeface="迷你简启体" pitchFamily="65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400" b="1" dirty="0">
                <a:solidFill>
                  <a:srgbClr val="0070C0"/>
                </a:solidFill>
                <a:latin typeface="Bradley Hand ITC" pitchFamily="66" charset="0"/>
                <a:ea typeface="迷你简启体" pitchFamily="65" charset="-122"/>
              </a:rPr>
              <a:t>Enamel shades </a:t>
            </a:r>
            <a:r>
              <a:rPr lang="zh-CN" altLang="en-US" sz="2400" b="1" dirty="0">
                <a:solidFill>
                  <a:srgbClr val="0070C0"/>
                </a:solidFill>
                <a:latin typeface="Bradley Hand ITC" pitchFamily="66" charset="0"/>
                <a:ea typeface="迷你简启体" pitchFamily="65" charset="-122"/>
              </a:rPr>
              <a:t>牙釉质色</a:t>
            </a:r>
            <a:r>
              <a:rPr lang="en-US" altLang="zh-CN" sz="2400" b="1" dirty="0">
                <a:solidFill>
                  <a:srgbClr val="0070C0"/>
                </a:solidFill>
                <a:latin typeface="Bradley Hand ITC" pitchFamily="66" charset="0"/>
                <a:ea typeface="迷你简启体" pitchFamily="65" charset="-122"/>
              </a:rPr>
              <a:t> </a:t>
            </a:r>
          </a:p>
          <a:p>
            <a:pPr>
              <a:defRPr/>
            </a:pPr>
            <a:r>
              <a:rPr lang="zh-CN" altLang="en-US" sz="2400" b="1" dirty="0" smtClean="0">
                <a:latin typeface="Bradley Hand ITC" pitchFamily="66" charset="0"/>
                <a:ea typeface="迷你简启体" pitchFamily="65" charset="-122"/>
              </a:rPr>
              <a:t>较</a:t>
            </a:r>
            <a:r>
              <a:rPr lang="zh-CN" altLang="en-US" sz="2400" b="1" dirty="0">
                <a:latin typeface="Bradley Hand ITC" pitchFamily="66" charset="0"/>
                <a:ea typeface="迷你简启体" pitchFamily="65" charset="-122"/>
              </a:rPr>
              <a:t>体部色透明</a:t>
            </a:r>
            <a:r>
              <a:rPr lang="zh-CN" altLang="en-US" sz="2400" b="1" dirty="0" smtClean="0">
                <a:latin typeface="Bradley Hand ITC" pitchFamily="66" charset="0"/>
                <a:ea typeface="迷你简启体" pitchFamily="65" charset="-122"/>
              </a:rPr>
              <a:t>。</a:t>
            </a:r>
            <a:endParaRPr lang="en-US" altLang="zh-CN" sz="2400" b="1" dirty="0">
              <a:solidFill>
                <a:srgbClr val="0070C0"/>
              </a:solidFill>
              <a:latin typeface="Bradley Hand ITC" pitchFamily="66" charset="0"/>
              <a:ea typeface="迷你简启体" pitchFamily="65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Bradley Hand ITC" pitchFamily="66" charset="0"/>
                <a:ea typeface="迷你简启体" pitchFamily="65" charset="-122"/>
              </a:rPr>
              <a:t>Body shades </a:t>
            </a:r>
            <a:r>
              <a:rPr lang="zh-CN" altLang="en-US" sz="2400" b="1" dirty="0" smtClean="0">
                <a:solidFill>
                  <a:srgbClr val="002060"/>
                </a:solidFill>
                <a:latin typeface="Bradley Hand ITC" pitchFamily="66" charset="0"/>
                <a:ea typeface="迷你简启体" pitchFamily="65" charset="-122"/>
              </a:rPr>
              <a:t>本体色</a:t>
            </a:r>
            <a:r>
              <a:rPr lang="en-US" altLang="zh-CN" sz="2400" b="1" dirty="0" smtClean="0">
                <a:solidFill>
                  <a:srgbClr val="002060"/>
                </a:solidFill>
                <a:latin typeface="Bradley Hand ITC" pitchFamily="66" charset="0"/>
                <a:ea typeface="迷你简启体" pitchFamily="65" charset="-122"/>
              </a:rPr>
              <a:t> </a:t>
            </a:r>
            <a:endParaRPr lang="en-US" altLang="zh-CN" sz="2400" b="1" dirty="0">
              <a:solidFill>
                <a:srgbClr val="002060"/>
              </a:solidFill>
              <a:latin typeface="Bradley Hand ITC" pitchFamily="66" charset="0"/>
              <a:ea typeface="迷你简启体" pitchFamily="65" charset="-122"/>
            </a:endParaRPr>
          </a:p>
          <a:p>
            <a:pPr>
              <a:defRPr/>
            </a:pPr>
            <a:r>
              <a:rPr lang="zh-CN" altLang="en-US" sz="2400" b="1" dirty="0" smtClean="0">
                <a:solidFill>
                  <a:srgbClr val="002060"/>
                </a:solidFill>
                <a:latin typeface="Bradley Hand ITC" pitchFamily="66" charset="0"/>
                <a:ea typeface="迷你简启体" pitchFamily="65" charset="-122"/>
              </a:rPr>
              <a:t>最</a:t>
            </a:r>
            <a:r>
              <a:rPr lang="zh-CN" altLang="en-US" sz="2400" b="1" dirty="0">
                <a:solidFill>
                  <a:srgbClr val="002060"/>
                </a:solidFill>
                <a:latin typeface="Bradley Hand ITC" pitchFamily="66" charset="0"/>
                <a:ea typeface="迷你简启体" pitchFamily="65" charset="-122"/>
              </a:rPr>
              <a:t>适合单步充填，颜色选择最多</a:t>
            </a:r>
            <a:r>
              <a:rPr lang="zh-CN" altLang="en-US" sz="2400" b="1" dirty="0" smtClean="0">
                <a:solidFill>
                  <a:srgbClr val="002060"/>
                </a:solidFill>
                <a:latin typeface="Bradley Hand ITC" pitchFamily="66" charset="0"/>
                <a:ea typeface="迷你简启体" pitchFamily="65" charset="-122"/>
              </a:rPr>
              <a:t>。</a:t>
            </a:r>
            <a:endParaRPr lang="en-US" altLang="zh-CN" sz="2400" b="1" dirty="0">
              <a:solidFill>
                <a:srgbClr val="002060"/>
              </a:solidFill>
              <a:latin typeface="Bradley Hand ITC" pitchFamily="66" charset="0"/>
              <a:ea typeface="迷你简启体" pitchFamily="65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400" b="1" dirty="0">
                <a:solidFill>
                  <a:srgbClr val="0070C0"/>
                </a:solidFill>
                <a:latin typeface="Bradley Hand ITC" pitchFamily="66" charset="0"/>
                <a:ea typeface="迷你简启体" pitchFamily="65" charset="-122"/>
              </a:rPr>
              <a:t>Dentin shades </a:t>
            </a:r>
            <a:r>
              <a:rPr lang="zh-CN" altLang="en-US" sz="2400" b="1" dirty="0">
                <a:solidFill>
                  <a:srgbClr val="0070C0"/>
                </a:solidFill>
                <a:latin typeface="Bradley Hand ITC" pitchFamily="66" charset="0"/>
                <a:ea typeface="迷你简启体" pitchFamily="65" charset="-122"/>
              </a:rPr>
              <a:t>牙本质色</a:t>
            </a:r>
            <a:endParaRPr lang="en-US" altLang="zh-CN" sz="2400" b="1" dirty="0">
              <a:solidFill>
                <a:srgbClr val="0070C0"/>
              </a:solidFill>
              <a:latin typeface="Bradley Hand ITC" pitchFamily="66" charset="0"/>
              <a:ea typeface="迷你简启体" pitchFamily="65" charset="-122"/>
            </a:endParaRPr>
          </a:p>
          <a:p>
            <a:pPr>
              <a:defRPr/>
            </a:pPr>
            <a:r>
              <a:rPr lang="zh-CN" altLang="en-US" sz="2400" b="1" dirty="0" smtClean="0">
                <a:latin typeface="Bradley Hand ITC" pitchFamily="66" charset="0"/>
                <a:ea typeface="迷你简启体" pitchFamily="65" charset="-122"/>
              </a:rPr>
              <a:t>模拟</a:t>
            </a:r>
            <a:r>
              <a:rPr lang="zh-CN" altLang="en-US" sz="2400" b="1" dirty="0">
                <a:latin typeface="Bradley Hand ITC" pitchFamily="66" charset="0"/>
                <a:ea typeface="迷你简启体" pitchFamily="65" charset="-122"/>
              </a:rPr>
              <a:t>牙本质色，有一定遮色作用。  </a:t>
            </a:r>
            <a:endParaRPr lang="en-US" altLang="zh-CN" sz="2400" b="1" dirty="0">
              <a:latin typeface="Bradley Hand ITC" pitchFamily="66" charset="0"/>
              <a:ea typeface="迷你简启体" pitchFamily="65" charset="-122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900" dirty="0"/>
          </a:p>
          <a:p>
            <a:endParaRPr lang="en-US" sz="2400" dirty="0"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869006" y="195086"/>
            <a:ext cx="4322994" cy="485605"/>
          </a:xfrm>
          <a:prstGeom prst="rect">
            <a:avLst/>
          </a:prstGeom>
          <a:solidFill>
            <a:srgbClr val="003CE6"/>
          </a:solidFill>
          <a:ln w="12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 anchorCtr="0"/>
          <a:lstStyle/>
          <a:p>
            <a:r>
              <a:rPr lang="zh-CN" altLang="en-US" sz="2400" b="1" dirty="0" smtClean="0">
                <a:solidFill>
                  <a:srgbClr val="FFFFFF"/>
                </a:solidFill>
              </a:rPr>
              <a:t>产品介绍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3" y="366350"/>
            <a:ext cx="413565" cy="594819"/>
          </a:xfrm>
          <a:prstGeom prst="rect">
            <a:avLst/>
          </a:prstGeom>
        </p:spPr>
      </p:pic>
      <p:sp>
        <p:nvSpPr>
          <p:cNvPr id="33" name="Titel 16"/>
          <p:cNvSpPr txBox="1">
            <a:spLocks/>
          </p:cNvSpPr>
          <p:nvPr/>
        </p:nvSpPr>
        <p:spPr>
          <a:xfrm>
            <a:off x="1141465" y="357979"/>
            <a:ext cx="11425237" cy="457200"/>
          </a:xfrm>
          <a:prstGeom prst="rect">
            <a:avLst/>
          </a:prstGeom>
        </p:spPr>
        <p:txBody>
          <a:bodyPr lIns="0" tIns="0" rIns="0" bIns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Direct </a:t>
            </a:r>
            <a:r>
              <a:rPr lang="en-US" dirty="0">
                <a:solidFill>
                  <a:prstClr val="black"/>
                </a:solidFill>
              </a:rPr>
              <a:t>Restoration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936583" y="245533"/>
            <a:ext cx="0" cy="795867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048404" y="6531429"/>
            <a:ext cx="2812670" cy="32657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zh-CN" altLang="en-US" sz="2000" dirty="0" err="1" smtClean="0"/>
          </a:p>
        </p:txBody>
      </p: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193264" y="1354024"/>
            <a:ext cx="5102779" cy="5124551"/>
            <a:chOff x="147" y="610"/>
            <a:chExt cx="3378" cy="3513"/>
          </a:xfrm>
        </p:grpSpPr>
        <p:pic>
          <p:nvPicPr>
            <p:cNvPr id="12" name="Picture 31" descr="OpacityIllustration cop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" y="997"/>
              <a:ext cx="2640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32"/>
            <p:cNvSpPr txBox="1">
              <a:spLocks noChangeArrowheads="1"/>
            </p:cNvSpPr>
            <p:nvPr/>
          </p:nvSpPr>
          <p:spPr bwMode="auto">
            <a:xfrm rot="16200000">
              <a:off x="-377" y="2135"/>
              <a:ext cx="139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i="1" dirty="0">
                  <a:solidFill>
                    <a:srgbClr val="0070C0"/>
                  </a:solidFill>
                  <a:latin typeface="Bradley Hand ITC" panose="03070402050302030203" pitchFamily="66" charset="0"/>
                  <a:ea typeface="迷你简启体" pitchFamily="65" charset="-122"/>
                </a:rPr>
                <a:t>Translucent</a:t>
              </a:r>
            </a:p>
          </p:txBody>
        </p:sp>
        <p:sp>
          <p:nvSpPr>
            <p:cNvPr id="14" name="Text Box 33"/>
            <p:cNvSpPr txBox="1">
              <a:spLocks noChangeArrowheads="1"/>
            </p:cNvSpPr>
            <p:nvPr/>
          </p:nvSpPr>
          <p:spPr bwMode="auto">
            <a:xfrm>
              <a:off x="1381" y="610"/>
              <a:ext cx="894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i="1" dirty="0">
                  <a:solidFill>
                    <a:srgbClr val="0070C0"/>
                  </a:solidFill>
                  <a:latin typeface="Bradley Hand ITC" panose="03070402050302030203" pitchFamily="66" charset="0"/>
                  <a:ea typeface="迷你简启体" pitchFamily="65" charset="-122"/>
                </a:rPr>
                <a:t>Enamel</a:t>
              </a:r>
            </a:p>
          </p:txBody>
        </p:sp>
        <p:sp>
          <p:nvSpPr>
            <p:cNvPr id="15" name="Text Box 34"/>
            <p:cNvSpPr txBox="1">
              <a:spLocks noChangeArrowheads="1"/>
            </p:cNvSpPr>
            <p:nvPr/>
          </p:nvSpPr>
          <p:spPr bwMode="auto">
            <a:xfrm>
              <a:off x="1466" y="3764"/>
              <a:ext cx="809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i="1" dirty="0">
                  <a:solidFill>
                    <a:srgbClr val="0070C0"/>
                  </a:solidFill>
                  <a:latin typeface="Bradley Hand ITC" panose="03070402050302030203" pitchFamily="66" charset="0"/>
                  <a:ea typeface="迷你简启体" pitchFamily="65" charset="-122"/>
                </a:rPr>
                <a:t>Dentin</a:t>
              </a:r>
            </a:p>
          </p:txBody>
        </p:sp>
        <p:sp>
          <p:nvSpPr>
            <p:cNvPr id="16" name="Text Box 35"/>
            <p:cNvSpPr txBox="1">
              <a:spLocks noChangeArrowheads="1"/>
            </p:cNvSpPr>
            <p:nvPr/>
          </p:nvSpPr>
          <p:spPr bwMode="auto">
            <a:xfrm rot="5400000">
              <a:off x="3010" y="2144"/>
              <a:ext cx="68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i="1" dirty="0">
                  <a:solidFill>
                    <a:srgbClr val="0070C0"/>
                  </a:solidFill>
                  <a:latin typeface="Bradley Hand ITC" panose="03070402050302030203" pitchFamily="66" charset="0"/>
                  <a:ea typeface="迷你简启体" pitchFamily="65" charset="-122"/>
                </a:rPr>
                <a:t>Body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08604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1090512" y="952530"/>
            <a:ext cx="9725534" cy="5265389"/>
          </a:xfrm>
        </p:spPr>
        <p:txBody>
          <a:bodyPr/>
          <a:lstStyle/>
          <a:p>
            <a:r>
              <a:rPr lang="en-US" sz="2400" dirty="0" err="1" smtClean="0">
                <a:latin typeface="+mj-lt"/>
              </a:rPr>
              <a:t>Singlebond</a:t>
            </a:r>
            <a:r>
              <a:rPr lang="en-US" altLang="zh-CN" sz="2400" baseline="30000" dirty="0" err="1" smtClean="0">
                <a:latin typeface="+mj-lt"/>
              </a:rPr>
              <a:t>TM</a:t>
            </a:r>
            <a:r>
              <a:rPr lang="en-US" sz="2400" dirty="0" smtClean="0">
                <a:latin typeface="+mj-lt"/>
              </a:rPr>
              <a:t> Universal</a:t>
            </a:r>
            <a:r>
              <a:rPr lang="zh-CN" altLang="en-US" sz="2400" dirty="0" smtClean="0">
                <a:latin typeface="+mj-lt"/>
              </a:rPr>
              <a:t>通用粘接剂</a:t>
            </a:r>
            <a:endParaRPr lang="en-US" altLang="zh-CN" sz="2400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 smtClean="0">
              <a:solidFill>
                <a:srgbClr val="0070C0"/>
              </a:solidFill>
              <a:latin typeface="+mj-lt"/>
            </a:endParaRPr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zh-CN" altLang="en-US" sz="1800" b="1" kern="0" dirty="0">
                <a:solidFill>
                  <a:srgbClr val="0070C0"/>
                </a:solidFill>
              </a:rPr>
              <a:t>适用于各种粘接技术</a:t>
            </a:r>
            <a:endParaRPr lang="en-US" altLang="zh-CN" sz="1800" b="1" kern="0" dirty="0">
              <a:solidFill>
                <a:srgbClr val="0070C0"/>
              </a:solidFill>
            </a:endParaRPr>
          </a:p>
          <a:p>
            <a:pPr lvl="1">
              <a:buClr>
                <a:srgbClr val="D8D8D8"/>
              </a:buClr>
              <a:buFont typeface="Wingdings" panose="05000000000000000000" pitchFamily="2" charset="2"/>
              <a:buChar char="Ø"/>
            </a:pPr>
            <a:r>
              <a:rPr lang="zh-CN" altLang="en-US" sz="1400" kern="0" dirty="0">
                <a:solidFill>
                  <a:prstClr val="black"/>
                </a:solidFill>
              </a:rPr>
              <a:t>全酸蚀、选择性牙釉质酸蚀、自酸蚀</a:t>
            </a:r>
            <a:endParaRPr lang="en-US" altLang="zh-CN" sz="1400" kern="0" dirty="0">
              <a:solidFill>
                <a:prstClr val="black"/>
              </a:solidFill>
            </a:endParaRPr>
          </a:p>
          <a:p>
            <a:pPr lvl="1">
              <a:spcBef>
                <a:spcPct val="20000"/>
              </a:spcBef>
              <a:spcAft>
                <a:spcPts val="504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zh-CN" altLang="en-US" sz="1800" b="1" kern="0" dirty="0">
                <a:solidFill>
                  <a:srgbClr val="0070C0"/>
                </a:solidFill>
              </a:rPr>
              <a:t>真正“零</a:t>
            </a:r>
            <a:r>
              <a:rPr lang="en-US" altLang="zh-CN" sz="1800" b="1" kern="0" dirty="0">
                <a:solidFill>
                  <a:srgbClr val="0070C0"/>
                </a:solidFill>
              </a:rPr>
              <a:t>”</a:t>
            </a:r>
            <a:r>
              <a:rPr lang="zh-CN" altLang="en-US" sz="1800" b="1" kern="0" dirty="0">
                <a:solidFill>
                  <a:srgbClr val="0070C0"/>
                </a:solidFill>
              </a:rPr>
              <a:t>术后敏感</a:t>
            </a:r>
            <a:endParaRPr lang="en-US" altLang="zh-CN" sz="1800" b="1" kern="0" dirty="0">
              <a:solidFill>
                <a:srgbClr val="0070C0"/>
              </a:solidFill>
            </a:endParaRPr>
          </a:p>
          <a:p>
            <a:pPr lvl="1">
              <a:buClr>
                <a:srgbClr val="D8D8D8"/>
              </a:buClr>
              <a:buFont typeface="Wingdings" panose="05000000000000000000" pitchFamily="2" charset="2"/>
              <a:buChar char="Ø"/>
            </a:pPr>
            <a:r>
              <a:rPr lang="zh-CN" altLang="en-US" sz="1400" kern="0" dirty="0">
                <a:solidFill>
                  <a:prstClr val="black"/>
                </a:solidFill>
              </a:rPr>
              <a:t>不论何种粘接技术，真正零术后敏感</a:t>
            </a:r>
            <a:endParaRPr lang="en-US" altLang="zh-CN" sz="1400" kern="0" dirty="0">
              <a:solidFill>
                <a:prstClr val="black"/>
              </a:solidFill>
            </a:endParaRPr>
          </a:p>
          <a:p>
            <a:pPr lvl="1">
              <a:spcBef>
                <a:spcPct val="20000"/>
              </a:spcBef>
              <a:spcAft>
                <a:spcPts val="504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zh-CN" altLang="en-US" sz="1800" b="1" kern="0" dirty="0">
                <a:solidFill>
                  <a:srgbClr val="0070C0"/>
                </a:solidFill>
              </a:rPr>
              <a:t>适用于各种牙面</a:t>
            </a:r>
            <a:endParaRPr lang="en-US" altLang="zh-CN" sz="1800" b="1" kern="0" dirty="0">
              <a:solidFill>
                <a:srgbClr val="0070C0"/>
              </a:solidFill>
            </a:endParaRPr>
          </a:p>
          <a:p>
            <a:pPr lvl="1">
              <a:buClr>
                <a:srgbClr val="D8D8D8"/>
              </a:buClr>
              <a:buFont typeface="Wingdings" panose="05000000000000000000" pitchFamily="2" charset="2"/>
              <a:buChar char="Ø"/>
            </a:pPr>
            <a:r>
              <a:rPr lang="zh-CN" altLang="en-US" sz="1400" kern="0" dirty="0">
                <a:solidFill>
                  <a:prstClr val="black"/>
                </a:solidFill>
              </a:rPr>
              <a:t>牙釉质，牙本质（湿润</a:t>
            </a:r>
            <a:r>
              <a:rPr lang="en-US" altLang="zh-CN" sz="1400" kern="0" dirty="0">
                <a:solidFill>
                  <a:prstClr val="black"/>
                </a:solidFill>
              </a:rPr>
              <a:t>/</a:t>
            </a:r>
            <a:r>
              <a:rPr lang="zh-CN" altLang="en-US" sz="1400" kern="0" dirty="0">
                <a:solidFill>
                  <a:prstClr val="black"/>
                </a:solidFill>
              </a:rPr>
              <a:t>干燥</a:t>
            </a:r>
            <a:r>
              <a:rPr lang="en-US" altLang="zh-CN" sz="1400" kern="0" dirty="0">
                <a:solidFill>
                  <a:prstClr val="black"/>
                </a:solidFill>
              </a:rPr>
              <a:t>)</a:t>
            </a:r>
            <a:r>
              <a:rPr lang="zh-CN" altLang="en-US" sz="1400" kern="0" dirty="0">
                <a:solidFill>
                  <a:prstClr val="black"/>
                </a:solidFill>
              </a:rPr>
              <a:t>，牙颈部，乳牙</a:t>
            </a:r>
            <a:endParaRPr lang="en-US" altLang="zh-CN" sz="1400" kern="0" dirty="0">
              <a:solidFill>
                <a:prstClr val="black"/>
              </a:solidFill>
            </a:endParaRPr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zh-CN" altLang="en-US" sz="1800" b="1" kern="0" dirty="0">
                <a:solidFill>
                  <a:srgbClr val="0070C0"/>
                </a:solidFill>
              </a:rPr>
              <a:t>可用于各种修复粘接面处理</a:t>
            </a:r>
            <a:endParaRPr lang="en-US" altLang="zh-CN" sz="1800" b="1" kern="0" dirty="0">
              <a:solidFill>
                <a:srgbClr val="0070C0"/>
              </a:solidFill>
            </a:endParaRPr>
          </a:p>
          <a:p>
            <a:pPr lvl="1">
              <a:buClr>
                <a:srgbClr val="D8D8D8"/>
              </a:buClr>
              <a:buFont typeface="Wingdings" panose="05000000000000000000" pitchFamily="2" charset="2"/>
              <a:buChar char="Ø"/>
            </a:pPr>
            <a:r>
              <a:rPr lang="zh-CN" altLang="en-US" sz="1400" kern="0" dirty="0">
                <a:solidFill>
                  <a:prstClr val="black"/>
                </a:solidFill>
              </a:rPr>
              <a:t>氧化锆</a:t>
            </a:r>
            <a:r>
              <a:rPr lang="en-US" altLang="zh-CN" sz="1400" kern="0" dirty="0">
                <a:solidFill>
                  <a:prstClr val="black"/>
                </a:solidFill>
              </a:rPr>
              <a:t>/</a:t>
            </a:r>
            <a:r>
              <a:rPr lang="zh-CN" altLang="en-US" sz="1400" kern="0" dirty="0">
                <a:solidFill>
                  <a:prstClr val="black"/>
                </a:solidFill>
              </a:rPr>
              <a:t>氧化铝、玻璃陶瓷、金属</a:t>
            </a:r>
            <a:endParaRPr lang="en-US" altLang="zh-CN" sz="1400" kern="0" dirty="0">
              <a:solidFill>
                <a:prstClr val="black"/>
              </a:solidFill>
            </a:endParaRPr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zh-CN" altLang="en-US" sz="1800" b="1" kern="0" dirty="0">
                <a:solidFill>
                  <a:srgbClr val="0070C0"/>
                </a:solidFill>
              </a:rPr>
              <a:t>直接修复</a:t>
            </a:r>
            <a:r>
              <a:rPr lang="en-US" altLang="zh-CN" sz="1800" b="1" kern="0" dirty="0">
                <a:solidFill>
                  <a:srgbClr val="0070C0"/>
                </a:solidFill>
              </a:rPr>
              <a:t>/</a:t>
            </a:r>
            <a:r>
              <a:rPr lang="zh-CN" altLang="en-US" sz="1800" b="1" kern="0" dirty="0">
                <a:solidFill>
                  <a:srgbClr val="0070C0"/>
                </a:solidFill>
              </a:rPr>
              <a:t>间接修复通用</a:t>
            </a:r>
            <a:endParaRPr lang="en-US" altLang="zh-CN" sz="1800" b="1" kern="0" dirty="0">
              <a:solidFill>
                <a:srgbClr val="0070C0"/>
              </a:solidFill>
            </a:endParaRPr>
          </a:p>
          <a:p>
            <a:pPr lvl="1">
              <a:buClr>
                <a:srgbClr val="D8D8D8"/>
              </a:buClr>
              <a:buFont typeface="Wingdings" panose="05000000000000000000" pitchFamily="2" charset="2"/>
              <a:buChar char="Ø"/>
            </a:pPr>
            <a:r>
              <a:rPr lang="zh-CN" altLang="en-US" sz="1400" kern="0" dirty="0">
                <a:solidFill>
                  <a:prstClr val="black"/>
                </a:solidFill>
              </a:rPr>
              <a:t>与光固化，双固化，化学固化树脂水门汀完全</a:t>
            </a:r>
            <a:r>
              <a:rPr lang="zh-CN" altLang="en-US" sz="1400" kern="0" dirty="0" smtClean="0">
                <a:solidFill>
                  <a:prstClr val="black"/>
                </a:solidFill>
              </a:rPr>
              <a:t>兼容</a:t>
            </a:r>
            <a:endParaRPr lang="en-US" altLang="zh-CN" sz="1400" kern="0" dirty="0" smtClean="0">
              <a:solidFill>
                <a:prstClr val="black"/>
              </a:solidFill>
            </a:endParaRPr>
          </a:p>
          <a:p>
            <a:pPr lvl="1">
              <a:buClr>
                <a:srgbClr val="D8D8D8"/>
              </a:buClr>
            </a:pPr>
            <a:endParaRPr lang="en-US" altLang="zh-CN" sz="1400" kern="0" dirty="0">
              <a:solidFill>
                <a:prstClr val="black"/>
              </a:solidFill>
            </a:endParaRPr>
          </a:p>
          <a:p>
            <a:r>
              <a:rPr lang="zh-CN" altLang="en-US" sz="1600" dirty="0" smtClean="0">
                <a:latin typeface="+mj-lt"/>
              </a:rPr>
              <a:t>操作方法：反复在牙面或修复体表面涂抹</a:t>
            </a:r>
            <a:r>
              <a:rPr lang="en-US" altLang="zh-CN" sz="1600" dirty="0" smtClean="0">
                <a:latin typeface="+mj-lt"/>
              </a:rPr>
              <a:t>20</a:t>
            </a:r>
            <a:r>
              <a:rPr lang="zh-CN" altLang="en-US" sz="1600" dirty="0" smtClean="0">
                <a:latin typeface="+mj-lt"/>
              </a:rPr>
              <a:t>秒，气枪轻吹</a:t>
            </a:r>
            <a:r>
              <a:rPr lang="en-US" altLang="zh-CN" sz="1600" dirty="0" smtClean="0">
                <a:latin typeface="+mj-lt"/>
              </a:rPr>
              <a:t>5</a:t>
            </a:r>
            <a:r>
              <a:rPr lang="zh-CN" altLang="en-US" sz="1600" dirty="0" smtClean="0">
                <a:latin typeface="+mj-lt"/>
              </a:rPr>
              <a:t>秒，光照</a:t>
            </a:r>
            <a:r>
              <a:rPr lang="en-US" altLang="zh-CN" sz="1600" dirty="0" smtClean="0">
                <a:latin typeface="+mj-lt"/>
              </a:rPr>
              <a:t>10</a:t>
            </a:r>
            <a:r>
              <a:rPr lang="zh-CN" altLang="en-US" sz="1600" dirty="0" smtClean="0">
                <a:latin typeface="+mj-lt"/>
              </a:rPr>
              <a:t>秒</a:t>
            </a:r>
            <a:endParaRPr lang="en-US" altLang="zh-CN" sz="16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869006" y="195086"/>
            <a:ext cx="4322994" cy="485605"/>
          </a:xfrm>
          <a:prstGeom prst="rect">
            <a:avLst/>
          </a:prstGeom>
          <a:solidFill>
            <a:srgbClr val="003CE6"/>
          </a:solidFill>
          <a:ln w="12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 anchorCtr="0"/>
          <a:lstStyle/>
          <a:p>
            <a:r>
              <a:rPr lang="zh-CN" altLang="en-US" sz="2400" b="1" dirty="0">
                <a:solidFill>
                  <a:srgbClr val="FFFFFF"/>
                </a:solidFill>
              </a:rPr>
              <a:t>产品介绍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3" y="366350"/>
            <a:ext cx="413565" cy="594819"/>
          </a:xfrm>
          <a:prstGeom prst="rect">
            <a:avLst/>
          </a:prstGeom>
        </p:spPr>
      </p:pic>
      <p:sp>
        <p:nvSpPr>
          <p:cNvPr id="33" name="Titel 16"/>
          <p:cNvSpPr txBox="1">
            <a:spLocks/>
          </p:cNvSpPr>
          <p:nvPr/>
        </p:nvSpPr>
        <p:spPr>
          <a:xfrm>
            <a:off x="1141465" y="357979"/>
            <a:ext cx="11425237" cy="457200"/>
          </a:xfrm>
          <a:prstGeom prst="rect">
            <a:avLst/>
          </a:prstGeom>
        </p:spPr>
        <p:txBody>
          <a:bodyPr lIns="0" tIns="0" rIns="0" bIns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Direct </a:t>
            </a:r>
            <a:r>
              <a:rPr lang="en-US" dirty="0">
                <a:solidFill>
                  <a:prstClr val="black"/>
                </a:solidFill>
              </a:rPr>
              <a:t>Restoration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936583" y="245533"/>
            <a:ext cx="0" cy="795867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7357" y="2242583"/>
            <a:ext cx="3482617" cy="26852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48404" y="6531429"/>
            <a:ext cx="2812670" cy="32657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zh-CN" altLang="en-US" sz="2000" dirty="0" err="1" smtClean="0"/>
          </a:p>
        </p:txBody>
      </p:sp>
      <p:sp>
        <p:nvSpPr>
          <p:cNvPr id="9" name="TextBox 8"/>
          <p:cNvSpPr txBox="1"/>
          <p:nvPr/>
        </p:nvSpPr>
        <p:spPr>
          <a:xfrm>
            <a:off x="9048404" y="6324788"/>
            <a:ext cx="2812670" cy="32657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zh-CN" altLang="en-US" sz="2000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9379330" y="6475010"/>
            <a:ext cx="2812670" cy="32657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zh-CN" altLang="en-US" sz="2000" dirty="0" err="1" smtClean="0"/>
          </a:p>
        </p:txBody>
      </p:sp>
    </p:spTree>
    <p:extLst>
      <p:ext uri="{BB962C8B-B14F-4D97-AF65-F5344CB8AC3E}">
        <p14:creationId xmlns:p14="http://schemas.microsoft.com/office/powerpoint/2010/main" val="24991102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1090512" y="952530"/>
            <a:ext cx="9725534" cy="5265389"/>
          </a:xfrm>
        </p:spPr>
        <p:txBody>
          <a:bodyPr/>
          <a:lstStyle/>
          <a:p>
            <a:r>
              <a:rPr lang="en-US" altLang="zh-CN" sz="2400" dirty="0" err="1" smtClean="0">
                <a:latin typeface="+mj-lt"/>
              </a:rPr>
              <a:t>Elipar</a:t>
            </a:r>
            <a:r>
              <a:rPr lang="en-US" altLang="zh-CN" sz="2400" baseline="30000" dirty="0" err="1" smtClean="0">
                <a:latin typeface="+mj-lt"/>
              </a:rPr>
              <a:t>TM</a:t>
            </a:r>
            <a:r>
              <a:rPr lang="en-US" altLang="zh-CN" sz="2400" dirty="0" smtClean="0">
                <a:latin typeface="+mj-lt"/>
              </a:rPr>
              <a:t> S10</a:t>
            </a:r>
            <a:r>
              <a:rPr lang="zh-CN" altLang="en-US" sz="2400" dirty="0" smtClean="0">
                <a:latin typeface="+mj-lt"/>
              </a:rPr>
              <a:t>光固化灯</a:t>
            </a:r>
            <a:endParaRPr lang="en-US" altLang="zh-CN" sz="2400" dirty="0" smtClean="0">
              <a:latin typeface="+mj-lt"/>
            </a:endParaRPr>
          </a:p>
          <a:p>
            <a:endParaRPr lang="en-US" altLang="zh-CN" sz="2400" dirty="0">
              <a:latin typeface="+mj-lt"/>
            </a:endParaRPr>
          </a:p>
          <a:p>
            <a:endParaRPr lang="en-US" altLang="zh-CN" sz="2400" dirty="0" smtClean="0">
              <a:latin typeface="+mj-lt"/>
            </a:endParaRPr>
          </a:p>
          <a:p>
            <a:pPr marL="363538" indent="-363538">
              <a:buFont typeface="Wingdings" pitchFamily="-112" charset="2"/>
              <a:buChar char="Ø"/>
              <a:defRPr/>
            </a:pPr>
            <a:r>
              <a:rPr lang="zh-CN" altLang="en-US" dirty="0">
                <a:solidFill>
                  <a:srgbClr val="000000"/>
                </a:solidFill>
                <a:latin typeface="Arial Narrow" pitchFamily="-112" charset="0"/>
                <a:ea typeface="宋体" charset="-122"/>
              </a:rPr>
              <a:t>光强度 </a:t>
            </a:r>
            <a:r>
              <a:rPr lang="en-US" altLang="zh-CN" dirty="0">
                <a:solidFill>
                  <a:srgbClr val="000000"/>
                </a:solidFill>
                <a:latin typeface="Arial Narrow" pitchFamily="-112" charset="0"/>
                <a:ea typeface="宋体" charset="-122"/>
              </a:rPr>
              <a:t>1200 </a:t>
            </a:r>
            <a:r>
              <a:rPr lang="en-US" altLang="zh-CN" dirty="0" err="1">
                <a:solidFill>
                  <a:srgbClr val="000000"/>
                </a:solidFill>
                <a:latin typeface="Arial Narrow" pitchFamily="-112" charset="0"/>
                <a:ea typeface="宋体" charset="-122"/>
              </a:rPr>
              <a:t>mW</a:t>
            </a:r>
            <a:r>
              <a:rPr lang="en-US" altLang="zh-CN" dirty="0">
                <a:solidFill>
                  <a:srgbClr val="000000"/>
                </a:solidFill>
                <a:latin typeface="Arial Narrow" pitchFamily="-112" charset="0"/>
                <a:ea typeface="宋体" charset="-122"/>
              </a:rPr>
              <a:t>/cm</a:t>
            </a:r>
            <a:r>
              <a:rPr lang="en-US" altLang="zh-CN" baseline="30000" dirty="0">
                <a:solidFill>
                  <a:srgbClr val="000000"/>
                </a:solidFill>
                <a:latin typeface="Arial Narrow" pitchFamily="-112" charset="0"/>
                <a:ea typeface="宋体" charset="-122"/>
              </a:rPr>
              <a:t>2</a:t>
            </a:r>
            <a:r>
              <a:rPr lang="en-US" altLang="zh-CN" dirty="0">
                <a:solidFill>
                  <a:srgbClr val="000000"/>
                </a:solidFill>
                <a:latin typeface="Arial Narrow" pitchFamily="-112" charset="0"/>
                <a:ea typeface="宋体" charset="-122"/>
              </a:rPr>
              <a:t> </a:t>
            </a:r>
            <a:r>
              <a:rPr lang="zh-CN" altLang="en-US" dirty="0">
                <a:solidFill>
                  <a:srgbClr val="000000"/>
                </a:solidFill>
                <a:latin typeface="Arial Narrow" pitchFamily="-112" charset="0"/>
                <a:ea typeface="宋体" charset="-122"/>
              </a:rPr>
              <a:t>；光导棒直径 </a:t>
            </a:r>
            <a:r>
              <a:rPr lang="en-US" altLang="zh-CN" dirty="0">
                <a:solidFill>
                  <a:srgbClr val="000000"/>
                </a:solidFill>
                <a:latin typeface="Arial Narrow" pitchFamily="-112" charset="0"/>
                <a:ea typeface="宋体" charset="-122"/>
              </a:rPr>
              <a:t>10 mm  </a:t>
            </a:r>
          </a:p>
          <a:p>
            <a:pPr marL="363538" indent="-363538">
              <a:buFont typeface="Wingdings" pitchFamily="-112" charset="2"/>
              <a:buChar char="Ø"/>
              <a:defRPr/>
            </a:pPr>
            <a:r>
              <a:rPr lang="zh-CN" altLang="en-US" dirty="0">
                <a:solidFill>
                  <a:srgbClr val="000000"/>
                </a:solidFill>
                <a:latin typeface="Arial Narrow" pitchFamily="-112" charset="0"/>
                <a:ea typeface="宋体" charset="-122"/>
              </a:rPr>
              <a:t>高强度的稳定输出</a:t>
            </a:r>
            <a:endParaRPr lang="en-US" altLang="zh-CN" dirty="0">
              <a:solidFill>
                <a:srgbClr val="000000"/>
              </a:solidFill>
              <a:latin typeface="Arial Narrow" pitchFamily="-112" charset="0"/>
              <a:ea typeface="宋体" charset="-122"/>
            </a:endParaRPr>
          </a:p>
          <a:p>
            <a:pPr marL="363538" indent="-363538">
              <a:buFont typeface="Wingdings" pitchFamily="-112" charset="2"/>
              <a:buChar char="Ø"/>
              <a:defRPr/>
            </a:pPr>
            <a:r>
              <a:rPr lang="zh-CN" altLang="en-US" dirty="0">
                <a:solidFill>
                  <a:srgbClr val="000000"/>
                </a:solidFill>
                <a:latin typeface="Arial Narrow" pitchFamily="-112" charset="0"/>
                <a:ea typeface="宋体" charset="-122"/>
              </a:rPr>
              <a:t>集成测光表的充电</a:t>
            </a:r>
            <a:r>
              <a:rPr lang="zh-CN" altLang="en-US" dirty="0" smtClean="0">
                <a:solidFill>
                  <a:srgbClr val="000000"/>
                </a:solidFill>
                <a:latin typeface="Arial Narrow" pitchFamily="-112" charset="0"/>
                <a:ea typeface="宋体" charset="-122"/>
              </a:rPr>
              <a:t>底座</a:t>
            </a:r>
            <a:endParaRPr lang="en-US" altLang="zh-CN" dirty="0" smtClean="0">
              <a:solidFill>
                <a:srgbClr val="000000"/>
              </a:solidFill>
              <a:latin typeface="Arial Narrow" pitchFamily="-112" charset="0"/>
              <a:ea typeface="宋体" charset="-122"/>
            </a:endParaRPr>
          </a:p>
          <a:p>
            <a:pPr marL="363538" indent="-363538">
              <a:buFont typeface="Wingdings" pitchFamily="-112" charset="2"/>
              <a:buChar char="Ø"/>
              <a:defRPr/>
            </a:pPr>
            <a:endParaRPr lang="en-US" altLang="zh-CN" sz="1800" dirty="0">
              <a:solidFill>
                <a:srgbClr val="000000"/>
              </a:solidFill>
              <a:latin typeface="Arial Narrow" pitchFamily="-112" charset="0"/>
              <a:ea typeface="宋体" charset="-122"/>
            </a:endParaRPr>
          </a:p>
          <a:p>
            <a:pPr>
              <a:defRPr/>
            </a:pPr>
            <a:endParaRPr lang="en-US" altLang="zh-CN" sz="1800" dirty="0">
              <a:solidFill>
                <a:srgbClr val="000000"/>
              </a:solidFill>
              <a:latin typeface="Arial Narrow" pitchFamily="-112" charset="0"/>
              <a:ea typeface="宋体" charset="-122"/>
            </a:endParaRPr>
          </a:p>
          <a:p>
            <a:pPr marL="363538" indent="-363538">
              <a:buFont typeface="Wingdings" pitchFamily="-112" charset="2"/>
              <a:buChar char="Ø"/>
              <a:defRPr/>
            </a:pPr>
            <a:r>
              <a:rPr lang="zh-CN" altLang="en-US" dirty="0">
                <a:solidFill>
                  <a:srgbClr val="000000"/>
                </a:solidFill>
                <a:latin typeface="Arial Narrow" pitchFamily="-112" charset="0"/>
                <a:ea typeface="宋体" charset="-122"/>
              </a:rPr>
              <a:t>无缝的不锈钢手柄</a:t>
            </a:r>
          </a:p>
          <a:p>
            <a:pPr marL="363538" indent="-363538">
              <a:buFont typeface="Wingdings" pitchFamily="-112" charset="2"/>
              <a:buChar char="Ø"/>
              <a:defRPr/>
            </a:pPr>
            <a:r>
              <a:rPr lang="en-US" altLang="zh-CN" dirty="0">
                <a:solidFill>
                  <a:srgbClr val="000000"/>
                </a:solidFill>
                <a:latin typeface="Arial Narrow" pitchFamily="-112" charset="0"/>
                <a:ea typeface="宋体" charset="-122"/>
              </a:rPr>
              <a:t>V-</a:t>
            </a:r>
            <a:r>
              <a:rPr lang="zh-CN" altLang="en-US" dirty="0">
                <a:solidFill>
                  <a:srgbClr val="000000"/>
                </a:solidFill>
                <a:latin typeface="Arial Narrow" pitchFamily="-112" charset="0"/>
                <a:ea typeface="宋体" charset="-122"/>
              </a:rPr>
              <a:t>型 人体工学设计</a:t>
            </a:r>
          </a:p>
          <a:p>
            <a:pPr marL="363538" indent="-363538">
              <a:buFont typeface="Wingdings" pitchFamily="-112" charset="2"/>
              <a:buChar char="Ø"/>
              <a:defRPr/>
            </a:pPr>
            <a:r>
              <a:rPr lang="zh-CN" altLang="en-US" dirty="0">
                <a:solidFill>
                  <a:srgbClr val="000000"/>
                </a:solidFill>
                <a:latin typeface="Arial Narrow" pitchFamily="-112" charset="0"/>
                <a:ea typeface="宋体" charset="-122"/>
              </a:rPr>
              <a:t>光导棒磁极固位 </a:t>
            </a:r>
          </a:p>
          <a:p>
            <a:pPr marL="363538" indent="-363538">
              <a:buFont typeface="Wingdings" pitchFamily="-112" charset="2"/>
              <a:buChar char="Ø"/>
              <a:defRPr/>
            </a:pPr>
            <a:r>
              <a:rPr lang="zh-CN" altLang="en-US" dirty="0">
                <a:solidFill>
                  <a:srgbClr val="000000"/>
                </a:solidFill>
                <a:latin typeface="Arial Narrow" pitchFamily="-112" charset="0"/>
                <a:ea typeface="宋体" charset="-122"/>
              </a:rPr>
              <a:t>操作便捷</a:t>
            </a:r>
          </a:p>
          <a:p>
            <a:pPr marL="363538" indent="-363538">
              <a:buFont typeface="Wingdings" pitchFamily="-112" charset="2"/>
              <a:buChar char="Ø"/>
              <a:defRPr/>
            </a:pPr>
            <a:endParaRPr lang="zh-CN" altLang="en-US" sz="1800" dirty="0">
              <a:solidFill>
                <a:srgbClr val="000000"/>
              </a:solidFill>
              <a:latin typeface="Arial Narrow" pitchFamily="-112" charset="0"/>
              <a:ea typeface="宋体" charset="-122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869006" y="195086"/>
            <a:ext cx="4322994" cy="485605"/>
          </a:xfrm>
          <a:prstGeom prst="rect">
            <a:avLst/>
          </a:prstGeom>
          <a:solidFill>
            <a:srgbClr val="003CE6"/>
          </a:solidFill>
          <a:ln w="12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 anchorCtr="0"/>
          <a:lstStyle/>
          <a:p>
            <a:r>
              <a:rPr lang="zh-CN" altLang="en-US" sz="2400" b="1" dirty="0" smtClean="0">
                <a:solidFill>
                  <a:srgbClr val="FFFFFF"/>
                </a:solidFill>
              </a:rPr>
              <a:t>产品介绍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3" y="366350"/>
            <a:ext cx="413565" cy="594819"/>
          </a:xfrm>
          <a:prstGeom prst="rect">
            <a:avLst/>
          </a:prstGeom>
        </p:spPr>
      </p:pic>
      <p:sp>
        <p:nvSpPr>
          <p:cNvPr id="33" name="Titel 16"/>
          <p:cNvSpPr txBox="1">
            <a:spLocks/>
          </p:cNvSpPr>
          <p:nvPr/>
        </p:nvSpPr>
        <p:spPr>
          <a:xfrm>
            <a:off x="1141465" y="357979"/>
            <a:ext cx="11425237" cy="457200"/>
          </a:xfrm>
          <a:prstGeom prst="rect">
            <a:avLst/>
          </a:prstGeom>
        </p:spPr>
        <p:txBody>
          <a:bodyPr lIns="0" tIns="0" rIns="0" bIns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Direct </a:t>
            </a:r>
            <a:r>
              <a:rPr lang="en-US" dirty="0">
                <a:solidFill>
                  <a:prstClr val="black"/>
                </a:solidFill>
              </a:rPr>
              <a:t>Restoration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936583" y="245533"/>
            <a:ext cx="0" cy="795867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AutoShape 22"/>
          <p:cNvSpPr>
            <a:spLocks noChangeArrowheads="1"/>
          </p:cNvSpPr>
          <p:nvPr/>
        </p:nvSpPr>
        <p:spPr bwMode="auto">
          <a:xfrm>
            <a:off x="1141157" y="1769764"/>
            <a:ext cx="2018328" cy="578882"/>
          </a:xfrm>
          <a:prstGeom prst="roundRect">
            <a:avLst>
              <a:gd name="adj" fmla="val 16667"/>
            </a:avLst>
          </a:prstGeom>
          <a:solidFill>
            <a:srgbClr val="2EAFA4">
              <a:alpha val="52156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rgbClr val="0070C0"/>
                </a:solidFill>
                <a:latin typeface="Arial Narrow" pitchFamily="-112" charset="0"/>
                <a:ea typeface="宋体" charset="-122"/>
              </a:rPr>
              <a:t>高性能表现</a:t>
            </a:r>
            <a:endParaRPr lang="de-DE" sz="2800" dirty="0">
              <a:solidFill>
                <a:srgbClr val="0070C0"/>
              </a:solidFill>
              <a:latin typeface="Arial Narrow" pitchFamily="-112" charset="0"/>
              <a:ea typeface="宋体" charset="-122"/>
            </a:endParaRPr>
          </a:p>
        </p:txBody>
      </p:sp>
      <p:sp>
        <p:nvSpPr>
          <p:cNvPr id="11" name="AutoShape 21"/>
          <p:cNvSpPr>
            <a:spLocks noChangeArrowheads="1"/>
          </p:cNvSpPr>
          <p:nvPr/>
        </p:nvSpPr>
        <p:spPr bwMode="auto">
          <a:xfrm>
            <a:off x="1141465" y="3703984"/>
            <a:ext cx="2017713" cy="579437"/>
          </a:xfrm>
          <a:prstGeom prst="roundRect">
            <a:avLst>
              <a:gd name="adj" fmla="val 16667"/>
            </a:avLst>
          </a:prstGeom>
          <a:solidFill>
            <a:srgbClr val="2EAFA4">
              <a:alpha val="52156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rgbClr val="0070C0"/>
                </a:solidFill>
                <a:latin typeface="Arial Narrow" pitchFamily="-112" charset="0"/>
                <a:ea typeface="宋体" charset="-122"/>
              </a:rPr>
              <a:t>独特的设计</a:t>
            </a:r>
            <a:endParaRPr lang="de-DE" sz="2800" dirty="0">
              <a:solidFill>
                <a:srgbClr val="0070C0"/>
              </a:solidFill>
              <a:latin typeface="Arial Narrow" pitchFamily="-112" charset="0"/>
              <a:ea typeface="宋体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520" y="843584"/>
            <a:ext cx="3941445" cy="56004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597" y="4624251"/>
            <a:ext cx="3318781" cy="17310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48404" y="6395758"/>
            <a:ext cx="2812670" cy="32657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zh-CN" altLang="en-US" sz="2000" dirty="0" err="1" smtClean="0"/>
          </a:p>
        </p:txBody>
      </p:sp>
    </p:spTree>
    <p:extLst>
      <p:ext uri="{BB962C8B-B14F-4D97-AF65-F5344CB8AC3E}">
        <p14:creationId xmlns:p14="http://schemas.microsoft.com/office/powerpoint/2010/main" val="11544985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1090512" y="952530"/>
            <a:ext cx="9725534" cy="5265389"/>
          </a:xfrm>
        </p:spPr>
        <p:txBody>
          <a:bodyPr/>
          <a:lstStyle/>
          <a:p>
            <a:r>
              <a:rPr lang="en-US" sz="2400" dirty="0" err="1" smtClean="0">
                <a:latin typeface="+mj-lt"/>
              </a:rPr>
              <a:t>S</a:t>
            </a:r>
            <a:r>
              <a:rPr lang="en-US" altLang="zh-CN" sz="2400" dirty="0" err="1" smtClean="0">
                <a:latin typeface="+mj-lt"/>
              </a:rPr>
              <a:t>of-lex</a:t>
            </a:r>
            <a:r>
              <a:rPr lang="en-US" altLang="zh-CN" sz="2400" baseline="30000" dirty="0" err="1" smtClean="0">
                <a:latin typeface="+mj-lt"/>
              </a:rPr>
              <a:t>TM</a:t>
            </a:r>
            <a:r>
              <a:rPr lang="en-US" altLang="zh-CN" sz="2400" dirty="0" smtClean="0">
                <a:latin typeface="+mj-lt"/>
              </a:rPr>
              <a:t> Diamond</a:t>
            </a:r>
            <a:r>
              <a:rPr lang="zh-CN" altLang="en-US" sz="2400" dirty="0" smtClean="0">
                <a:latin typeface="+mj-lt"/>
              </a:rPr>
              <a:t>钻石抛光系统</a:t>
            </a:r>
            <a:endParaRPr lang="en-US" altLang="zh-CN" sz="2400" dirty="0" smtClean="0"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900" dirty="0" smtClean="0"/>
              <a:t>仅</a:t>
            </a:r>
            <a:r>
              <a:rPr lang="zh-CN" altLang="en-US" sz="1900" dirty="0"/>
              <a:t>需两步</a:t>
            </a:r>
            <a:r>
              <a:rPr lang="en-US" altLang="zh-CN" sz="1900" dirty="0"/>
              <a:t>,</a:t>
            </a:r>
            <a:r>
              <a:rPr lang="zh-CN" altLang="en-US" sz="1900" dirty="0"/>
              <a:t>多用途抛光系统，可反复消毒使用</a:t>
            </a:r>
            <a:r>
              <a:rPr lang="en-US" altLang="zh-CN" sz="1900" dirty="0"/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900" dirty="0"/>
              <a:t>使用方便，抛光效果可与抛光膏抛光相媲美</a:t>
            </a:r>
            <a:endParaRPr lang="en-US" altLang="zh-CN" sz="19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900" dirty="0"/>
              <a:t>独特的设计</a:t>
            </a:r>
            <a:r>
              <a:rPr lang="en-US" altLang="zh-CN" sz="1900" dirty="0"/>
              <a:t>, </a:t>
            </a:r>
            <a:r>
              <a:rPr lang="zh-CN" altLang="en-US" sz="1900" dirty="0"/>
              <a:t>灵活的外形，适用于所有牙面</a:t>
            </a:r>
            <a:r>
              <a:rPr lang="en-US" altLang="zh-CN" sz="1900" dirty="0"/>
              <a:t>/</a:t>
            </a:r>
            <a:r>
              <a:rPr lang="zh-CN" altLang="en-US" sz="1900" dirty="0"/>
              <a:t>前后牙抛光</a:t>
            </a:r>
            <a:endParaRPr lang="en-US" altLang="zh-CN" sz="19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900" dirty="0"/>
              <a:t>临床操作更加</a:t>
            </a:r>
            <a:r>
              <a:rPr lang="zh-CN" altLang="en-US" sz="1900" dirty="0" smtClean="0"/>
              <a:t>简便，建议湿抛光</a:t>
            </a:r>
            <a:endParaRPr lang="en-US" altLang="zh-CN" sz="19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900" dirty="0"/>
              <a:t>与</a:t>
            </a:r>
            <a:r>
              <a:rPr lang="en-US" altLang="zh-CN" sz="1900" dirty="0" err="1"/>
              <a:t>Filtek</a:t>
            </a:r>
            <a:r>
              <a:rPr lang="en-US" altLang="zh-CN" sz="1900" dirty="0"/>
              <a:t>™ Z350 XT</a:t>
            </a:r>
            <a:r>
              <a:rPr lang="zh-CN" altLang="en-US" sz="1900" dirty="0"/>
              <a:t>通用纳米树脂一起使用，达到无以伦比的美学抛光效果</a:t>
            </a:r>
            <a:endParaRPr lang="en-US" altLang="zh-CN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900" dirty="0"/>
          </a:p>
          <a:p>
            <a:pPr>
              <a:lnSpc>
                <a:spcPct val="150000"/>
              </a:lnSpc>
            </a:pPr>
            <a:r>
              <a:rPr lang="en-US" altLang="zh-CN" sz="1800" b="1" dirty="0" err="1">
                <a:solidFill>
                  <a:srgbClr val="0070C0"/>
                </a:solidFill>
              </a:rPr>
              <a:t>Sof</a:t>
            </a:r>
            <a:r>
              <a:rPr lang="en-US" altLang="zh-CN" sz="1800" b="1" dirty="0">
                <a:solidFill>
                  <a:srgbClr val="0070C0"/>
                </a:solidFill>
              </a:rPr>
              <a:t>-Lex™ </a:t>
            </a:r>
            <a:r>
              <a:rPr lang="zh-CN" altLang="en-US" sz="1800" b="1" dirty="0">
                <a:solidFill>
                  <a:srgbClr val="0070C0"/>
                </a:solidFill>
              </a:rPr>
              <a:t>预抛光轮</a:t>
            </a:r>
            <a:r>
              <a:rPr lang="en-US" altLang="zh-CN" sz="1800" b="1" dirty="0">
                <a:solidFill>
                  <a:srgbClr val="0070C0"/>
                </a:solidFill>
              </a:rPr>
              <a:t>(</a:t>
            </a:r>
            <a:r>
              <a:rPr lang="zh-CN" altLang="en-US" sz="1800" b="1" dirty="0">
                <a:solidFill>
                  <a:srgbClr val="0070C0"/>
                </a:solidFill>
              </a:rPr>
              <a:t>米色</a:t>
            </a:r>
            <a:r>
              <a:rPr lang="en-US" altLang="zh-CN" sz="1800" b="1" dirty="0">
                <a:solidFill>
                  <a:srgbClr val="0070C0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900" dirty="0"/>
              <a:t>去除表面细小刮痕，预抛光修复体表面</a:t>
            </a:r>
            <a:endParaRPr lang="en-US" altLang="zh-CN" sz="1900" dirty="0"/>
          </a:p>
          <a:p>
            <a:pPr>
              <a:lnSpc>
                <a:spcPct val="150000"/>
              </a:lnSpc>
            </a:pPr>
            <a:r>
              <a:rPr lang="en-US" altLang="zh-CN" sz="1800" b="1" dirty="0" err="1">
                <a:solidFill>
                  <a:srgbClr val="0070C0"/>
                </a:solidFill>
              </a:rPr>
              <a:t>Sof</a:t>
            </a:r>
            <a:r>
              <a:rPr lang="en-US" altLang="zh-CN" sz="1800" b="1" dirty="0">
                <a:solidFill>
                  <a:srgbClr val="0070C0"/>
                </a:solidFill>
              </a:rPr>
              <a:t>-Lex™ </a:t>
            </a:r>
            <a:r>
              <a:rPr lang="zh-CN" altLang="en-US" sz="1800" b="1" dirty="0">
                <a:solidFill>
                  <a:srgbClr val="0070C0"/>
                </a:solidFill>
              </a:rPr>
              <a:t>钻石抛光轮</a:t>
            </a:r>
            <a:r>
              <a:rPr lang="en-US" altLang="zh-CN" sz="1800" b="1" dirty="0">
                <a:solidFill>
                  <a:srgbClr val="0070C0"/>
                </a:solidFill>
              </a:rPr>
              <a:t>(</a:t>
            </a:r>
            <a:r>
              <a:rPr lang="zh-CN" altLang="en-US" sz="1800" b="1" dirty="0">
                <a:solidFill>
                  <a:srgbClr val="0070C0"/>
                </a:solidFill>
              </a:rPr>
              <a:t>粉色</a:t>
            </a:r>
            <a:r>
              <a:rPr lang="en-US" altLang="zh-CN" sz="1800" b="1" dirty="0">
                <a:solidFill>
                  <a:srgbClr val="0070C0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900" dirty="0"/>
              <a:t>嵌入金刚石颗粒，抛光色泽更光亮</a:t>
            </a:r>
            <a:endParaRPr lang="en-US" altLang="zh-CN" sz="1900" dirty="0"/>
          </a:p>
          <a:p>
            <a:endParaRPr lang="en-US" sz="2400" dirty="0"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869006" y="195086"/>
            <a:ext cx="4322994" cy="485605"/>
          </a:xfrm>
          <a:prstGeom prst="rect">
            <a:avLst/>
          </a:prstGeom>
          <a:solidFill>
            <a:srgbClr val="003CE6"/>
          </a:solidFill>
          <a:ln w="12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 anchorCtr="0"/>
          <a:lstStyle/>
          <a:p>
            <a:r>
              <a:rPr lang="zh-CN" altLang="en-US" sz="2400" b="1" dirty="0" smtClean="0">
                <a:solidFill>
                  <a:srgbClr val="FFFFFF"/>
                </a:solidFill>
              </a:rPr>
              <a:t>产品介绍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3" y="366350"/>
            <a:ext cx="413565" cy="594819"/>
          </a:xfrm>
          <a:prstGeom prst="rect">
            <a:avLst/>
          </a:prstGeom>
        </p:spPr>
      </p:pic>
      <p:sp>
        <p:nvSpPr>
          <p:cNvPr id="33" name="Titel 16"/>
          <p:cNvSpPr txBox="1">
            <a:spLocks/>
          </p:cNvSpPr>
          <p:nvPr/>
        </p:nvSpPr>
        <p:spPr>
          <a:xfrm>
            <a:off x="1141465" y="357979"/>
            <a:ext cx="11425237" cy="457200"/>
          </a:xfrm>
          <a:prstGeom prst="rect">
            <a:avLst/>
          </a:prstGeom>
        </p:spPr>
        <p:txBody>
          <a:bodyPr lIns="0" tIns="0" rIns="0" bIns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Direct </a:t>
            </a:r>
            <a:r>
              <a:rPr lang="en-US" dirty="0">
                <a:solidFill>
                  <a:prstClr val="black"/>
                </a:solidFill>
              </a:rPr>
              <a:t>Restoration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936583" y="245533"/>
            <a:ext cx="0" cy="795867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172779">
            <a:off x="7832666" y="3670697"/>
            <a:ext cx="4395674" cy="252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035341" y="6430740"/>
            <a:ext cx="2812670" cy="32657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zh-CN" altLang="en-US" sz="2000" dirty="0" err="1" smtClean="0"/>
          </a:p>
        </p:txBody>
      </p:sp>
    </p:spTree>
    <p:extLst>
      <p:ext uri="{BB962C8B-B14F-4D97-AF65-F5344CB8AC3E}">
        <p14:creationId xmlns:p14="http://schemas.microsoft.com/office/powerpoint/2010/main" val="20885282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3830951" y="2333647"/>
            <a:ext cx="2882955" cy="432792"/>
            <a:chOff x="306290" y="2144467"/>
            <a:chExt cx="2882955" cy="432792"/>
          </a:xfrm>
        </p:grpSpPr>
        <p:sp>
          <p:nvSpPr>
            <p:cNvPr id="43" name="Text Placeholder 12"/>
            <p:cNvSpPr txBox="1">
              <a:spLocks/>
            </p:cNvSpPr>
            <p:nvPr/>
          </p:nvSpPr>
          <p:spPr>
            <a:xfrm>
              <a:off x="858852" y="2249177"/>
              <a:ext cx="2330393" cy="276999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  <a:lvl2pPr marL="182563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7188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9750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GB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zh-CN" altLang="en-US" dirty="0" smtClean="0">
                  <a:latin typeface="3M Circular TT Bold"/>
                </a:rPr>
                <a:t>牙备</a:t>
              </a:r>
              <a:endParaRPr lang="en-US" dirty="0">
                <a:latin typeface="3M Circular TT Bold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06290" y="2144467"/>
              <a:ext cx="457200" cy="43279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402752" y="5257815"/>
            <a:ext cx="253363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 smtClean="0"/>
              <a:t>初始临床表现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3884933" y="5196965"/>
            <a:ext cx="251644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 smtClean="0"/>
              <a:t>上橡皮障，牙体预备</a:t>
            </a:r>
            <a:endParaRPr lang="en-US" sz="12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6339464" y="2335904"/>
            <a:ext cx="2769863" cy="432792"/>
            <a:chOff x="306290" y="2009916"/>
            <a:chExt cx="2590913" cy="432792"/>
          </a:xfrm>
        </p:grpSpPr>
        <p:sp>
          <p:nvSpPr>
            <p:cNvPr id="50" name="Text Placeholder 12"/>
            <p:cNvSpPr txBox="1">
              <a:spLocks/>
            </p:cNvSpPr>
            <p:nvPr/>
          </p:nvSpPr>
          <p:spPr>
            <a:xfrm>
              <a:off x="858852" y="2094876"/>
              <a:ext cx="2038351" cy="276999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  <a:lvl2pPr marL="182563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7188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9750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GB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zh-CN" altLang="en-US" dirty="0" smtClean="0">
                  <a:latin typeface="3M Circular TT Bold"/>
                </a:rPr>
                <a:t>酸蚀</a:t>
              </a:r>
              <a:endParaRPr lang="en-US" dirty="0">
                <a:latin typeface="3M Circular TT Bold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06290" y="2009916"/>
              <a:ext cx="457200" cy="43279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altLang="zh-CN" sz="2000" dirty="0">
                  <a:latin typeface="+mj-lt"/>
                </a:rPr>
                <a:t>2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7869006" y="195086"/>
            <a:ext cx="4322994" cy="485605"/>
          </a:xfrm>
          <a:prstGeom prst="rect">
            <a:avLst/>
          </a:prstGeom>
          <a:solidFill>
            <a:srgbClr val="003CE6"/>
          </a:solidFill>
          <a:ln w="12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 anchorCtr="0"/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操作步骤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3" y="366350"/>
            <a:ext cx="413565" cy="594819"/>
          </a:xfrm>
          <a:prstGeom prst="rect">
            <a:avLst/>
          </a:prstGeom>
        </p:spPr>
      </p:pic>
      <p:sp>
        <p:nvSpPr>
          <p:cNvPr id="33" name="Titel 16"/>
          <p:cNvSpPr txBox="1">
            <a:spLocks/>
          </p:cNvSpPr>
          <p:nvPr/>
        </p:nvSpPr>
        <p:spPr>
          <a:xfrm>
            <a:off x="1141465" y="357979"/>
            <a:ext cx="11425237" cy="457200"/>
          </a:xfrm>
          <a:prstGeom prst="rect">
            <a:avLst/>
          </a:prstGeom>
        </p:spPr>
        <p:txBody>
          <a:bodyPr lIns="0" tIns="0" rIns="0" bIns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3M Circular TT Bold" panose="020B0804020101010102" pitchFamily="34" charset="0"/>
              </a:defRPr>
            </a:lvl9pPr>
          </a:lstStyle>
          <a:p>
            <a:r>
              <a:rPr lang="en-US" dirty="0" smtClean="0"/>
              <a:t>Direct </a:t>
            </a:r>
            <a:r>
              <a:rPr lang="en-US" dirty="0"/>
              <a:t>Restoration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936583" y="245533"/>
            <a:ext cx="0" cy="795867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993686" y="733037"/>
            <a:ext cx="4015369" cy="707886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algn="r"/>
            <a:r>
              <a:rPr lang="zh-CN" altLang="en-US" sz="2000" dirty="0" smtClean="0">
                <a:latin typeface="3M Circular Light" panose="020B0404020101020102" pitchFamily="34" charset="0"/>
                <a:cs typeface="3M Circular Light" panose="020B0404020101020102" pitchFamily="34" charset="0"/>
              </a:rPr>
              <a:t>病例及照片提供</a:t>
            </a:r>
            <a:r>
              <a:rPr lang="en-US" sz="2000" dirty="0" smtClean="0">
                <a:latin typeface="3M Circular Light" panose="020B0404020101020102" pitchFamily="34" charset="0"/>
                <a:cs typeface="3M Circular Light" panose="020B0404020101020102" pitchFamily="34" charset="0"/>
              </a:rPr>
              <a:t> </a:t>
            </a:r>
            <a:r>
              <a:rPr lang="en-US" sz="2000" dirty="0">
                <a:latin typeface="3M Circular Light" panose="020B0404020101020102" pitchFamily="34" charset="0"/>
                <a:cs typeface="3M Circular Light" panose="020B0404020101020102" pitchFamily="34" charset="0"/>
              </a:rPr>
              <a:t/>
            </a:r>
            <a:br>
              <a:rPr lang="en-US" sz="2000" dirty="0">
                <a:latin typeface="3M Circular Light" panose="020B0404020101020102" pitchFamily="34" charset="0"/>
                <a:cs typeface="3M Circular Light" panose="020B0404020101020102" pitchFamily="34" charset="0"/>
              </a:rPr>
            </a:br>
            <a:r>
              <a:rPr lang="en-US" sz="2000" dirty="0" smtClean="0">
                <a:latin typeface="3M Circular Light" panose="020B0404020101020102" pitchFamily="34" charset="0"/>
                <a:cs typeface="3M Circular Light" panose="020B0404020101020102" pitchFamily="34" charset="0"/>
              </a:rPr>
              <a:t>Dr</a:t>
            </a:r>
            <a:r>
              <a:rPr lang="en-US" sz="2000" dirty="0">
                <a:latin typeface="3M Circular Light" panose="020B0404020101020102" pitchFamily="34" charset="0"/>
                <a:cs typeface="3M Circular Light" panose="020B0404020101020102" pitchFamily="34" charset="0"/>
              </a:rPr>
              <a:t>. </a:t>
            </a:r>
            <a:r>
              <a:rPr lang="en-US" sz="2000" dirty="0" smtClean="0">
                <a:latin typeface="3M Circular Light" panose="020B0404020101020102" pitchFamily="34" charset="0"/>
                <a:cs typeface="3M Circular Light" panose="020B0404020101020102" pitchFamily="34" charset="0"/>
              </a:rPr>
              <a:t>Mario </a:t>
            </a:r>
            <a:r>
              <a:rPr lang="en-US" sz="2000" dirty="0" err="1" smtClean="0">
                <a:latin typeface="3M Circular Light" panose="020B0404020101020102" pitchFamily="34" charset="0"/>
                <a:cs typeface="3M Circular Light" panose="020B0404020101020102" pitchFamily="34" charset="0"/>
              </a:rPr>
              <a:t>deGoes</a:t>
            </a:r>
            <a:endParaRPr lang="en-US" sz="2000" dirty="0"/>
          </a:p>
        </p:txBody>
      </p:sp>
      <p:sp>
        <p:nvSpPr>
          <p:cNvPr id="36" name="Text Placeholder 12"/>
          <p:cNvSpPr txBox="1">
            <a:spLocks/>
          </p:cNvSpPr>
          <p:nvPr/>
        </p:nvSpPr>
        <p:spPr>
          <a:xfrm>
            <a:off x="1402752" y="2399926"/>
            <a:ext cx="2541379" cy="276999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182563" indent="-1825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zh-CN" altLang="en-US" dirty="0">
                <a:latin typeface="3M Circular TT Bold"/>
              </a:rPr>
              <a:t>治疗前</a:t>
            </a:r>
            <a:endParaRPr lang="en-US" dirty="0">
              <a:latin typeface="3M Circular TT Bold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27919" y="5147139"/>
            <a:ext cx="251644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200" b="1" dirty="0"/>
              <a:t> </a:t>
            </a:r>
            <a:r>
              <a:rPr lang="zh-CN" altLang="en-US" sz="1200" dirty="0" smtClean="0"/>
              <a:t>冲洗，轻吹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752" y="2878661"/>
            <a:ext cx="7148581" cy="2156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7755" y="2888343"/>
            <a:ext cx="2235045" cy="216146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376193" y="5211885"/>
            <a:ext cx="251644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 smtClean="0"/>
              <a:t>釉质表面酸蚀</a:t>
            </a:r>
            <a:r>
              <a:rPr lang="en-US" altLang="zh-CN" sz="1200" dirty="0" smtClean="0"/>
              <a:t>15</a:t>
            </a:r>
            <a:r>
              <a:rPr lang="zh-CN" altLang="en-US" sz="1200" dirty="0" smtClean="0"/>
              <a:t>秒</a:t>
            </a:r>
            <a:endParaRPr lang="en-US" sz="12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8765219" y="2343741"/>
            <a:ext cx="2882955" cy="432792"/>
            <a:chOff x="306290" y="2144467"/>
            <a:chExt cx="2882955" cy="432792"/>
          </a:xfrm>
        </p:grpSpPr>
        <p:sp>
          <p:nvSpPr>
            <p:cNvPr id="58" name="Text Placeholder 12"/>
            <p:cNvSpPr txBox="1">
              <a:spLocks/>
            </p:cNvSpPr>
            <p:nvPr/>
          </p:nvSpPr>
          <p:spPr>
            <a:xfrm>
              <a:off x="858852" y="2249177"/>
              <a:ext cx="2330393" cy="276999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  <a:lvl2pPr marL="182563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7188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9750" indent="-182563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174625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GB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zh-CN" altLang="en-US" dirty="0">
                  <a:latin typeface="3M Circular TT Bold"/>
                </a:rPr>
                <a:t>冲洗</a:t>
              </a:r>
              <a:endParaRPr lang="en-US" dirty="0">
                <a:latin typeface="3M Circular TT Bold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06290" y="2144467"/>
              <a:ext cx="457200" cy="43279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altLang="zh-CN" sz="2000" dirty="0">
                  <a:latin typeface="+mj-lt"/>
                </a:rPr>
                <a:t>3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048404" y="6531429"/>
            <a:ext cx="2812670" cy="32657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zh-CN" altLang="en-US" sz="2000" dirty="0" err="1" smtClean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zh-CN" altLang="en-US" sz="2400" dirty="0" smtClean="0">
                <a:latin typeface="+mj-lt"/>
              </a:rPr>
              <a:t>“经典</a:t>
            </a:r>
            <a:r>
              <a:rPr lang="en-US" altLang="zh-CN" sz="2400" dirty="0" smtClean="0">
                <a:latin typeface="+mj-lt"/>
              </a:rPr>
              <a:t>·</a:t>
            </a:r>
            <a:r>
              <a:rPr lang="zh-CN" altLang="en-US" sz="2400" dirty="0" smtClean="0">
                <a:latin typeface="+mj-lt"/>
              </a:rPr>
              <a:t>通用”纳米通用树脂</a:t>
            </a:r>
            <a:r>
              <a:rPr lang="en-US" altLang="zh-CN" sz="2400" dirty="0" smtClean="0">
                <a:latin typeface="+mj-lt"/>
              </a:rPr>
              <a:t>--</a:t>
            </a:r>
            <a:r>
              <a:rPr lang="zh-CN" altLang="en-US" sz="2400" dirty="0" smtClean="0">
                <a:latin typeface="+mj-lt"/>
              </a:rPr>
              <a:t>简单充填</a:t>
            </a:r>
            <a:r>
              <a:rPr lang="en-US" altLang="zh-CN" sz="2400" dirty="0" smtClean="0">
                <a:latin typeface="+mj-lt"/>
              </a:rPr>
              <a:t>—</a:t>
            </a:r>
            <a:r>
              <a:rPr lang="zh-CN" altLang="en-US" sz="2400" dirty="0" smtClean="0">
                <a:latin typeface="+mj-lt"/>
              </a:rPr>
              <a:t>病例</a:t>
            </a:r>
            <a:r>
              <a:rPr lang="en-US" altLang="zh-CN" sz="2400" dirty="0" smtClean="0">
                <a:latin typeface="+mj-lt"/>
              </a:rPr>
              <a:t>1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15263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150209_3M_PPTTemplate_v7">
  <a:themeElements>
    <a:clrScheme name="TRIFECTA 4 Grn_LtBlue_DkBlue-A">
      <a:dk1>
        <a:sysClr val="windowText" lastClr="000000"/>
      </a:dk1>
      <a:lt1>
        <a:srgbClr val="FFFFFF"/>
      </a:lt1>
      <a:dk2>
        <a:srgbClr val="A8A8A8"/>
      </a:dk2>
      <a:lt2>
        <a:srgbClr val="595959"/>
      </a:lt2>
      <a:accent1>
        <a:srgbClr val="00B432"/>
      </a:accent1>
      <a:accent2>
        <a:srgbClr val="00C8E6"/>
      </a:accent2>
      <a:accent3>
        <a:srgbClr val="1E1E96"/>
      </a:accent3>
      <a:accent4>
        <a:srgbClr val="008423"/>
      </a:accent4>
      <a:accent5>
        <a:srgbClr val="D2D2D2"/>
      </a:accent5>
      <a:accent6>
        <a:srgbClr val="FF0000"/>
      </a:accent6>
      <a:hlink>
        <a:srgbClr val="0563C1"/>
      </a:hlink>
      <a:folHlink>
        <a:srgbClr val="1E4E79"/>
      </a:folHlink>
    </a:clrScheme>
    <a:fontScheme name="3M Fonts TTF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lIns="180000" tIns="180000" rIns="180000" bIns="180000" rtlCol="0" anchor="t"/>
      <a:lstStyle>
        <a:defPPr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B855991-E11B-4FE6-99AC-122B2F4BC96D}" vid="{8ADE108D-080C-49EF-B933-64D7F307B799}"/>
    </a:ext>
  </a:extLst>
</a:theme>
</file>

<file path=ppt/theme/theme2.xml><?xml version="1.0" encoding="utf-8"?>
<a:theme xmlns:a="http://schemas.openxmlformats.org/drawingml/2006/main" name="2_150209_3M_PPTTemplate_v7">
  <a:themeElements>
    <a:clrScheme name="TRIFECTA 4 Grn_LtBlue_DkBlue-A">
      <a:dk1>
        <a:sysClr val="windowText" lastClr="000000"/>
      </a:dk1>
      <a:lt1>
        <a:srgbClr val="FFFFFF"/>
      </a:lt1>
      <a:dk2>
        <a:srgbClr val="A8A8A8"/>
      </a:dk2>
      <a:lt2>
        <a:srgbClr val="595959"/>
      </a:lt2>
      <a:accent1>
        <a:srgbClr val="00B432"/>
      </a:accent1>
      <a:accent2>
        <a:srgbClr val="00C8E6"/>
      </a:accent2>
      <a:accent3>
        <a:srgbClr val="1E1E96"/>
      </a:accent3>
      <a:accent4>
        <a:srgbClr val="008423"/>
      </a:accent4>
      <a:accent5>
        <a:srgbClr val="D2D2D2"/>
      </a:accent5>
      <a:accent6>
        <a:srgbClr val="FF0000"/>
      </a:accent6>
      <a:hlink>
        <a:srgbClr val="0563C1"/>
      </a:hlink>
      <a:folHlink>
        <a:srgbClr val="1E4E79"/>
      </a:folHlink>
    </a:clrScheme>
    <a:fontScheme name="3M Fonts TTF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lIns="180000" tIns="180000" rIns="180000" bIns="180000" rtlCol="0" anchor="t"/>
      <a:lstStyle>
        <a:defPPr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B855991-E11B-4FE6-99AC-122B2F4BC96D}" vid="{8ADE108D-080C-49EF-B933-64D7F307B799}"/>
    </a:ext>
  </a:extLst>
</a:theme>
</file>

<file path=ppt/theme/theme3.xml><?xml version="1.0" encoding="utf-8"?>
<a:theme xmlns:a="http://schemas.openxmlformats.org/drawingml/2006/main" name="3_150209_3M_PPTTemplate_v7">
  <a:themeElements>
    <a:clrScheme name="TRIFECTA 06 LtBlue_Blue_DkBlue">
      <a:dk1>
        <a:sysClr val="windowText" lastClr="000000"/>
      </a:dk1>
      <a:lt1>
        <a:srgbClr val="FFFFFF"/>
      </a:lt1>
      <a:dk2>
        <a:srgbClr val="A8A8A8"/>
      </a:dk2>
      <a:lt2>
        <a:srgbClr val="595959"/>
      </a:lt2>
      <a:accent1>
        <a:srgbClr val="00C8E6"/>
      </a:accent1>
      <a:accent2>
        <a:srgbClr val="003CE6"/>
      </a:accent2>
      <a:accent3>
        <a:srgbClr val="1E1E96"/>
      </a:accent3>
      <a:accent4>
        <a:srgbClr val="008423"/>
      </a:accent4>
      <a:accent5>
        <a:srgbClr val="D2D2D2"/>
      </a:accent5>
      <a:accent6>
        <a:srgbClr val="FF0000"/>
      </a:accent6>
      <a:hlink>
        <a:srgbClr val="0563C1"/>
      </a:hlink>
      <a:folHlink>
        <a:srgbClr val="1E4E79"/>
      </a:folHlink>
    </a:clrScheme>
    <a:fontScheme name="3M Fonts TTF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lIns="180000" tIns="180000" rIns="180000" bIns="180000" rtlCol="0" anchor="t"/>
      <a:lstStyle>
        <a:defPPr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76C96213-D747-4720-83D2-A9C4E37202CD}" vid="{02F324C2-696B-4914-8A1C-02B3EC5D0EAF}"/>
    </a:ext>
  </a:extLst>
</a:theme>
</file>

<file path=ppt/theme/theme4.xml><?xml version="1.0" encoding="utf-8"?>
<a:theme xmlns:a="http://schemas.openxmlformats.org/drawingml/2006/main" name="6_150209_3M_PPTTemplate_v7">
  <a:themeElements>
    <a:clrScheme name="TRIFECTA 4 Grn_LtBlue_DkBlue-A">
      <a:dk1>
        <a:sysClr val="windowText" lastClr="000000"/>
      </a:dk1>
      <a:lt1>
        <a:srgbClr val="FFFFFF"/>
      </a:lt1>
      <a:dk2>
        <a:srgbClr val="A8A8A8"/>
      </a:dk2>
      <a:lt2>
        <a:srgbClr val="595959"/>
      </a:lt2>
      <a:accent1>
        <a:srgbClr val="00B432"/>
      </a:accent1>
      <a:accent2>
        <a:srgbClr val="00C8E6"/>
      </a:accent2>
      <a:accent3>
        <a:srgbClr val="1E1E96"/>
      </a:accent3>
      <a:accent4>
        <a:srgbClr val="008423"/>
      </a:accent4>
      <a:accent5>
        <a:srgbClr val="D2D2D2"/>
      </a:accent5>
      <a:accent6>
        <a:srgbClr val="FF0000"/>
      </a:accent6>
      <a:hlink>
        <a:srgbClr val="0563C1"/>
      </a:hlink>
      <a:folHlink>
        <a:srgbClr val="1E4E79"/>
      </a:folHlink>
    </a:clrScheme>
    <a:fontScheme name="3M Fonts TTF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lIns="180000" tIns="180000" rIns="180000" bIns="180000" rtlCol="0" anchor="t"/>
      <a:lstStyle>
        <a:defPPr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B855991-E11B-4FE6-99AC-122B2F4BC96D}" vid="{8ADE108D-080C-49EF-B933-64D7F307B79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1198</Words>
  <Application>Microsoft Office PowerPoint</Application>
  <PresentationFormat>Widescreen</PresentationFormat>
  <Paragraphs>294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3M Circular Light</vt:lpstr>
      <vt:lpstr>3M Circular TT</vt:lpstr>
      <vt:lpstr>3M Circular TT Light</vt:lpstr>
      <vt:lpstr>ＭＳ Ｐゴシック</vt:lpstr>
      <vt:lpstr>迷你简启体</vt:lpstr>
      <vt:lpstr>宋体</vt:lpstr>
      <vt:lpstr>3M Circular TT Bold</vt:lpstr>
      <vt:lpstr>3M Circular TT Book</vt:lpstr>
      <vt:lpstr>Arial</vt:lpstr>
      <vt:lpstr>Arial Narrow</vt:lpstr>
      <vt:lpstr>Bradley Hand ITC</vt:lpstr>
      <vt:lpstr>Calibri</vt:lpstr>
      <vt:lpstr>Wingdings</vt:lpstr>
      <vt:lpstr>1_150209_3M_PPTTemplate_v7</vt:lpstr>
      <vt:lpstr>2_150209_3M_PPTTemplate_v7</vt:lpstr>
      <vt:lpstr>3_150209_3M_PPTTemplate_v7</vt:lpstr>
      <vt:lpstr>6_150209_3M_PPTTemplate_v7</vt:lpstr>
      <vt:lpstr>PowerPoint Presentation</vt:lpstr>
      <vt:lpstr>PowerPoint Presentation</vt:lpstr>
      <vt:lpstr>Direct Procedure:  “经典·通用”美学树脂充填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               Sara Wang             手机：18565109696             邮箱：swang31@mmm.com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 Simplified Umbrella Campaign</dc:title>
  <dc:creator>Laurence Bergmeier-Lega</dc:creator>
  <cp:lastModifiedBy>Sara Wang</cp:lastModifiedBy>
  <cp:revision>668</cp:revision>
  <cp:lastPrinted>2016-10-27T20:41:31Z</cp:lastPrinted>
  <dcterms:created xsi:type="dcterms:W3CDTF">2016-05-11T12:47:20Z</dcterms:created>
  <dcterms:modified xsi:type="dcterms:W3CDTF">2017-05-03T06:22:32Z</dcterms:modified>
</cp:coreProperties>
</file>