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E37-44E9-496E-8825-1837DE82B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25C8E0-9C9C-47E1-BF00-A7FDBC935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725329-CE64-40B6-A2E2-E498AEF1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632B1B-E4E0-44D6-A68D-E01E7F15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2B65B3-24C8-4A5E-B61A-36CF89DE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94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8B7FF-05BD-4BFE-85C3-8BB7E0AC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183E63-2FB5-498A-A18A-2C0CE0A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C36FBB-F48E-40CD-9237-C784E7E9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BE9CA4-0F09-4761-BDAD-4002D914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BAE02E-7264-4839-B98E-48A862D7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26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5E856E6-DE41-4626-989F-6B8771F09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29EEB4-F95F-4BC1-8367-970864B62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F682B9-C7D0-48FC-B966-84AD6832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FEEAB1-BC1C-4400-92E8-5ACDF3A9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4D1474-C958-4C7B-8282-2B837967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26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3150D-F631-402D-B075-7AC3EDEE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D6DCA-1702-4B78-A745-1010C607E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048F28-1838-4DC6-A968-FDB7437D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A03908-92FA-4A64-A993-0A2554E6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FDF2AF-5374-403F-8DD5-C9762289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55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6B72A-CD9D-4F20-8C2A-379CCD82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D90E1A-D541-4869-A12A-8DB02FEB4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4F486E-CF82-4D4D-8A62-30F2174C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5BB198-3B68-4D39-BE4C-3DC546C3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97A329-F6FD-45C7-AFA2-8FE56F37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12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80D24-3F07-4283-9349-98954D37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72E65-81F4-44DA-95CE-D0CB3D485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669EE1-5B7A-4AB4-845B-7B12100EC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8C1FB6-2F57-45FE-9F57-193AA274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CB0B05-03AA-44A2-B58D-6C61E89D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C61ED8-DB4D-4993-B8EF-4A9AC7D1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82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3258F-3D82-4DF9-A715-4B3A5DDF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7C08E5-C4CF-46D0-BE3E-EA7A0B46C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DFBC7D-C4DE-40A4-A222-6134A2AA6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402E27-89F4-4D5A-B2CD-7E5CAFD96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312B8D-AAF7-411B-8FB7-2B372B307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37496F-049C-4E2A-9AEB-C1A24D57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E690A6E-BCB6-4D75-831C-C95A5194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BAFA3E7-0AC5-41B5-9B9E-36F35B08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53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B6F28-0072-4A98-8282-6412E189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B071971-58BC-4A51-A210-5BFDAE71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98D26E-1C6E-4290-83CE-A31ECB02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8DCBB6-7FF2-4CBE-BEB0-67ABF92F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91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F1783D2-A194-4DBE-B3CF-244D3E91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CFD95D-D25C-47D4-A8A5-0572B811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89D6F5-33C5-4591-A675-8ABD7B48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09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A5B89-F95F-4F40-BCF1-9AB4EB89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023417-41E9-48BB-90D2-BD1519EF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3CD5E5-7406-4092-ADB7-AEDAF0FCC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BED999-C9F1-40AC-ACEB-C897CE8C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1A18FA-E326-45FD-A312-32C0297E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BA4494-B034-4462-8613-B0B949CB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04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A3199-0D7C-4AD9-8ADF-BDD234FD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2E0C410-26CF-42D9-A7CB-7E84F0A29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3C4262-5EC7-439A-911B-B718ABE2F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B67087-6FE3-45CF-B0E0-362035AB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D9634-D566-4F33-862F-CA3DC414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A01FAA-C08C-41A3-94F2-6C831362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72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1487B33-B298-40E9-ABF1-8454E24D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0595F4-3680-47FD-9773-5744521B4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73CB8-20DB-43F9-A5B0-596C9DAFE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7493-E765-40EE-954C-B66AD22EA7DA}" type="datetimeFigureOut">
              <a:rPr lang="nl-NL" smtClean="0"/>
              <a:t>9-5-2018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FA8BFF-D969-4044-84A7-BB67FE9C7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842122-ECD2-4C94-A828-679F859AD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FD5FE-9ED0-4343-BC27-ABF779158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2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539604-8954-4C3E-822B-BBEE450B7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2" b="27747"/>
          <a:stretch/>
        </p:blipFill>
        <p:spPr>
          <a:xfrm>
            <a:off x="0" y="0"/>
            <a:ext cx="12192000" cy="19507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FA2C655-0F02-477D-A3F2-62ADCF7CA6C1}"/>
              </a:ext>
            </a:extLst>
          </p:cNvPr>
          <p:cNvSpPr/>
          <p:nvPr/>
        </p:nvSpPr>
        <p:spPr>
          <a:xfrm>
            <a:off x="0" y="0"/>
            <a:ext cx="12192000" cy="1950720"/>
          </a:xfrm>
          <a:prstGeom prst="rect">
            <a:avLst/>
          </a:prstGeom>
          <a:solidFill>
            <a:srgbClr val="000000">
              <a:alpha val="7059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1FEE8-B95C-40F7-BD76-CCAC8CFB8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0"/>
            <a:ext cx="12192000" cy="590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974640-4D90-47EA-9CFD-ED4C494F638B}"/>
              </a:ext>
            </a:extLst>
          </p:cNvPr>
          <p:cNvSpPr txBox="1"/>
          <p:nvPr/>
        </p:nvSpPr>
        <p:spPr>
          <a:xfrm>
            <a:off x="426719" y="1037004"/>
            <a:ext cx="6574236" cy="646331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rPr>
              <a:t>Tandheelkundige</a:t>
            </a:r>
            <a:r>
              <a:rPr lang="en-GB" sz="3600" dirty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rPr>
              <a:t>restauraties</a:t>
            </a:r>
            <a:endParaRPr lang="en-GB" sz="3600" dirty="0">
              <a:solidFill>
                <a:schemeClr val="bg1"/>
              </a:solidFill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B2CE1-EBC8-48EF-AFCF-BFE3A6921D0E}"/>
              </a:ext>
            </a:extLst>
          </p:cNvPr>
          <p:cNvSpPr txBox="1"/>
          <p:nvPr/>
        </p:nvSpPr>
        <p:spPr>
          <a:xfrm>
            <a:off x="361993" y="2638617"/>
            <a:ext cx="7877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Webinar Dr. Daniel </a:t>
            </a:r>
            <a:r>
              <a:rPr lang="en-US" sz="3600" b="1" dirty="0" err="1"/>
              <a:t>Poticny</a:t>
            </a:r>
            <a:r>
              <a:rPr lang="en-US" sz="3600" b="1" dirty="0"/>
              <a:t> </a:t>
            </a:r>
            <a:r>
              <a:rPr lang="en-US" sz="3600" b="1" dirty="0" err="1"/>
              <a:t>deel</a:t>
            </a:r>
            <a:r>
              <a:rPr lang="en-US" sz="3600" b="1" dirty="0"/>
              <a:t> 2: </a:t>
            </a:r>
            <a:br>
              <a:rPr lang="en-US" sz="3600" b="1" dirty="0"/>
            </a:br>
            <a:r>
              <a:rPr lang="en-US" sz="3600" b="1" dirty="0"/>
              <a:t>T</a:t>
            </a:r>
            <a:r>
              <a:rPr lang="nl-NL" sz="3600" b="1" dirty="0" err="1"/>
              <a:t>andheelkundig</a:t>
            </a:r>
            <a:r>
              <a:rPr lang="nl-NL" sz="3600" b="1" dirty="0"/>
              <a:t> hechten en cementeren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4448A-8533-4AC3-A03C-7FB51774EFF7}"/>
              </a:ext>
            </a:extLst>
          </p:cNvPr>
          <p:cNvSpPr txBox="1"/>
          <p:nvPr/>
        </p:nvSpPr>
        <p:spPr>
          <a:xfrm>
            <a:off x="383173" y="3420803"/>
            <a:ext cx="808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  <a:p>
            <a:br>
              <a:rPr lang="nl-NL" sz="1200" dirty="0"/>
            </a:b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Dr. Daniel </a:t>
            </a:r>
            <a:r>
              <a:rPr lang="nl-NL" sz="1200" dirty="0" err="1">
                <a:latin typeface="3M Circular TT Book" panose="020B0604020101020102" pitchFamily="34" charset="0"/>
                <a:cs typeface="3M Circular TT Book" panose="020B0604020101020102" pitchFamily="34" charset="0"/>
              </a:rPr>
              <a:t>Poticny</a:t>
            </a: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 zal u nieuwe inzichten geven over procedures en technieken:</a:t>
            </a:r>
            <a:b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b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- Kiezen van een cement dat past bij het materiaal van uw indirecte restauratie;</a:t>
            </a:r>
            <a:b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- Hechten van glaskeramiek;</a:t>
            </a:r>
            <a:b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- Hechten van metaal en metaaloxide keramiek;</a:t>
            </a:r>
            <a:b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nl-NL" sz="12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- Toepassen van technieken in de dagelijkse praktijk.</a:t>
            </a:r>
            <a:endParaRPr lang="en-GB" sz="1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13" name="Imagen 28">
            <a:extLst>
              <a:ext uri="{FF2B5EF4-FFF2-40B4-BE49-F238E27FC236}">
                <a16:creationId xmlns:a16="http://schemas.microsoft.com/office/drawing/2014/main" id="{9757BD5F-569F-4AA6-8C22-C4F45C378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2" y="6128424"/>
            <a:ext cx="440004" cy="4400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E28DB9-F6E5-4DCF-8088-23857C4B6976}"/>
              </a:ext>
            </a:extLst>
          </p:cNvPr>
          <p:cNvSpPr txBox="1"/>
          <p:nvPr/>
        </p:nvSpPr>
        <p:spPr>
          <a:xfrm>
            <a:off x="1006058" y="6047329"/>
            <a:ext cx="4254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3M Circular TT Bold" panose="020B0804020101010102" pitchFamily="34" charset="0"/>
                <a:cs typeface="3M Circular TT Bold" panose="020B0804020101010102" pitchFamily="34" charset="0"/>
              </a:rPr>
              <a:t>Lesduur</a:t>
            </a:r>
            <a:r>
              <a:rPr lang="en-GB" sz="3200" dirty="0">
                <a:latin typeface="3M Circular TT Bold" panose="020B0804020101010102" pitchFamily="34" charset="0"/>
                <a:cs typeface="3M Circular TT Bold" panose="020B0804020101010102" pitchFamily="34" charset="0"/>
              </a:rPr>
              <a:t> | 60 </a:t>
            </a:r>
            <a:r>
              <a:rPr lang="en-GB" sz="3200" dirty="0" err="1">
                <a:latin typeface="3M Circular TT Bold" panose="020B0804020101010102" pitchFamily="34" charset="0"/>
                <a:cs typeface="3M Circular TT Bold" panose="020B0804020101010102" pitchFamily="34" charset="0"/>
              </a:rPr>
              <a:t>Minuten</a:t>
            </a:r>
            <a:endParaRPr lang="en-GB" sz="3200" dirty="0"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74EAC3-1E54-475A-AC60-9029979CF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8" y="335622"/>
            <a:ext cx="2059233" cy="36576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0D2369D-C18D-4658-9CDB-CA709E25F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13" y="3432979"/>
            <a:ext cx="2454249" cy="25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241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Breedbeeld</PresentationFormat>
  <Paragraphs>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3M Circular TT Bold</vt:lpstr>
      <vt:lpstr>3M Circular TT Book</vt:lpstr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Antoinette Cornet</dc:creator>
  <cp:lastModifiedBy>Antoinette Cornet</cp:lastModifiedBy>
  <cp:revision>1</cp:revision>
  <dcterms:created xsi:type="dcterms:W3CDTF">2018-05-09T12:18:10Z</dcterms:created>
  <dcterms:modified xsi:type="dcterms:W3CDTF">2018-05-09T12:18:55Z</dcterms:modified>
</cp:coreProperties>
</file>