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87F0A-C3DD-4500-8872-0721CEC00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5DE0CC-BB24-4AD2-AF49-4D145E20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3602C4-390A-4E7A-BAF4-4B3B5432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61B3FB-032D-4559-B031-9A206B2B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51FC1B-4A8E-47C4-8B7D-C0CE99B7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4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1B768-E80A-447F-AA9A-BC256D1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2546EA-FB2F-4E71-BB7F-440059017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706CAF-E855-4D17-AF89-C20BCE01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15FA9-4828-4160-AA63-AB88D427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AF9D2A-CFD8-43A2-9FF8-B3D7CD02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93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231A63-FA5B-49DB-ADAF-89E2FA21B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C8719D-3F4F-4A53-B5FC-E912C06A5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591BDD-AEDD-4976-9F42-4CCBC767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B5B75E-51F0-4CD1-98AC-2EB18858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AC086-674E-4723-A94D-9F91E991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63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6E151-58B7-4152-B4DF-7D601981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D9E61-AE25-4718-A5BA-176DA2541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3CE35C-1FAB-477B-8859-47D0C0FB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3E71B8-5B2E-4F02-9F89-44D02691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0FED4C-A888-47AB-A65B-0DE6CB84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53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5DCA5-9F83-4C93-B196-0DDB4124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DF49E-C5DF-46F2-90DA-FE9D8755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921880-A038-4787-9CC5-5529125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3575AE-1202-4EE6-B865-BA6E4EE1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0E06-C269-41DA-A80A-ED003E9B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21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0922E-C437-4707-9B64-99C3B26A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FB471-EF6A-4B4D-AA62-86AA770BA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40B9F-1BDA-4077-AE10-1E8A9A97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80C11B-7149-4CD3-BFA8-EBC6A5A9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6BE2B3-DD9C-43FB-BBE4-AFB510F5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505B2-0C42-433D-AA90-7BD6D491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4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B470F-018D-402B-9016-6798F8E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206809-4659-4164-9CC6-F78F19E3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DD1D57-D1DF-4D73-9408-B837CFB70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B0877A4-4234-434D-B10F-33AB3DEE5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1F67BC-A12D-414E-8583-B1838E654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DB6B2B-05E8-4A4A-9DC7-7C0BBE69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18E7F-45D0-4FD5-AA20-7221B610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5FA70B-9213-4369-BE84-49F8BA12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3B536-2A7A-448B-AAC5-0F354121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C4A766-A8F2-41F0-9AAA-3E59B770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368A6A-D230-478E-8C2E-7F1DA400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988FE4-63C7-4D7B-87C7-530F4F0A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5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D43563-E2DC-40FA-8391-ACC83EAE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3F2DB9-E166-44E1-A8F6-615C96D1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889DD8-E684-4D9B-B9DB-9483D9E6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1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BCF07-A523-4D66-815F-28E52413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C8254-19E1-46F2-9055-1BC0B34F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982246-550A-488C-9591-DD18BD17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7FCBE1-603D-404B-A8DA-B99630AA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665D2A-D567-436F-9846-86989CD6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079A45-42C2-4393-BFFC-228DED2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7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75921-6C6D-42ED-A2BB-9AE1E8DB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DB70A4-2BA0-4D23-B6C8-8971CB5C0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8937F5-00DB-41EE-BE4A-D68FE2C8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0412C-BCE5-4BFC-A1AD-17A7D403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0AEB41-6A45-432E-AC9B-B741E3C5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7B64B8-E3D2-4D0E-9E11-45DEEDB8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6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595749-964C-4FFF-B408-4F07C619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E1E8F5-0893-47FE-A362-E45013E3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3D20B-CB59-427E-9000-D4E565B25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6311-AAEB-4328-984A-2521E60191FD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E4F7DA-4B57-40A3-9939-74B38EDFF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9C13E-8FD1-4BE4-A1C4-2B58AAEB7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BF31-CBE1-4EA4-83FD-F2A464F50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8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539604-8954-4C3E-822B-BBEE450B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2" b="27747"/>
          <a:stretch/>
        </p:blipFill>
        <p:spPr>
          <a:xfrm>
            <a:off x="0" y="0"/>
            <a:ext cx="12192000" cy="19507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A2C655-0F02-477D-A3F2-62ADCF7CA6C1}"/>
              </a:ext>
            </a:extLst>
          </p:cNvPr>
          <p:cNvSpPr/>
          <p:nvPr/>
        </p:nvSpPr>
        <p:spPr>
          <a:xfrm>
            <a:off x="0" y="0"/>
            <a:ext cx="12192000" cy="1950720"/>
          </a:xfrm>
          <a:prstGeom prst="rect">
            <a:avLst/>
          </a:prstGeom>
          <a:solidFill>
            <a:srgbClr val="000000">
              <a:alpha val="705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1FEE8-B95C-40F7-BD76-CCAC8CFB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0"/>
            <a:ext cx="121920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74640-4D90-47EA-9CFD-ED4C494F638B}"/>
              </a:ext>
            </a:extLst>
          </p:cNvPr>
          <p:cNvSpPr txBox="1"/>
          <p:nvPr/>
        </p:nvSpPr>
        <p:spPr>
          <a:xfrm>
            <a:off x="426719" y="1037004"/>
            <a:ext cx="6574236" cy="646331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Tandheelkundige</a:t>
            </a:r>
            <a:r>
              <a:rPr lang="en-GB" sz="3600" dirty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restauraties</a:t>
            </a:r>
            <a:endParaRPr lang="en-GB" sz="3600" dirty="0">
              <a:solidFill>
                <a:schemeClr val="bg1"/>
              </a:solidFill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B2CE1-EBC8-48EF-AFCF-BFE3A6921D0E}"/>
              </a:ext>
            </a:extLst>
          </p:cNvPr>
          <p:cNvSpPr txBox="1"/>
          <p:nvPr/>
        </p:nvSpPr>
        <p:spPr>
          <a:xfrm>
            <a:off x="361993" y="2638617"/>
            <a:ext cx="11240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Webinar Ivo </a:t>
            </a:r>
            <a:r>
              <a:rPr lang="en-US" sz="3600" b="1" dirty="0" err="1"/>
              <a:t>Krejci</a:t>
            </a:r>
            <a:r>
              <a:rPr lang="en-US" sz="3600" b="1" dirty="0"/>
              <a:t>: </a:t>
            </a:r>
            <a:r>
              <a:rPr lang="nl-NL" sz="3600" b="1" dirty="0"/>
              <a:t>Antwoord op vragen die u altijd wilde </a:t>
            </a:r>
          </a:p>
          <a:p>
            <a:r>
              <a:rPr lang="nl-NL" sz="3600" b="1" dirty="0"/>
              <a:t>stellen over dentale hechting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4448A-8533-4AC3-A03C-7FB51774EFF7}"/>
              </a:ext>
            </a:extLst>
          </p:cNvPr>
          <p:cNvSpPr txBox="1"/>
          <p:nvPr/>
        </p:nvSpPr>
        <p:spPr>
          <a:xfrm>
            <a:off x="383172" y="3420803"/>
            <a:ext cx="9694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 u="sng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br>
              <a:rPr lang="nl-NL" sz="1200" u="sng" dirty="0"/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Prof. Dr. I. </a:t>
            </a:r>
            <a:r>
              <a:rPr lang="nl-NL" sz="1200" dirty="0" err="1">
                <a:latin typeface="3M Circular TT Book" panose="020B0604020101020102" pitchFamily="34" charset="0"/>
                <a:cs typeface="3M Circular TT Book" panose="020B0604020101020102" pitchFamily="34" charset="0"/>
              </a:rPr>
              <a:t>Krejci</a:t>
            </a: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 zal u alles vertellen over dentale hechting: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Beginselen van dentale hechting;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- 3-staps, 2-staps en 1-staps universele dentale </a:t>
            </a:r>
            <a:r>
              <a:rPr lang="nl-NL" sz="1200" dirty="0" err="1">
                <a:latin typeface="3M Circular TT Book" panose="020B0604020101020102" pitchFamily="34" charset="0"/>
                <a:cs typeface="3M Circular TT Book" panose="020B0604020101020102" pitchFamily="34" charset="0"/>
              </a:rPr>
              <a:t>adhesieven</a:t>
            </a: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: etsen &amp; spoelen ten opzichte van zelf-etsende techniek;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-Toelichting van factoren die de bondingprocedure compliceren zoals collageenafbraak, </a:t>
            </a:r>
            <a:r>
              <a:rPr lang="nl-NL" sz="1200" dirty="0" err="1">
                <a:latin typeface="3M Circular TT Book" panose="020B0604020101020102" pitchFamily="34" charset="0"/>
                <a:cs typeface="3M Circular TT Book" panose="020B0604020101020102" pitchFamily="34" charset="0"/>
              </a:rPr>
              <a:t>hybridelaag</a:t>
            </a: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, chloorhexidine,                              vochtig dentine en hydrofobe hechting;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Testmethoden en resultaten van dentale </a:t>
            </a:r>
            <a:r>
              <a:rPr lang="nl-NL" sz="1200" dirty="0" err="1">
                <a:latin typeface="3M Circular TT Book" panose="020B0604020101020102" pitchFamily="34" charset="0"/>
                <a:cs typeface="3M Circular TT Book" panose="020B0604020101020102" pitchFamily="34" charset="0"/>
              </a:rPr>
              <a:t>adhesiefsystemen</a:t>
            </a: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;</a:t>
            </a:r>
          </a:p>
          <a:p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De tien geboden van dentale hechting en meer.</a:t>
            </a:r>
            <a:endParaRPr lang="en-GB" sz="1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3" name="Imagen 28">
            <a:extLst>
              <a:ext uri="{FF2B5EF4-FFF2-40B4-BE49-F238E27FC236}">
                <a16:creationId xmlns:a16="http://schemas.microsoft.com/office/drawing/2014/main" id="{9757BD5F-569F-4AA6-8C22-C4F45C378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2" y="6128424"/>
            <a:ext cx="440004" cy="440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28DB9-F6E5-4DCF-8088-23857C4B6976}"/>
              </a:ext>
            </a:extLst>
          </p:cNvPr>
          <p:cNvSpPr txBox="1"/>
          <p:nvPr/>
        </p:nvSpPr>
        <p:spPr>
          <a:xfrm>
            <a:off x="1006058" y="6047329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3M Circular TT Bold" panose="020B0804020101010102" pitchFamily="34" charset="0"/>
                <a:cs typeface="3M Circular TT Bold" panose="020B0804020101010102" pitchFamily="34" charset="0"/>
              </a:rPr>
              <a:t>Lesduur</a:t>
            </a:r>
            <a:r>
              <a:rPr lang="en-GB" sz="3200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 | 60 </a:t>
            </a:r>
            <a:r>
              <a:rPr lang="en-GB" sz="3200" dirty="0" err="1">
                <a:latin typeface="3M Circular TT Bold" panose="020B0804020101010102" pitchFamily="34" charset="0"/>
                <a:cs typeface="3M Circular TT Bold" panose="020B0804020101010102" pitchFamily="34" charset="0"/>
              </a:rPr>
              <a:t>Minuten</a:t>
            </a:r>
            <a:endParaRPr lang="en-GB" sz="3200" dirty="0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74EAC3-1E54-475A-AC60-9029979CF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8" y="335622"/>
            <a:ext cx="2059233" cy="36576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0712C2-9903-45F6-95E0-44B334F15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34188" r="78666" b="42736"/>
          <a:stretch/>
        </p:blipFill>
        <p:spPr>
          <a:xfrm>
            <a:off x="9783121" y="3432979"/>
            <a:ext cx="2117529" cy="25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11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3M Circular TT Bold</vt:lpstr>
      <vt:lpstr>3M Circular TT Book</vt:lpstr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Antoinette Cornet</dc:creator>
  <cp:lastModifiedBy>Antoinette Cornet</cp:lastModifiedBy>
  <cp:revision>1</cp:revision>
  <dcterms:created xsi:type="dcterms:W3CDTF">2018-05-09T12:21:11Z</dcterms:created>
  <dcterms:modified xsi:type="dcterms:W3CDTF">2018-05-09T12:22:08Z</dcterms:modified>
</cp:coreProperties>
</file>